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04" r:id="rId1"/>
  </p:sldMasterIdLst>
  <p:notesMasterIdLst>
    <p:notesMasterId r:id="rId23"/>
  </p:notesMasterIdLst>
  <p:handoutMasterIdLst>
    <p:handoutMasterId r:id="rId24"/>
  </p:handoutMasterIdLst>
  <p:sldIdLst>
    <p:sldId id="256" r:id="rId2"/>
    <p:sldId id="397" r:id="rId3"/>
    <p:sldId id="411" r:id="rId4"/>
    <p:sldId id="407" r:id="rId5"/>
    <p:sldId id="413" r:id="rId6"/>
    <p:sldId id="420" r:id="rId7"/>
    <p:sldId id="412" r:id="rId8"/>
    <p:sldId id="422" r:id="rId9"/>
    <p:sldId id="398" r:id="rId10"/>
    <p:sldId id="399" r:id="rId11"/>
    <p:sldId id="400" r:id="rId12"/>
    <p:sldId id="424" r:id="rId13"/>
    <p:sldId id="402" r:id="rId14"/>
    <p:sldId id="403" r:id="rId15"/>
    <p:sldId id="414" r:id="rId16"/>
    <p:sldId id="368" r:id="rId17"/>
    <p:sldId id="369" r:id="rId18"/>
    <p:sldId id="370" r:id="rId19"/>
    <p:sldId id="371" r:id="rId20"/>
    <p:sldId id="379" r:id="rId21"/>
    <p:sldId id="334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256"/>
            <p14:sldId id="397"/>
            <p14:sldId id="411"/>
            <p14:sldId id="407"/>
            <p14:sldId id="413"/>
            <p14:sldId id="420"/>
            <p14:sldId id="412"/>
          </p14:sldIdLst>
        </p14:section>
        <p14:section name="User Study" id="{893FF78A-2E37-4968-9280-77FE55196C57}">
          <p14:sldIdLst>
            <p14:sldId id="422"/>
            <p14:sldId id="398"/>
            <p14:sldId id="399"/>
            <p14:sldId id="400"/>
            <p14:sldId id="424"/>
            <p14:sldId id="402"/>
            <p14:sldId id="403"/>
          </p14:sldIdLst>
        </p14:section>
        <p14:section name="simulation" id="{C139191F-D5B2-4942-BDB3-17E6CF12EDC0}">
          <p14:sldIdLst>
            <p14:sldId id="414"/>
            <p14:sldId id="368"/>
            <p14:sldId id="369"/>
            <p14:sldId id="370"/>
            <p14:sldId id="371"/>
          </p14:sldIdLst>
        </p14:section>
        <p14:section name="Conclusion" id="{6B5EE31A-5943-4496-BB01-E39289340DC1}">
          <p14:sldIdLst>
            <p14:sldId id="379"/>
            <p14:sldId id="33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38" autoAdjust="0"/>
  </p:normalViewPr>
  <p:slideViewPr>
    <p:cSldViewPr snapToGrid="0">
      <p:cViewPr>
        <p:scale>
          <a:sx n="94" d="100"/>
          <a:sy n="94" d="100"/>
        </p:scale>
        <p:origin x="-1128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32"/>
    </p:cViewPr>
  </p:sorterViewPr>
  <p:notesViewPr>
    <p:cSldViewPr snapToGrid="0">
      <p:cViewPr varScale="1">
        <p:scale>
          <a:sx n="92" d="100"/>
          <a:sy n="92" d="100"/>
        </p:scale>
        <p:origin x="-2016" y="-10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0ph3r\Desktop\imc11%20presentation\pl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ngwang:Desktop:win2013:NDSS_conf:cdf_lo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0ph3r\Desktop\linkedin_slides\plo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ngwang:Desktop:fall2012:Renren:related:tem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Attack Edges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Sheet2!$A$2:$A$6994</c:f>
              <c:numCache>
                <c:formatCode>General</c:formatCode>
                <c:ptCount val="699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1.0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1.0</c:v>
                </c:pt>
                <c:pt idx="51">
                  <c:v>1.0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1.0</c:v>
                </c:pt>
                <c:pt idx="91">
                  <c:v>1.0</c:v>
                </c:pt>
                <c:pt idx="92">
                  <c:v>1.0</c:v>
                </c:pt>
                <c:pt idx="93">
                  <c:v>1.0</c:v>
                </c:pt>
                <c:pt idx="94">
                  <c:v>1.0</c:v>
                </c:pt>
                <c:pt idx="95">
                  <c:v>1.0</c:v>
                </c:pt>
                <c:pt idx="96">
                  <c:v>1.0</c:v>
                </c:pt>
                <c:pt idx="97">
                  <c:v>1.0</c:v>
                </c:pt>
                <c:pt idx="98">
                  <c:v>1.0</c:v>
                </c:pt>
                <c:pt idx="99">
                  <c:v>1.0</c:v>
                </c:pt>
                <c:pt idx="100">
                  <c:v>1.0</c:v>
                </c:pt>
                <c:pt idx="101">
                  <c:v>1.0</c:v>
                </c:pt>
                <c:pt idx="102">
                  <c:v>1.0</c:v>
                </c:pt>
                <c:pt idx="103">
                  <c:v>1.0</c:v>
                </c:pt>
                <c:pt idx="104">
                  <c:v>1.0</c:v>
                </c:pt>
                <c:pt idx="105">
                  <c:v>1.0</c:v>
                </c:pt>
                <c:pt idx="106">
                  <c:v>1.0</c:v>
                </c:pt>
                <c:pt idx="107">
                  <c:v>1.0</c:v>
                </c:pt>
                <c:pt idx="108">
                  <c:v>1.0</c:v>
                </c:pt>
                <c:pt idx="109">
                  <c:v>1.0</c:v>
                </c:pt>
                <c:pt idx="110">
                  <c:v>1.0</c:v>
                </c:pt>
                <c:pt idx="111">
                  <c:v>1.0</c:v>
                </c:pt>
                <c:pt idx="112">
                  <c:v>1.0</c:v>
                </c:pt>
                <c:pt idx="113">
                  <c:v>1.0</c:v>
                </c:pt>
                <c:pt idx="114">
                  <c:v>1.0</c:v>
                </c:pt>
                <c:pt idx="115">
                  <c:v>1.0</c:v>
                </c:pt>
                <c:pt idx="116">
                  <c:v>1.0</c:v>
                </c:pt>
                <c:pt idx="117">
                  <c:v>1.0</c:v>
                </c:pt>
                <c:pt idx="118">
                  <c:v>1.0</c:v>
                </c:pt>
                <c:pt idx="119">
                  <c:v>1.0</c:v>
                </c:pt>
                <c:pt idx="120">
                  <c:v>1.0</c:v>
                </c:pt>
                <c:pt idx="121">
                  <c:v>1.0</c:v>
                </c:pt>
                <c:pt idx="122">
                  <c:v>1.0</c:v>
                </c:pt>
                <c:pt idx="123">
                  <c:v>1.0</c:v>
                </c:pt>
                <c:pt idx="124">
                  <c:v>1.0</c:v>
                </c:pt>
                <c:pt idx="125">
                  <c:v>1.0</c:v>
                </c:pt>
                <c:pt idx="126">
                  <c:v>1.0</c:v>
                </c:pt>
                <c:pt idx="127">
                  <c:v>1.0</c:v>
                </c:pt>
                <c:pt idx="128">
                  <c:v>1.0</c:v>
                </c:pt>
                <c:pt idx="129">
                  <c:v>1.0</c:v>
                </c:pt>
                <c:pt idx="130">
                  <c:v>1.0</c:v>
                </c:pt>
                <c:pt idx="131">
                  <c:v>1.0</c:v>
                </c:pt>
                <c:pt idx="132">
                  <c:v>1.0</c:v>
                </c:pt>
                <c:pt idx="133">
                  <c:v>1.0</c:v>
                </c:pt>
                <c:pt idx="134">
                  <c:v>1.0</c:v>
                </c:pt>
                <c:pt idx="135">
                  <c:v>1.0</c:v>
                </c:pt>
                <c:pt idx="136">
                  <c:v>1.0</c:v>
                </c:pt>
                <c:pt idx="137">
                  <c:v>1.0</c:v>
                </c:pt>
                <c:pt idx="138">
                  <c:v>1.0</c:v>
                </c:pt>
                <c:pt idx="139">
                  <c:v>1.0</c:v>
                </c:pt>
                <c:pt idx="140">
                  <c:v>1.0</c:v>
                </c:pt>
                <c:pt idx="141">
                  <c:v>1.0</c:v>
                </c:pt>
                <c:pt idx="142">
                  <c:v>1.0</c:v>
                </c:pt>
                <c:pt idx="143">
                  <c:v>1.0</c:v>
                </c:pt>
                <c:pt idx="144">
                  <c:v>1.0</c:v>
                </c:pt>
                <c:pt idx="145">
                  <c:v>1.0</c:v>
                </c:pt>
                <c:pt idx="146">
                  <c:v>1.0</c:v>
                </c:pt>
                <c:pt idx="147">
                  <c:v>1.0</c:v>
                </c:pt>
                <c:pt idx="148">
                  <c:v>1.0</c:v>
                </c:pt>
                <c:pt idx="149">
                  <c:v>1.0</c:v>
                </c:pt>
                <c:pt idx="150">
                  <c:v>1.0</c:v>
                </c:pt>
                <c:pt idx="151">
                  <c:v>1.0</c:v>
                </c:pt>
                <c:pt idx="152">
                  <c:v>1.0</c:v>
                </c:pt>
                <c:pt idx="153">
                  <c:v>1.0</c:v>
                </c:pt>
                <c:pt idx="154">
                  <c:v>1.0</c:v>
                </c:pt>
                <c:pt idx="155">
                  <c:v>1.0</c:v>
                </c:pt>
                <c:pt idx="156">
                  <c:v>1.0</c:v>
                </c:pt>
                <c:pt idx="157">
                  <c:v>1.0</c:v>
                </c:pt>
                <c:pt idx="158">
                  <c:v>1.0</c:v>
                </c:pt>
                <c:pt idx="159">
                  <c:v>1.0</c:v>
                </c:pt>
                <c:pt idx="160">
                  <c:v>1.0</c:v>
                </c:pt>
                <c:pt idx="161">
                  <c:v>1.0</c:v>
                </c:pt>
                <c:pt idx="162">
                  <c:v>1.0</c:v>
                </c:pt>
                <c:pt idx="163">
                  <c:v>1.0</c:v>
                </c:pt>
                <c:pt idx="164">
                  <c:v>1.0</c:v>
                </c:pt>
                <c:pt idx="165">
                  <c:v>1.0</c:v>
                </c:pt>
                <c:pt idx="166">
                  <c:v>1.0</c:v>
                </c:pt>
                <c:pt idx="167">
                  <c:v>1.0</c:v>
                </c:pt>
                <c:pt idx="168">
                  <c:v>1.0</c:v>
                </c:pt>
                <c:pt idx="169">
                  <c:v>1.0</c:v>
                </c:pt>
                <c:pt idx="170">
                  <c:v>1.0</c:v>
                </c:pt>
                <c:pt idx="171">
                  <c:v>1.0</c:v>
                </c:pt>
                <c:pt idx="172">
                  <c:v>1.0</c:v>
                </c:pt>
                <c:pt idx="173">
                  <c:v>1.0</c:v>
                </c:pt>
                <c:pt idx="174">
                  <c:v>1.0</c:v>
                </c:pt>
                <c:pt idx="175">
                  <c:v>1.0</c:v>
                </c:pt>
                <c:pt idx="176">
                  <c:v>1.0</c:v>
                </c:pt>
                <c:pt idx="177">
                  <c:v>1.0</c:v>
                </c:pt>
                <c:pt idx="178">
                  <c:v>1.0</c:v>
                </c:pt>
                <c:pt idx="179">
                  <c:v>1.0</c:v>
                </c:pt>
                <c:pt idx="180">
                  <c:v>1.0</c:v>
                </c:pt>
                <c:pt idx="181">
                  <c:v>1.0</c:v>
                </c:pt>
                <c:pt idx="182">
                  <c:v>1.0</c:v>
                </c:pt>
                <c:pt idx="183">
                  <c:v>1.0</c:v>
                </c:pt>
                <c:pt idx="184">
                  <c:v>1.0</c:v>
                </c:pt>
                <c:pt idx="185">
                  <c:v>1.0</c:v>
                </c:pt>
                <c:pt idx="186">
                  <c:v>1.0</c:v>
                </c:pt>
                <c:pt idx="187">
                  <c:v>1.0</c:v>
                </c:pt>
                <c:pt idx="188">
                  <c:v>1.0</c:v>
                </c:pt>
                <c:pt idx="189">
                  <c:v>1.0</c:v>
                </c:pt>
                <c:pt idx="190">
                  <c:v>1.0</c:v>
                </c:pt>
                <c:pt idx="191">
                  <c:v>1.0</c:v>
                </c:pt>
                <c:pt idx="192">
                  <c:v>1.0</c:v>
                </c:pt>
                <c:pt idx="193">
                  <c:v>1.0</c:v>
                </c:pt>
                <c:pt idx="194">
                  <c:v>1.0</c:v>
                </c:pt>
                <c:pt idx="195">
                  <c:v>1.0</c:v>
                </c:pt>
                <c:pt idx="196">
                  <c:v>1.0</c:v>
                </c:pt>
                <c:pt idx="197">
                  <c:v>1.0</c:v>
                </c:pt>
                <c:pt idx="198">
                  <c:v>1.0</c:v>
                </c:pt>
                <c:pt idx="199">
                  <c:v>1.0</c:v>
                </c:pt>
                <c:pt idx="200">
                  <c:v>1.0</c:v>
                </c:pt>
                <c:pt idx="201">
                  <c:v>1.0</c:v>
                </c:pt>
                <c:pt idx="202">
                  <c:v>1.0</c:v>
                </c:pt>
                <c:pt idx="203">
                  <c:v>1.0</c:v>
                </c:pt>
                <c:pt idx="204">
                  <c:v>1.0</c:v>
                </c:pt>
                <c:pt idx="205">
                  <c:v>1.0</c:v>
                </c:pt>
                <c:pt idx="206">
                  <c:v>1.0</c:v>
                </c:pt>
                <c:pt idx="207">
                  <c:v>1.0</c:v>
                </c:pt>
                <c:pt idx="208">
                  <c:v>1.0</c:v>
                </c:pt>
                <c:pt idx="209">
                  <c:v>1.0</c:v>
                </c:pt>
                <c:pt idx="210">
                  <c:v>1.0</c:v>
                </c:pt>
                <c:pt idx="211">
                  <c:v>1.0</c:v>
                </c:pt>
                <c:pt idx="212">
                  <c:v>1.0</c:v>
                </c:pt>
                <c:pt idx="213">
                  <c:v>1.0</c:v>
                </c:pt>
                <c:pt idx="214">
                  <c:v>1.0</c:v>
                </c:pt>
                <c:pt idx="215">
                  <c:v>1.0</c:v>
                </c:pt>
                <c:pt idx="216">
                  <c:v>1.0</c:v>
                </c:pt>
                <c:pt idx="217">
                  <c:v>1.0</c:v>
                </c:pt>
                <c:pt idx="218">
                  <c:v>1.0</c:v>
                </c:pt>
                <c:pt idx="219">
                  <c:v>1.0</c:v>
                </c:pt>
                <c:pt idx="220">
                  <c:v>1.0</c:v>
                </c:pt>
                <c:pt idx="221">
                  <c:v>1.0</c:v>
                </c:pt>
                <c:pt idx="222">
                  <c:v>1.0</c:v>
                </c:pt>
                <c:pt idx="223">
                  <c:v>1.0</c:v>
                </c:pt>
                <c:pt idx="224">
                  <c:v>1.0</c:v>
                </c:pt>
                <c:pt idx="225">
                  <c:v>1.0</c:v>
                </c:pt>
                <c:pt idx="226">
                  <c:v>1.0</c:v>
                </c:pt>
                <c:pt idx="227">
                  <c:v>1.0</c:v>
                </c:pt>
                <c:pt idx="228">
                  <c:v>1.0</c:v>
                </c:pt>
                <c:pt idx="229">
                  <c:v>1.0</c:v>
                </c:pt>
                <c:pt idx="230">
                  <c:v>1.0</c:v>
                </c:pt>
                <c:pt idx="231">
                  <c:v>1.0</c:v>
                </c:pt>
                <c:pt idx="232">
                  <c:v>1.0</c:v>
                </c:pt>
                <c:pt idx="233">
                  <c:v>1.0</c:v>
                </c:pt>
                <c:pt idx="234">
                  <c:v>1.0</c:v>
                </c:pt>
                <c:pt idx="235">
                  <c:v>1.0</c:v>
                </c:pt>
                <c:pt idx="236">
                  <c:v>1.0</c:v>
                </c:pt>
                <c:pt idx="237">
                  <c:v>1.0</c:v>
                </c:pt>
                <c:pt idx="238">
                  <c:v>1.0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1.0</c:v>
                </c:pt>
                <c:pt idx="243">
                  <c:v>1.0</c:v>
                </c:pt>
                <c:pt idx="244">
                  <c:v>1.0</c:v>
                </c:pt>
                <c:pt idx="245">
                  <c:v>1.0</c:v>
                </c:pt>
                <c:pt idx="246">
                  <c:v>1.0</c:v>
                </c:pt>
                <c:pt idx="247">
                  <c:v>1.0</c:v>
                </c:pt>
                <c:pt idx="248">
                  <c:v>1.0</c:v>
                </c:pt>
                <c:pt idx="249">
                  <c:v>1.0</c:v>
                </c:pt>
                <c:pt idx="250">
                  <c:v>1.0</c:v>
                </c:pt>
                <c:pt idx="251">
                  <c:v>1.0</c:v>
                </c:pt>
                <c:pt idx="252">
                  <c:v>1.0</c:v>
                </c:pt>
                <c:pt idx="253">
                  <c:v>1.0</c:v>
                </c:pt>
                <c:pt idx="254">
                  <c:v>1.0</c:v>
                </c:pt>
                <c:pt idx="255">
                  <c:v>1.0</c:v>
                </c:pt>
                <c:pt idx="256">
                  <c:v>1.0</c:v>
                </c:pt>
                <c:pt idx="257">
                  <c:v>1.0</c:v>
                </c:pt>
                <c:pt idx="258">
                  <c:v>1.0</c:v>
                </c:pt>
                <c:pt idx="259">
                  <c:v>1.0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1.0</c:v>
                </c:pt>
                <c:pt idx="264">
                  <c:v>1.0</c:v>
                </c:pt>
                <c:pt idx="265">
                  <c:v>1.0</c:v>
                </c:pt>
                <c:pt idx="266">
                  <c:v>1.0</c:v>
                </c:pt>
                <c:pt idx="267">
                  <c:v>1.0</c:v>
                </c:pt>
                <c:pt idx="268">
                  <c:v>1.0</c:v>
                </c:pt>
                <c:pt idx="269">
                  <c:v>1.0</c:v>
                </c:pt>
                <c:pt idx="270">
                  <c:v>1.0</c:v>
                </c:pt>
                <c:pt idx="271">
                  <c:v>1.0</c:v>
                </c:pt>
                <c:pt idx="272">
                  <c:v>1.0</c:v>
                </c:pt>
                <c:pt idx="273">
                  <c:v>1.0</c:v>
                </c:pt>
                <c:pt idx="274">
                  <c:v>1.0</c:v>
                </c:pt>
                <c:pt idx="275">
                  <c:v>1.0</c:v>
                </c:pt>
                <c:pt idx="276">
                  <c:v>1.0</c:v>
                </c:pt>
                <c:pt idx="277">
                  <c:v>1.0</c:v>
                </c:pt>
                <c:pt idx="278">
                  <c:v>1.0</c:v>
                </c:pt>
                <c:pt idx="279">
                  <c:v>1.0</c:v>
                </c:pt>
                <c:pt idx="280">
                  <c:v>1.0</c:v>
                </c:pt>
                <c:pt idx="281">
                  <c:v>1.0</c:v>
                </c:pt>
                <c:pt idx="282">
                  <c:v>1.0</c:v>
                </c:pt>
                <c:pt idx="283">
                  <c:v>1.0</c:v>
                </c:pt>
                <c:pt idx="284">
                  <c:v>1.0</c:v>
                </c:pt>
                <c:pt idx="285">
                  <c:v>1.0</c:v>
                </c:pt>
                <c:pt idx="286">
                  <c:v>1.0</c:v>
                </c:pt>
                <c:pt idx="287">
                  <c:v>1.0</c:v>
                </c:pt>
                <c:pt idx="288">
                  <c:v>1.0</c:v>
                </c:pt>
                <c:pt idx="289">
                  <c:v>1.0</c:v>
                </c:pt>
                <c:pt idx="290">
                  <c:v>1.0</c:v>
                </c:pt>
                <c:pt idx="291">
                  <c:v>1.0</c:v>
                </c:pt>
                <c:pt idx="292">
                  <c:v>1.0</c:v>
                </c:pt>
                <c:pt idx="293">
                  <c:v>1.0</c:v>
                </c:pt>
                <c:pt idx="294">
                  <c:v>1.0</c:v>
                </c:pt>
                <c:pt idx="295">
                  <c:v>1.0</c:v>
                </c:pt>
                <c:pt idx="296">
                  <c:v>1.0</c:v>
                </c:pt>
                <c:pt idx="297">
                  <c:v>1.0</c:v>
                </c:pt>
                <c:pt idx="298">
                  <c:v>1.0</c:v>
                </c:pt>
                <c:pt idx="299">
                  <c:v>1.0</c:v>
                </c:pt>
                <c:pt idx="300">
                  <c:v>1.0</c:v>
                </c:pt>
                <c:pt idx="301">
                  <c:v>1.0</c:v>
                </c:pt>
                <c:pt idx="302">
                  <c:v>1.0</c:v>
                </c:pt>
                <c:pt idx="303">
                  <c:v>1.0</c:v>
                </c:pt>
                <c:pt idx="304">
                  <c:v>1.0</c:v>
                </c:pt>
                <c:pt idx="305">
                  <c:v>1.0</c:v>
                </c:pt>
                <c:pt idx="306">
                  <c:v>1.0</c:v>
                </c:pt>
                <c:pt idx="307">
                  <c:v>1.0</c:v>
                </c:pt>
                <c:pt idx="308">
                  <c:v>1.0</c:v>
                </c:pt>
                <c:pt idx="309">
                  <c:v>1.0</c:v>
                </c:pt>
                <c:pt idx="310">
                  <c:v>1.0</c:v>
                </c:pt>
                <c:pt idx="311">
                  <c:v>1.0</c:v>
                </c:pt>
                <c:pt idx="312">
                  <c:v>1.0</c:v>
                </c:pt>
                <c:pt idx="313">
                  <c:v>1.0</c:v>
                </c:pt>
                <c:pt idx="314">
                  <c:v>1.0</c:v>
                </c:pt>
                <c:pt idx="315">
                  <c:v>1.0</c:v>
                </c:pt>
                <c:pt idx="316">
                  <c:v>1.0</c:v>
                </c:pt>
                <c:pt idx="317">
                  <c:v>1.0</c:v>
                </c:pt>
                <c:pt idx="318">
                  <c:v>1.0</c:v>
                </c:pt>
                <c:pt idx="319">
                  <c:v>1.0</c:v>
                </c:pt>
                <c:pt idx="320">
                  <c:v>1.0</c:v>
                </c:pt>
                <c:pt idx="321">
                  <c:v>1.0</c:v>
                </c:pt>
                <c:pt idx="322">
                  <c:v>1.0</c:v>
                </c:pt>
                <c:pt idx="323">
                  <c:v>1.0</c:v>
                </c:pt>
                <c:pt idx="324">
                  <c:v>1.0</c:v>
                </c:pt>
                <c:pt idx="325">
                  <c:v>1.0</c:v>
                </c:pt>
                <c:pt idx="326">
                  <c:v>1.0</c:v>
                </c:pt>
                <c:pt idx="327">
                  <c:v>1.0</c:v>
                </c:pt>
                <c:pt idx="328">
                  <c:v>1.0</c:v>
                </c:pt>
                <c:pt idx="329">
                  <c:v>1.0</c:v>
                </c:pt>
                <c:pt idx="330">
                  <c:v>1.0</c:v>
                </c:pt>
                <c:pt idx="331">
                  <c:v>1.0</c:v>
                </c:pt>
                <c:pt idx="332">
                  <c:v>1.0</c:v>
                </c:pt>
                <c:pt idx="333">
                  <c:v>1.0</c:v>
                </c:pt>
                <c:pt idx="334">
                  <c:v>1.0</c:v>
                </c:pt>
                <c:pt idx="335">
                  <c:v>1.0</c:v>
                </c:pt>
                <c:pt idx="336">
                  <c:v>1.0</c:v>
                </c:pt>
                <c:pt idx="337">
                  <c:v>1.0</c:v>
                </c:pt>
                <c:pt idx="338">
                  <c:v>1.0</c:v>
                </c:pt>
                <c:pt idx="339">
                  <c:v>1.0</c:v>
                </c:pt>
                <c:pt idx="340">
                  <c:v>1.0</c:v>
                </c:pt>
                <c:pt idx="341">
                  <c:v>1.0</c:v>
                </c:pt>
                <c:pt idx="342">
                  <c:v>1.0</c:v>
                </c:pt>
                <c:pt idx="343">
                  <c:v>1.0</c:v>
                </c:pt>
                <c:pt idx="344">
                  <c:v>1.0</c:v>
                </c:pt>
                <c:pt idx="345">
                  <c:v>1.0</c:v>
                </c:pt>
                <c:pt idx="346">
                  <c:v>1.0</c:v>
                </c:pt>
                <c:pt idx="347">
                  <c:v>1.0</c:v>
                </c:pt>
                <c:pt idx="348">
                  <c:v>1.0</c:v>
                </c:pt>
                <c:pt idx="349">
                  <c:v>1.0</c:v>
                </c:pt>
                <c:pt idx="350">
                  <c:v>1.0</c:v>
                </c:pt>
                <c:pt idx="351">
                  <c:v>1.0</c:v>
                </c:pt>
                <c:pt idx="352">
                  <c:v>1.0</c:v>
                </c:pt>
                <c:pt idx="353">
                  <c:v>1.0</c:v>
                </c:pt>
                <c:pt idx="354">
                  <c:v>1.0</c:v>
                </c:pt>
                <c:pt idx="355">
                  <c:v>1.0</c:v>
                </c:pt>
                <c:pt idx="356">
                  <c:v>1.0</c:v>
                </c:pt>
                <c:pt idx="357">
                  <c:v>1.0</c:v>
                </c:pt>
                <c:pt idx="358">
                  <c:v>1.0</c:v>
                </c:pt>
                <c:pt idx="359">
                  <c:v>1.0</c:v>
                </c:pt>
                <c:pt idx="360">
                  <c:v>1.0</c:v>
                </c:pt>
                <c:pt idx="361">
                  <c:v>1.0</c:v>
                </c:pt>
                <c:pt idx="362">
                  <c:v>1.0</c:v>
                </c:pt>
                <c:pt idx="363">
                  <c:v>1.0</c:v>
                </c:pt>
                <c:pt idx="364">
                  <c:v>1.0</c:v>
                </c:pt>
                <c:pt idx="365">
                  <c:v>1.0</c:v>
                </c:pt>
                <c:pt idx="366">
                  <c:v>1.0</c:v>
                </c:pt>
                <c:pt idx="367">
                  <c:v>1.0</c:v>
                </c:pt>
                <c:pt idx="368">
                  <c:v>1.0</c:v>
                </c:pt>
                <c:pt idx="369">
                  <c:v>1.0</c:v>
                </c:pt>
                <c:pt idx="370">
                  <c:v>1.0</c:v>
                </c:pt>
                <c:pt idx="371">
                  <c:v>1.0</c:v>
                </c:pt>
                <c:pt idx="372">
                  <c:v>1.0</c:v>
                </c:pt>
                <c:pt idx="373">
                  <c:v>1.0</c:v>
                </c:pt>
                <c:pt idx="374">
                  <c:v>1.0</c:v>
                </c:pt>
                <c:pt idx="375">
                  <c:v>1.0</c:v>
                </c:pt>
                <c:pt idx="376">
                  <c:v>1.0</c:v>
                </c:pt>
                <c:pt idx="377">
                  <c:v>1.0</c:v>
                </c:pt>
                <c:pt idx="378">
                  <c:v>1.0</c:v>
                </c:pt>
                <c:pt idx="379">
                  <c:v>1.0</c:v>
                </c:pt>
                <c:pt idx="380">
                  <c:v>1.0</c:v>
                </c:pt>
                <c:pt idx="381">
                  <c:v>1.0</c:v>
                </c:pt>
                <c:pt idx="382">
                  <c:v>1.0</c:v>
                </c:pt>
                <c:pt idx="383">
                  <c:v>1.0</c:v>
                </c:pt>
                <c:pt idx="384">
                  <c:v>1.0</c:v>
                </c:pt>
                <c:pt idx="385">
                  <c:v>1.0</c:v>
                </c:pt>
                <c:pt idx="386">
                  <c:v>1.0</c:v>
                </c:pt>
                <c:pt idx="387">
                  <c:v>1.0</c:v>
                </c:pt>
                <c:pt idx="388">
                  <c:v>1.0</c:v>
                </c:pt>
                <c:pt idx="389">
                  <c:v>1.0</c:v>
                </c:pt>
                <c:pt idx="390">
                  <c:v>1.0</c:v>
                </c:pt>
                <c:pt idx="391">
                  <c:v>1.0</c:v>
                </c:pt>
                <c:pt idx="392">
                  <c:v>1.0</c:v>
                </c:pt>
                <c:pt idx="393">
                  <c:v>1.0</c:v>
                </c:pt>
                <c:pt idx="394">
                  <c:v>1.0</c:v>
                </c:pt>
                <c:pt idx="395">
                  <c:v>1.0</c:v>
                </c:pt>
                <c:pt idx="396">
                  <c:v>1.0</c:v>
                </c:pt>
                <c:pt idx="397">
                  <c:v>1.0</c:v>
                </c:pt>
                <c:pt idx="398">
                  <c:v>1.0</c:v>
                </c:pt>
                <c:pt idx="399">
                  <c:v>1.0</c:v>
                </c:pt>
                <c:pt idx="400">
                  <c:v>1.0</c:v>
                </c:pt>
                <c:pt idx="401">
                  <c:v>1.0</c:v>
                </c:pt>
                <c:pt idx="402">
                  <c:v>1.0</c:v>
                </c:pt>
                <c:pt idx="403">
                  <c:v>1.0</c:v>
                </c:pt>
                <c:pt idx="404">
                  <c:v>1.0</c:v>
                </c:pt>
                <c:pt idx="405">
                  <c:v>1.0</c:v>
                </c:pt>
                <c:pt idx="406">
                  <c:v>1.0</c:v>
                </c:pt>
                <c:pt idx="407">
                  <c:v>1.0</c:v>
                </c:pt>
                <c:pt idx="408">
                  <c:v>1.0</c:v>
                </c:pt>
                <c:pt idx="409">
                  <c:v>1.0</c:v>
                </c:pt>
                <c:pt idx="410">
                  <c:v>1.0</c:v>
                </c:pt>
                <c:pt idx="411">
                  <c:v>1.0</c:v>
                </c:pt>
                <c:pt idx="412">
                  <c:v>1.0</c:v>
                </c:pt>
                <c:pt idx="413">
                  <c:v>1.0</c:v>
                </c:pt>
                <c:pt idx="414">
                  <c:v>1.0</c:v>
                </c:pt>
                <c:pt idx="415">
                  <c:v>1.0</c:v>
                </c:pt>
                <c:pt idx="416">
                  <c:v>1.0</c:v>
                </c:pt>
                <c:pt idx="417">
                  <c:v>1.0</c:v>
                </c:pt>
                <c:pt idx="418">
                  <c:v>1.0</c:v>
                </c:pt>
                <c:pt idx="419">
                  <c:v>1.0</c:v>
                </c:pt>
                <c:pt idx="420">
                  <c:v>1.0</c:v>
                </c:pt>
                <c:pt idx="421">
                  <c:v>1.0</c:v>
                </c:pt>
                <c:pt idx="422">
                  <c:v>1.0</c:v>
                </c:pt>
                <c:pt idx="423">
                  <c:v>1.0</c:v>
                </c:pt>
                <c:pt idx="424">
                  <c:v>1.0</c:v>
                </c:pt>
                <c:pt idx="425">
                  <c:v>1.0</c:v>
                </c:pt>
                <c:pt idx="426">
                  <c:v>1.0</c:v>
                </c:pt>
                <c:pt idx="427">
                  <c:v>1.0</c:v>
                </c:pt>
                <c:pt idx="428">
                  <c:v>1.0</c:v>
                </c:pt>
                <c:pt idx="429">
                  <c:v>1.0</c:v>
                </c:pt>
                <c:pt idx="430">
                  <c:v>1.0</c:v>
                </c:pt>
                <c:pt idx="431">
                  <c:v>1.0</c:v>
                </c:pt>
                <c:pt idx="432">
                  <c:v>1.0</c:v>
                </c:pt>
                <c:pt idx="433">
                  <c:v>1.0</c:v>
                </c:pt>
                <c:pt idx="434">
                  <c:v>1.0</c:v>
                </c:pt>
                <c:pt idx="435">
                  <c:v>1.0</c:v>
                </c:pt>
                <c:pt idx="436">
                  <c:v>1.0</c:v>
                </c:pt>
                <c:pt idx="437">
                  <c:v>1.0</c:v>
                </c:pt>
                <c:pt idx="438">
                  <c:v>1.0</c:v>
                </c:pt>
                <c:pt idx="439">
                  <c:v>1.0</c:v>
                </c:pt>
                <c:pt idx="440">
                  <c:v>1.0</c:v>
                </c:pt>
                <c:pt idx="441">
                  <c:v>1.0</c:v>
                </c:pt>
                <c:pt idx="442">
                  <c:v>1.0</c:v>
                </c:pt>
                <c:pt idx="443">
                  <c:v>1.0</c:v>
                </c:pt>
                <c:pt idx="444">
                  <c:v>1.0</c:v>
                </c:pt>
                <c:pt idx="445">
                  <c:v>1.0</c:v>
                </c:pt>
                <c:pt idx="446">
                  <c:v>1.0</c:v>
                </c:pt>
                <c:pt idx="447">
                  <c:v>1.0</c:v>
                </c:pt>
                <c:pt idx="448">
                  <c:v>1.0</c:v>
                </c:pt>
                <c:pt idx="449">
                  <c:v>1.0</c:v>
                </c:pt>
                <c:pt idx="450">
                  <c:v>1.0</c:v>
                </c:pt>
                <c:pt idx="451">
                  <c:v>1.0</c:v>
                </c:pt>
                <c:pt idx="452">
                  <c:v>1.0</c:v>
                </c:pt>
                <c:pt idx="453">
                  <c:v>1.0</c:v>
                </c:pt>
                <c:pt idx="454">
                  <c:v>1.0</c:v>
                </c:pt>
                <c:pt idx="455">
                  <c:v>1.0</c:v>
                </c:pt>
                <c:pt idx="456">
                  <c:v>1.0</c:v>
                </c:pt>
                <c:pt idx="457">
                  <c:v>1.0</c:v>
                </c:pt>
                <c:pt idx="458">
                  <c:v>1.0</c:v>
                </c:pt>
                <c:pt idx="459">
                  <c:v>1.0</c:v>
                </c:pt>
                <c:pt idx="460">
                  <c:v>1.0</c:v>
                </c:pt>
                <c:pt idx="461">
                  <c:v>1.0</c:v>
                </c:pt>
                <c:pt idx="462">
                  <c:v>1.0</c:v>
                </c:pt>
                <c:pt idx="463">
                  <c:v>1.0</c:v>
                </c:pt>
                <c:pt idx="464">
                  <c:v>1.0</c:v>
                </c:pt>
                <c:pt idx="465">
                  <c:v>1.0</c:v>
                </c:pt>
                <c:pt idx="466">
                  <c:v>1.0</c:v>
                </c:pt>
                <c:pt idx="467">
                  <c:v>1.0</c:v>
                </c:pt>
                <c:pt idx="468">
                  <c:v>1.0</c:v>
                </c:pt>
                <c:pt idx="469">
                  <c:v>1.0</c:v>
                </c:pt>
                <c:pt idx="470">
                  <c:v>1.0</c:v>
                </c:pt>
                <c:pt idx="471">
                  <c:v>1.0</c:v>
                </c:pt>
                <c:pt idx="472">
                  <c:v>1.0</c:v>
                </c:pt>
                <c:pt idx="473">
                  <c:v>1.0</c:v>
                </c:pt>
                <c:pt idx="474">
                  <c:v>1.0</c:v>
                </c:pt>
                <c:pt idx="475">
                  <c:v>1.0</c:v>
                </c:pt>
                <c:pt idx="476">
                  <c:v>1.0</c:v>
                </c:pt>
                <c:pt idx="477">
                  <c:v>1.0</c:v>
                </c:pt>
                <c:pt idx="478">
                  <c:v>1.0</c:v>
                </c:pt>
                <c:pt idx="479">
                  <c:v>1.0</c:v>
                </c:pt>
                <c:pt idx="480">
                  <c:v>1.0</c:v>
                </c:pt>
                <c:pt idx="481">
                  <c:v>1.0</c:v>
                </c:pt>
                <c:pt idx="482">
                  <c:v>1.0</c:v>
                </c:pt>
                <c:pt idx="483">
                  <c:v>1.0</c:v>
                </c:pt>
                <c:pt idx="484">
                  <c:v>1.0</c:v>
                </c:pt>
                <c:pt idx="485">
                  <c:v>1.0</c:v>
                </c:pt>
                <c:pt idx="486">
                  <c:v>1.0</c:v>
                </c:pt>
                <c:pt idx="487">
                  <c:v>1.0</c:v>
                </c:pt>
                <c:pt idx="488">
                  <c:v>1.0</c:v>
                </c:pt>
                <c:pt idx="489">
                  <c:v>1.0</c:v>
                </c:pt>
                <c:pt idx="490">
                  <c:v>1.0</c:v>
                </c:pt>
                <c:pt idx="491">
                  <c:v>1.0</c:v>
                </c:pt>
                <c:pt idx="492">
                  <c:v>1.0</c:v>
                </c:pt>
                <c:pt idx="493">
                  <c:v>1.0</c:v>
                </c:pt>
                <c:pt idx="494">
                  <c:v>1.0</c:v>
                </c:pt>
                <c:pt idx="495">
                  <c:v>1.0</c:v>
                </c:pt>
                <c:pt idx="496">
                  <c:v>1.0</c:v>
                </c:pt>
                <c:pt idx="497">
                  <c:v>1.0</c:v>
                </c:pt>
                <c:pt idx="498">
                  <c:v>1.0</c:v>
                </c:pt>
                <c:pt idx="499">
                  <c:v>1.0</c:v>
                </c:pt>
                <c:pt idx="500">
                  <c:v>1.0</c:v>
                </c:pt>
                <c:pt idx="501">
                  <c:v>1.0</c:v>
                </c:pt>
                <c:pt idx="502">
                  <c:v>1.0</c:v>
                </c:pt>
                <c:pt idx="503">
                  <c:v>1.0</c:v>
                </c:pt>
                <c:pt idx="504">
                  <c:v>1.0</c:v>
                </c:pt>
                <c:pt idx="505">
                  <c:v>1.0</c:v>
                </c:pt>
                <c:pt idx="506">
                  <c:v>1.0</c:v>
                </c:pt>
                <c:pt idx="507">
                  <c:v>1.0</c:v>
                </c:pt>
                <c:pt idx="508">
                  <c:v>1.0</c:v>
                </c:pt>
                <c:pt idx="509">
                  <c:v>1.0</c:v>
                </c:pt>
                <c:pt idx="510">
                  <c:v>1.0</c:v>
                </c:pt>
                <c:pt idx="511">
                  <c:v>1.0</c:v>
                </c:pt>
                <c:pt idx="512">
                  <c:v>1.0</c:v>
                </c:pt>
                <c:pt idx="513">
                  <c:v>1.0</c:v>
                </c:pt>
                <c:pt idx="514">
                  <c:v>1.0</c:v>
                </c:pt>
                <c:pt idx="515">
                  <c:v>1.0</c:v>
                </c:pt>
                <c:pt idx="516">
                  <c:v>1.0</c:v>
                </c:pt>
                <c:pt idx="517">
                  <c:v>1.0</c:v>
                </c:pt>
                <c:pt idx="518">
                  <c:v>1.0</c:v>
                </c:pt>
                <c:pt idx="519">
                  <c:v>1.0</c:v>
                </c:pt>
                <c:pt idx="520">
                  <c:v>1.0</c:v>
                </c:pt>
                <c:pt idx="521">
                  <c:v>1.0</c:v>
                </c:pt>
                <c:pt idx="522">
                  <c:v>1.0</c:v>
                </c:pt>
                <c:pt idx="523">
                  <c:v>1.0</c:v>
                </c:pt>
                <c:pt idx="524">
                  <c:v>1.0</c:v>
                </c:pt>
                <c:pt idx="525">
                  <c:v>1.0</c:v>
                </c:pt>
                <c:pt idx="526">
                  <c:v>1.0</c:v>
                </c:pt>
                <c:pt idx="527">
                  <c:v>1.0</c:v>
                </c:pt>
                <c:pt idx="528">
                  <c:v>1.0</c:v>
                </c:pt>
                <c:pt idx="529">
                  <c:v>1.0</c:v>
                </c:pt>
                <c:pt idx="530">
                  <c:v>1.0</c:v>
                </c:pt>
                <c:pt idx="531">
                  <c:v>1.0</c:v>
                </c:pt>
                <c:pt idx="532">
                  <c:v>1.0</c:v>
                </c:pt>
                <c:pt idx="533">
                  <c:v>1.0</c:v>
                </c:pt>
                <c:pt idx="534">
                  <c:v>1.0</c:v>
                </c:pt>
                <c:pt idx="535">
                  <c:v>1.0</c:v>
                </c:pt>
                <c:pt idx="536">
                  <c:v>1.0</c:v>
                </c:pt>
                <c:pt idx="537">
                  <c:v>1.0</c:v>
                </c:pt>
                <c:pt idx="538">
                  <c:v>1.0</c:v>
                </c:pt>
                <c:pt idx="539">
                  <c:v>1.0</c:v>
                </c:pt>
                <c:pt idx="540">
                  <c:v>1.0</c:v>
                </c:pt>
                <c:pt idx="541">
                  <c:v>1.0</c:v>
                </c:pt>
                <c:pt idx="542">
                  <c:v>1.0</c:v>
                </c:pt>
                <c:pt idx="543">
                  <c:v>1.0</c:v>
                </c:pt>
                <c:pt idx="544">
                  <c:v>1.0</c:v>
                </c:pt>
                <c:pt idx="545">
                  <c:v>1.0</c:v>
                </c:pt>
                <c:pt idx="546">
                  <c:v>1.0</c:v>
                </c:pt>
                <c:pt idx="547">
                  <c:v>1.0</c:v>
                </c:pt>
                <c:pt idx="548">
                  <c:v>1.0</c:v>
                </c:pt>
                <c:pt idx="549">
                  <c:v>1.0</c:v>
                </c:pt>
                <c:pt idx="550">
                  <c:v>1.0</c:v>
                </c:pt>
                <c:pt idx="551">
                  <c:v>1.0</c:v>
                </c:pt>
                <c:pt idx="552">
                  <c:v>1.0</c:v>
                </c:pt>
                <c:pt idx="553">
                  <c:v>1.0</c:v>
                </c:pt>
                <c:pt idx="554">
                  <c:v>1.0</c:v>
                </c:pt>
                <c:pt idx="555">
                  <c:v>1.0</c:v>
                </c:pt>
                <c:pt idx="556">
                  <c:v>1.0</c:v>
                </c:pt>
                <c:pt idx="557">
                  <c:v>1.0</c:v>
                </c:pt>
                <c:pt idx="558">
                  <c:v>1.0</c:v>
                </c:pt>
                <c:pt idx="559">
                  <c:v>1.0</c:v>
                </c:pt>
                <c:pt idx="560">
                  <c:v>1.0</c:v>
                </c:pt>
                <c:pt idx="561">
                  <c:v>1.0</c:v>
                </c:pt>
                <c:pt idx="562">
                  <c:v>1.0</c:v>
                </c:pt>
                <c:pt idx="563">
                  <c:v>1.0</c:v>
                </c:pt>
                <c:pt idx="564">
                  <c:v>1.0</c:v>
                </c:pt>
                <c:pt idx="565">
                  <c:v>1.0</c:v>
                </c:pt>
                <c:pt idx="566">
                  <c:v>1.0</c:v>
                </c:pt>
                <c:pt idx="567">
                  <c:v>1.0</c:v>
                </c:pt>
                <c:pt idx="568">
                  <c:v>1.0</c:v>
                </c:pt>
                <c:pt idx="569">
                  <c:v>1.0</c:v>
                </c:pt>
                <c:pt idx="570">
                  <c:v>1.0</c:v>
                </c:pt>
                <c:pt idx="571">
                  <c:v>1.0</c:v>
                </c:pt>
                <c:pt idx="572">
                  <c:v>1.0</c:v>
                </c:pt>
                <c:pt idx="573">
                  <c:v>1.0</c:v>
                </c:pt>
                <c:pt idx="574">
                  <c:v>1.0</c:v>
                </c:pt>
                <c:pt idx="575">
                  <c:v>1.0</c:v>
                </c:pt>
                <c:pt idx="576">
                  <c:v>1.0</c:v>
                </c:pt>
                <c:pt idx="577">
                  <c:v>1.0</c:v>
                </c:pt>
                <c:pt idx="578">
                  <c:v>1.0</c:v>
                </c:pt>
                <c:pt idx="579">
                  <c:v>1.0</c:v>
                </c:pt>
                <c:pt idx="580">
                  <c:v>1.0</c:v>
                </c:pt>
                <c:pt idx="581">
                  <c:v>1.0</c:v>
                </c:pt>
                <c:pt idx="582">
                  <c:v>1.0</c:v>
                </c:pt>
                <c:pt idx="583">
                  <c:v>1.0</c:v>
                </c:pt>
                <c:pt idx="584">
                  <c:v>1.0</c:v>
                </c:pt>
                <c:pt idx="585">
                  <c:v>1.0</c:v>
                </c:pt>
                <c:pt idx="586">
                  <c:v>1.0</c:v>
                </c:pt>
                <c:pt idx="587">
                  <c:v>1.0</c:v>
                </c:pt>
                <c:pt idx="588">
                  <c:v>1.0</c:v>
                </c:pt>
                <c:pt idx="589">
                  <c:v>1.0</c:v>
                </c:pt>
                <c:pt idx="590">
                  <c:v>1.0</c:v>
                </c:pt>
                <c:pt idx="591">
                  <c:v>1.0</c:v>
                </c:pt>
                <c:pt idx="592">
                  <c:v>1.0</c:v>
                </c:pt>
                <c:pt idx="593">
                  <c:v>1.0</c:v>
                </c:pt>
                <c:pt idx="594">
                  <c:v>1.0</c:v>
                </c:pt>
                <c:pt idx="595">
                  <c:v>1.0</c:v>
                </c:pt>
                <c:pt idx="596">
                  <c:v>1.0</c:v>
                </c:pt>
                <c:pt idx="597">
                  <c:v>1.0</c:v>
                </c:pt>
                <c:pt idx="598">
                  <c:v>1.0</c:v>
                </c:pt>
                <c:pt idx="599">
                  <c:v>1.0</c:v>
                </c:pt>
                <c:pt idx="600">
                  <c:v>1.0</c:v>
                </c:pt>
                <c:pt idx="601">
                  <c:v>1.0</c:v>
                </c:pt>
                <c:pt idx="602">
                  <c:v>1.0</c:v>
                </c:pt>
                <c:pt idx="603">
                  <c:v>1.0</c:v>
                </c:pt>
                <c:pt idx="604">
                  <c:v>1.0</c:v>
                </c:pt>
                <c:pt idx="605">
                  <c:v>1.0</c:v>
                </c:pt>
                <c:pt idx="606">
                  <c:v>1.0</c:v>
                </c:pt>
                <c:pt idx="607">
                  <c:v>1.0</c:v>
                </c:pt>
                <c:pt idx="608">
                  <c:v>1.0</c:v>
                </c:pt>
                <c:pt idx="609">
                  <c:v>1.0</c:v>
                </c:pt>
                <c:pt idx="610">
                  <c:v>1.0</c:v>
                </c:pt>
                <c:pt idx="611">
                  <c:v>1.0</c:v>
                </c:pt>
                <c:pt idx="612">
                  <c:v>1.0</c:v>
                </c:pt>
                <c:pt idx="613">
                  <c:v>1.0</c:v>
                </c:pt>
                <c:pt idx="614">
                  <c:v>1.0</c:v>
                </c:pt>
                <c:pt idx="615">
                  <c:v>1.0</c:v>
                </c:pt>
                <c:pt idx="616">
                  <c:v>1.0</c:v>
                </c:pt>
                <c:pt idx="617">
                  <c:v>1.0</c:v>
                </c:pt>
                <c:pt idx="618">
                  <c:v>1.0</c:v>
                </c:pt>
                <c:pt idx="619">
                  <c:v>1.0</c:v>
                </c:pt>
                <c:pt idx="620">
                  <c:v>1.0</c:v>
                </c:pt>
                <c:pt idx="621">
                  <c:v>1.0</c:v>
                </c:pt>
                <c:pt idx="622">
                  <c:v>1.0</c:v>
                </c:pt>
                <c:pt idx="623">
                  <c:v>1.0</c:v>
                </c:pt>
                <c:pt idx="624">
                  <c:v>1.0</c:v>
                </c:pt>
                <c:pt idx="625">
                  <c:v>1.0</c:v>
                </c:pt>
                <c:pt idx="626">
                  <c:v>1.0</c:v>
                </c:pt>
                <c:pt idx="627">
                  <c:v>1.0</c:v>
                </c:pt>
                <c:pt idx="628">
                  <c:v>1.0</c:v>
                </c:pt>
                <c:pt idx="629">
                  <c:v>1.0</c:v>
                </c:pt>
                <c:pt idx="630">
                  <c:v>1.0</c:v>
                </c:pt>
                <c:pt idx="631">
                  <c:v>1.0</c:v>
                </c:pt>
                <c:pt idx="632">
                  <c:v>1.0</c:v>
                </c:pt>
                <c:pt idx="633">
                  <c:v>1.0</c:v>
                </c:pt>
                <c:pt idx="634">
                  <c:v>1.0</c:v>
                </c:pt>
                <c:pt idx="635">
                  <c:v>1.0</c:v>
                </c:pt>
                <c:pt idx="636">
                  <c:v>1.0</c:v>
                </c:pt>
                <c:pt idx="637">
                  <c:v>1.0</c:v>
                </c:pt>
                <c:pt idx="638">
                  <c:v>1.0</c:v>
                </c:pt>
                <c:pt idx="639">
                  <c:v>1.0</c:v>
                </c:pt>
                <c:pt idx="640">
                  <c:v>1.0</c:v>
                </c:pt>
                <c:pt idx="641">
                  <c:v>1.0</c:v>
                </c:pt>
                <c:pt idx="642">
                  <c:v>1.0</c:v>
                </c:pt>
                <c:pt idx="643">
                  <c:v>1.0</c:v>
                </c:pt>
                <c:pt idx="644">
                  <c:v>1.0</c:v>
                </c:pt>
                <c:pt idx="645">
                  <c:v>1.0</c:v>
                </c:pt>
                <c:pt idx="646">
                  <c:v>1.0</c:v>
                </c:pt>
                <c:pt idx="647">
                  <c:v>1.0</c:v>
                </c:pt>
                <c:pt idx="648">
                  <c:v>1.0</c:v>
                </c:pt>
                <c:pt idx="649">
                  <c:v>1.0</c:v>
                </c:pt>
                <c:pt idx="650">
                  <c:v>1.0</c:v>
                </c:pt>
                <c:pt idx="651">
                  <c:v>1.0</c:v>
                </c:pt>
                <c:pt idx="652">
                  <c:v>1.0</c:v>
                </c:pt>
                <c:pt idx="653">
                  <c:v>1.0</c:v>
                </c:pt>
                <c:pt idx="654">
                  <c:v>1.0</c:v>
                </c:pt>
                <c:pt idx="655">
                  <c:v>1.0</c:v>
                </c:pt>
                <c:pt idx="656">
                  <c:v>1.0</c:v>
                </c:pt>
                <c:pt idx="657">
                  <c:v>1.0</c:v>
                </c:pt>
                <c:pt idx="658">
                  <c:v>1.0</c:v>
                </c:pt>
                <c:pt idx="659">
                  <c:v>1.0</c:v>
                </c:pt>
                <c:pt idx="660">
                  <c:v>1.0</c:v>
                </c:pt>
                <c:pt idx="661">
                  <c:v>1.0</c:v>
                </c:pt>
                <c:pt idx="662">
                  <c:v>1.0</c:v>
                </c:pt>
                <c:pt idx="663">
                  <c:v>1.0</c:v>
                </c:pt>
                <c:pt idx="664">
                  <c:v>1.0</c:v>
                </c:pt>
                <c:pt idx="665">
                  <c:v>1.0</c:v>
                </c:pt>
                <c:pt idx="666">
                  <c:v>1.0</c:v>
                </c:pt>
                <c:pt idx="667">
                  <c:v>1.0</c:v>
                </c:pt>
                <c:pt idx="668">
                  <c:v>1.0</c:v>
                </c:pt>
                <c:pt idx="669">
                  <c:v>1.0</c:v>
                </c:pt>
                <c:pt idx="670">
                  <c:v>1.0</c:v>
                </c:pt>
                <c:pt idx="671">
                  <c:v>1.0</c:v>
                </c:pt>
                <c:pt idx="672">
                  <c:v>1.0</c:v>
                </c:pt>
                <c:pt idx="673">
                  <c:v>1.0</c:v>
                </c:pt>
                <c:pt idx="674">
                  <c:v>1.0</c:v>
                </c:pt>
                <c:pt idx="675">
                  <c:v>1.0</c:v>
                </c:pt>
                <c:pt idx="676">
                  <c:v>1.0</c:v>
                </c:pt>
                <c:pt idx="677">
                  <c:v>1.0</c:v>
                </c:pt>
                <c:pt idx="678">
                  <c:v>1.0</c:v>
                </c:pt>
                <c:pt idx="679">
                  <c:v>1.0</c:v>
                </c:pt>
                <c:pt idx="680">
                  <c:v>1.0</c:v>
                </c:pt>
                <c:pt idx="681">
                  <c:v>1.0</c:v>
                </c:pt>
                <c:pt idx="682">
                  <c:v>1.0</c:v>
                </c:pt>
                <c:pt idx="683">
                  <c:v>1.0</c:v>
                </c:pt>
                <c:pt idx="684">
                  <c:v>1.0</c:v>
                </c:pt>
                <c:pt idx="685">
                  <c:v>1.0</c:v>
                </c:pt>
                <c:pt idx="686">
                  <c:v>1.0</c:v>
                </c:pt>
                <c:pt idx="687">
                  <c:v>1.0</c:v>
                </c:pt>
                <c:pt idx="688">
                  <c:v>1.0</c:v>
                </c:pt>
                <c:pt idx="689">
                  <c:v>1.0</c:v>
                </c:pt>
                <c:pt idx="690">
                  <c:v>1.0</c:v>
                </c:pt>
                <c:pt idx="691">
                  <c:v>1.0</c:v>
                </c:pt>
                <c:pt idx="692">
                  <c:v>1.0</c:v>
                </c:pt>
                <c:pt idx="693">
                  <c:v>1.0</c:v>
                </c:pt>
                <c:pt idx="694">
                  <c:v>1.0</c:v>
                </c:pt>
                <c:pt idx="695">
                  <c:v>1.0</c:v>
                </c:pt>
                <c:pt idx="696">
                  <c:v>1.0</c:v>
                </c:pt>
                <c:pt idx="697">
                  <c:v>1.0</c:v>
                </c:pt>
                <c:pt idx="698">
                  <c:v>1.0</c:v>
                </c:pt>
                <c:pt idx="699">
                  <c:v>1.0</c:v>
                </c:pt>
                <c:pt idx="700">
                  <c:v>1.0</c:v>
                </c:pt>
                <c:pt idx="701">
                  <c:v>1.0</c:v>
                </c:pt>
                <c:pt idx="702">
                  <c:v>1.0</c:v>
                </c:pt>
                <c:pt idx="703">
                  <c:v>1.0</c:v>
                </c:pt>
                <c:pt idx="704">
                  <c:v>1.0</c:v>
                </c:pt>
                <c:pt idx="705">
                  <c:v>1.0</c:v>
                </c:pt>
                <c:pt idx="706">
                  <c:v>1.0</c:v>
                </c:pt>
                <c:pt idx="707">
                  <c:v>1.0</c:v>
                </c:pt>
                <c:pt idx="708">
                  <c:v>1.0</c:v>
                </c:pt>
                <c:pt idx="709">
                  <c:v>1.0</c:v>
                </c:pt>
                <c:pt idx="710">
                  <c:v>1.0</c:v>
                </c:pt>
                <c:pt idx="711">
                  <c:v>1.0</c:v>
                </c:pt>
                <c:pt idx="712">
                  <c:v>1.0</c:v>
                </c:pt>
                <c:pt idx="713">
                  <c:v>1.0</c:v>
                </c:pt>
                <c:pt idx="714">
                  <c:v>1.0</c:v>
                </c:pt>
                <c:pt idx="715">
                  <c:v>1.0</c:v>
                </c:pt>
                <c:pt idx="716">
                  <c:v>1.0</c:v>
                </c:pt>
                <c:pt idx="717">
                  <c:v>1.0</c:v>
                </c:pt>
                <c:pt idx="718">
                  <c:v>1.0</c:v>
                </c:pt>
                <c:pt idx="719">
                  <c:v>1.0</c:v>
                </c:pt>
                <c:pt idx="720">
                  <c:v>1.0</c:v>
                </c:pt>
                <c:pt idx="721">
                  <c:v>1.0</c:v>
                </c:pt>
                <c:pt idx="722">
                  <c:v>1.0</c:v>
                </c:pt>
                <c:pt idx="723">
                  <c:v>1.0</c:v>
                </c:pt>
                <c:pt idx="724">
                  <c:v>1.0</c:v>
                </c:pt>
                <c:pt idx="725">
                  <c:v>1.0</c:v>
                </c:pt>
                <c:pt idx="726">
                  <c:v>1.0</c:v>
                </c:pt>
                <c:pt idx="727">
                  <c:v>1.0</c:v>
                </c:pt>
                <c:pt idx="728">
                  <c:v>1.0</c:v>
                </c:pt>
                <c:pt idx="729">
                  <c:v>1.0</c:v>
                </c:pt>
                <c:pt idx="730">
                  <c:v>1.0</c:v>
                </c:pt>
                <c:pt idx="731">
                  <c:v>1.0</c:v>
                </c:pt>
                <c:pt idx="732">
                  <c:v>1.0</c:v>
                </c:pt>
                <c:pt idx="733">
                  <c:v>1.0</c:v>
                </c:pt>
                <c:pt idx="734">
                  <c:v>1.0</c:v>
                </c:pt>
                <c:pt idx="735">
                  <c:v>1.0</c:v>
                </c:pt>
                <c:pt idx="736">
                  <c:v>1.0</c:v>
                </c:pt>
                <c:pt idx="737">
                  <c:v>1.0</c:v>
                </c:pt>
                <c:pt idx="738">
                  <c:v>1.0</c:v>
                </c:pt>
                <c:pt idx="739">
                  <c:v>1.0</c:v>
                </c:pt>
                <c:pt idx="740">
                  <c:v>1.0</c:v>
                </c:pt>
                <c:pt idx="741">
                  <c:v>1.0</c:v>
                </c:pt>
                <c:pt idx="742">
                  <c:v>1.0</c:v>
                </c:pt>
                <c:pt idx="743">
                  <c:v>1.0</c:v>
                </c:pt>
                <c:pt idx="744">
                  <c:v>1.0</c:v>
                </c:pt>
                <c:pt idx="745">
                  <c:v>1.0</c:v>
                </c:pt>
                <c:pt idx="746">
                  <c:v>1.0</c:v>
                </c:pt>
                <c:pt idx="747">
                  <c:v>1.0</c:v>
                </c:pt>
                <c:pt idx="748">
                  <c:v>1.0</c:v>
                </c:pt>
                <c:pt idx="749">
                  <c:v>1.0</c:v>
                </c:pt>
                <c:pt idx="750">
                  <c:v>1.0</c:v>
                </c:pt>
                <c:pt idx="751">
                  <c:v>1.0</c:v>
                </c:pt>
                <c:pt idx="752">
                  <c:v>1.0</c:v>
                </c:pt>
                <c:pt idx="753">
                  <c:v>1.0</c:v>
                </c:pt>
                <c:pt idx="754">
                  <c:v>1.0</c:v>
                </c:pt>
                <c:pt idx="755">
                  <c:v>1.0</c:v>
                </c:pt>
                <c:pt idx="756">
                  <c:v>1.0</c:v>
                </c:pt>
                <c:pt idx="757">
                  <c:v>1.0</c:v>
                </c:pt>
                <c:pt idx="758">
                  <c:v>1.0</c:v>
                </c:pt>
                <c:pt idx="759">
                  <c:v>1.0</c:v>
                </c:pt>
                <c:pt idx="760">
                  <c:v>1.0</c:v>
                </c:pt>
                <c:pt idx="761">
                  <c:v>1.0</c:v>
                </c:pt>
                <c:pt idx="762">
                  <c:v>1.0</c:v>
                </c:pt>
                <c:pt idx="763">
                  <c:v>1.0</c:v>
                </c:pt>
                <c:pt idx="764">
                  <c:v>1.0</c:v>
                </c:pt>
                <c:pt idx="765">
                  <c:v>1.0</c:v>
                </c:pt>
                <c:pt idx="766">
                  <c:v>1.0</c:v>
                </c:pt>
                <c:pt idx="767">
                  <c:v>1.0</c:v>
                </c:pt>
                <c:pt idx="768">
                  <c:v>1.0</c:v>
                </c:pt>
                <c:pt idx="769">
                  <c:v>1.0</c:v>
                </c:pt>
                <c:pt idx="770">
                  <c:v>1.0</c:v>
                </c:pt>
                <c:pt idx="771">
                  <c:v>1.0</c:v>
                </c:pt>
                <c:pt idx="772">
                  <c:v>1.0</c:v>
                </c:pt>
                <c:pt idx="773">
                  <c:v>1.0</c:v>
                </c:pt>
                <c:pt idx="774">
                  <c:v>1.0</c:v>
                </c:pt>
                <c:pt idx="775">
                  <c:v>1.0</c:v>
                </c:pt>
                <c:pt idx="776">
                  <c:v>1.0</c:v>
                </c:pt>
                <c:pt idx="777">
                  <c:v>1.0</c:v>
                </c:pt>
                <c:pt idx="778">
                  <c:v>1.0</c:v>
                </c:pt>
                <c:pt idx="779">
                  <c:v>1.0</c:v>
                </c:pt>
                <c:pt idx="780">
                  <c:v>1.0</c:v>
                </c:pt>
                <c:pt idx="781">
                  <c:v>1.0</c:v>
                </c:pt>
                <c:pt idx="782">
                  <c:v>1.0</c:v>
                </c:pt>
                <c:pt idx="783">
                  <c:v>1.0</c:v>
                </c:pt>
                <c:pt idx="784">
                  <c:v>1.0</c:v>
                </c:pt>
                <c:pt idx="785">
                  <c:v>1.0</c:v>
                </c:pt>
                <c:pt idx="786">
                  <c:v>1.0</c:v>
                </c:pt>
                <c:pt idx="787">
                  <c:v>1.0</c:v>
                </c:pt>
                <c:pt idx="788">
                  <c:v>1.0</c:v>
                </c:pt>
                <c:pt idx="789">
                  <c:v>1.0</c:v>
                </c:pt>
                <c:pt idx="790">
                  <c:v>1.0</c:v>
                </c:pt>
                <c:pt idx="791">
                  <c:v>1.0</c:v>
                </c:pt>
                <c:pt idx="792">
                  <c:v>1.0</c:v>
                </c:pt>
                <c:pt idx="793">
                  <c:v>1.0</c:v>
                </c:pt>
                <c:pt idx="794">
                  <c:v>1.0</c:v>
                </c:pt>
                <c:pt idx="795">
                  <c:v>1.0</c:v>
                </c:pt>
                <c:pt idx="796">
                  <c:v>1.0</c:v>
                </c:pt>
                <c:pt idx="797">
                  <c:v>1.0</c:v>
                </c:pt>
                <c:pt idx="798">
                  <c:v>1.0</c:v>
                </c:pt>
                <c:pt idx="799">
                  <c:v>1.0</c:v>
                </c:pt>
                <c:pt idx="800">
                  <c:v>1.0</c:v>
                </c:pt>
                <c:pt idx="801">
                  <c:v>1.0</c:v>
                </c:pt>
                <c:pt idx="802">
                  <c:v>1.0</c:v>
                </c:pt>
                <c:pt idx="803">
                  <c:v>1.0</c:v>
                </c:pt>
                <c:pt idx="804">
                  <c:v>1.0</c:v>
                </c:pt>
                <c:pt idx="805">
                  <c:v>1.0</c:v>
                </c:pt>
                <c:pt idx="806">
                  <c:v>1.0</c:v>
                </c:pt>
                <c:pt idx="807">
                  <c:v>1.0</c:v>
                </c:pt>
                <c:pt idx="808">
                  <c:v>1.0</c:v>
                </c:pt>
                <c:pt idx="809">
                  <c:v>1.0</c:v>
                </c:pt>
                <c:pt idx="810">
                  <c:v>1.0</c:v>
                </c:pt>
                <c:pt idx="811">
                  <c:v>1.0</c:v>
                </c:pt>
                <c:pt idx="812">
                  <c:v>1.0</c:v>
                </c:pt>
                <c:pt idx="813">
                  <c:v>1.0</c:v>
                </c:pt>
                <c:pt idx="814">
                  <c:v>1.0</c:v>
                </c:pt>
                <c:pt idx="815">
                  <c:v>1.0</c:v>
                </c:pt>
                <c:pt idx="816">
                  <c:v>1.0</c:v>
                </c:pt>
                <c:pt idx="817">
                  <c:v>1.0</c:v>
                </c:pt>
                <c:pt idx="818">
                  <c:v>1.0</c:v>
                </c:pt>
                <c:pt idx="819">
                  <c:v>1.0</c:v>
                </c:pt>
                <c:pt idx="820">
                  <c:v>1.0</c:v>
                </c:pt>
                <c:pt idx="821">
                  <c:v>1.0</c:v>
                </c:pt>
                <c:pt idx="822">
                  <c:v>1.0</c:v>
                </c:pt>
                <c:pt idx="823">
                  <c:v>1.0</c:v>
                </c:pt>
                <c:pt idx="824">
                  <c:v>1.0</c:v>
                </c:pt>
                <c:pt idx="825">
                  <c:v>1.0</c:v>
                </c:pt>
                <c:pt idx="826">
                  <c:v>1.0</c:v>
                </c:pt>
                <c:pt idx="827">
                  <c:v>1.0</c:v>
                </c:pt>
                <c:pt idx="828">
                  <c:v>1.0</c:v>
                </c:pt>
                <c:pt idx="829">
                  <c:v>1.0</c:v>
                </c:pt>
                <c:pt idx="830">
                  <c:v>1.0</c:v>
                </c:pt>
                <c:pt idx="831">
                  <c:v>1.0</c:v>
                </c:pt>
                <c:pt idx="832">
                  <c:v>1.0</c:v>
                </c:pt>
                <c:pt idx="833">
                  <c:v>1.0</c:v>
                </c:pt>
                <c:pt idx="834">
                  <c:v>1.0</c:v>
                </c:pt>
                <c:pt idx="835">
                  <c:v>1.0</c:v>
                </c:pt>
                <c:pt idx="836">
                  <c:v>1.0</c:v>
                </c:pt>
                <c:pt idx="837">
                  <c:v>1.0</c:v>
                </c:pt>
                <c:pt idx="838">
                  <c:v>1.0</c:v>
                </c:pt>
                <c:pt idx="839">
                  <c:v>1.0</c:v>
                </c:pt>
                <c:pt idx="840">
                  <c:v>1.0</c:v>
                </c:pt>
                <c:pt idx="841">
                  <c:v>1.0</c:v>
                </c:pt>
                <c:pt idx="842">
                  <c:v>1.0</c:v>
                </c:pt>
                <c:pt idx="843">
                  <c:v>1.0</c:v>
                </c:pt>
                <c:pt idx="844">
                  <c:v>1.0</c:v>
                </c:pt>
                <c:pt idx="845">
                  <c:v>1.0</c:v>
                </c:pt>
                <c:pt idx="846">
                  <c:v>1.0</c:v>
                </c:pt>
                <c:pt idx="847">
                  <c:v>1.0</c:v>
                </c:pt>
                <c:pt idx="848">
                  <c:v>1.0</c:v>
                </c:pt>
                <c:pt idx="849">
                  <c:v>1.0</c:v>
                </c:pt>
                <c:pt idx="850">
                  <c:v>1.0</c:v>
                </c:pt>
                <c:pt idx="851">
                  <c:v>1.0</c:v>
                </c:pt>
                <c:pt idx="852">
                  <c:v>1.0</c:v>
                </c:pt>
                <c:pt idx="853">
                  <c:v>1.0</c:v>
                </c:pt>
                <c:pt idx="854">
                  <c:v>1.0</c:v>
                </c:pt>
                <c:pt idx="855">
                  <c:v>1.0</c:v>
                </c:pt>
                <c:pt idx="856">
                  <c:v>1.0</c:v>
                </c:pt>
                <c:pt idx="857">
                  <c:v>1.0</c:v>
                </c:pt>
                <c:pt idx="858">
                  <c:v>1.0</c:v>
                </c:pt>
                <c:pt idx="859">
                  <c:v>1.0</c:v>
                </c:pt>
                <c:pt idx="860">
                  <c:v>1.0</c:v>
                </c:pt>
                <c:pt idx="861">
                  <c:v>1.0</c:v>
                </c:pt>
                <c:pt idx="862">
                  <c:v>1.0</c:v>
                </c:pt>
                <c:pt idx="863">
                  <c:v>1.0</c:v>
                </c:pt>
                <c:pt idx="864">
                  <c:v>1.0</c:v>
                </c:pt>
                <c:pt idx="865">
                  <c:v>1.0</c:v>
                </c:pt>
                <c:pt idx="866">
                  <c:v>1.0</c:v>
                </c:pt>
                <c:pt idx="867">
                  <c:v>1.0</c:v>
                </c:pt>
                <c:pt idx="868">
                  <c:v>1.0</c:v>
                </c:pt>
                <c:pt idx="869">
                  <c:v>1.0</c:v>
                </c:pt>
                <c:pt idx="870">
                  <c:v>1.0</c:v>
                </c:pt>
                <c:pt idx="871">
                  <c:v>1.0</c:v>
                </c:pt>
                <c:pt idx="872">
                  <c:v>1.0</c:v>
                </c:pt>
                <c:pt idx="873">
                  <c:v>1.0</c:v>
                </c:pt>
                <c:pt idx="874">
                  <c:v>1.0</c:v>
                </c:pt>
                <c:pt idx="875">
                  <c:v>1.0</c:v>
                </c:pt>
                <c:pt idx="876">
                  <c:v>1.0</c:v>
                </c:pt>
                <c:pt idx="877">
                  <c:v>1.0</c:v>
                </c:pt>
                <c:pt idx="878">
                  <c:v>1.0</c:v>
                </c:pt>
                <c:pt idx="879">
                  <c:v>1.0</c:v>
                </c:pt>
                <c:pt idx="880">
                  <c:v>1.0</c:v>
                </c:pt>
                <c:pt idx="881">
                  <c:v>1.0</c:v>
                </c:pt>
                <c:pt idx="882">
                  <c:v>1.0</c:v>
                </c:pt>
                <c:pt idx="883">
                  <c:v>1.0</c:v>
                </c:pt>
                <c:pt idx="884">
                  <c:v>1.0</c:v>
                </c:pt>
                <c:pt idx="885">
                  <c:v>1.0</c:v>
                </c:pt>
                <c:pt idx="886">
                  <c:v>1.0</c:v>
                </c:pt>
                <c:pt idx="887">
                  <c:v>1.0</c:v>
                </c:pt>
                <c:pt idx="888">
                  <c:v>1.0</c:v>
                </c:pt>
                <c:pt idx="889">
                  <c:v>1.0</c:v>
                </c:pt>
                <c:pt idx="890">
                  <c:v>1.0</c:v>
                </c:pt>
                <c:pt idx="891">
                  <c:v>1.0</c:v>
                </c:pt>
                <c:pt idx="892">
                  <c:v>1.0</c:v>
                </c:pt>
                <c:pt idx="893">
                  <c:v>1.0</c:v>
                </c:pt>
                <c:pt idx="894">
                  <c:v>1.0</c:v>
                </c:pt>
                <c:pt idx="895">
                  <c:v>1.0</c:v>
                </c:pt>
                <c:pt idx="896">
                  <c:v>1.0</c:v>
                </c:pt>
                <c:pt idx="897">
                  <c:v>1.0</c:v>
                </c:pt>
                <c:pt idx="898">
                  <c:v>1.0</c:v>
                </c:pt>
                <c:pt idx="899">
                  <c:v>1.0</c:v>
                </c:pt>
                <c:pt idx="900">
                  <c:v>1.0</c:v>
                </c:pt>
                <c:pt idx="901">
                  <c:v>1.0</c:v>
                </c:pt>
                <c:pt idx="902">
                  <c:v>1.0</c:v>
                </c:pt>
                <c:pt idx="903">
                  <c:v>1.0</c:v>
                </c:pt>
                <c:pt idx="904">
                  <c:v>1.0</c:v>
                </c:pt>
                <c:pt idx="905">
                  <c:v>1.0</c:v>
                </c:pt>
                <c:pt idx="906">
                  <c:v>1.0</c:v>
                </c:pt>
                <c:pt idx="907">
                  <c:v>1.0</c:v>
                </c:pt>
                <c:pt idx="908">
                  <c:v>1.0</c:v>
                </c:pt>
                <c:pt idx="909">
                  <c:v>1.0</c:v>
                </c:pt>
                <c:pt idx="910">
                  <c:v>1.0</c:v>
                </c:pt>
                <c:pt idx="911">
                  <c:v>1.0</c:v>
                </c:pt>
                <c:pt idx="912">
                  <c:v>1.0</c:v>
                </c:pt>
                <c:pt idx="913">
                  <c:v>1.0</c:v>
                </c:pt>
                <c:pt idx="914">
                  <c:v>1.0</c:v>
                </c:pt>
                <c:pt idx="915">
                  <c:v>1.0</c:v>
                </c:pt>
                <c:pt idx="916">
                  <c:v>1.0</c:v>
                </c:pt>
                <c:pt idx="917">
                  <c:v>1.0</c:v>
                </c:pt>
                <c:pt idx="918">
                  <c:v>1.0</c:v>
                </c:pt>
                <c:pt idx="919">
                  <c:v>1.0</c:v>
                </c:pt>
                <c:pt idx="920">
                  <c:v>1.0</c:v>
                </c:pt>
                <c:pt idx="921">
                  <c:v>1.0</c:v>
                </c:pt>
                <c:pt idx="922">
                  <c:v>1.0</c:v>
                </c:pt>
                <c:pt idx="923">
                  <c:v>1.0</c:v>
                </c:pt>
                <c:pt idx="924">
                  <c:v>1.0</c:v>
                </c:pt>
                <c:pt idx="925">
                  <c:v>1.0</c:v>
                </c:pt>
                <c:pt idx="926">
                  <c:v>1.0</c:v>
                </c:pt>
                <c:pt idx="927">
                  <c:v>1.0</c:v>
                </c:pt>
                <c:pt idx="928">
                  <c:v>1.0</c:v>
                </c:pt>
                <c:pt idx="929">
                  <c:v>1.0</c:v>
                </c:pt>
                <c:pt idx="930">
                  <c:v>1.0</c:v>
                </c:pt>
                <c:pt idx="931">
                  <c:v>1.0</c:v>
                </c:pt>
                <c:pt idx="932">
                  <c:v>1.0</c:v>
                </c:pt>
                <c:pt idx="933">
                  <c:v>1.0</c:v>
                </c:pt>
                <c:pt idx="934">
                  <c:v>1.0</c:v>
                </c:pt>
                <c:pt idx="935">
                  <c:v>1.0</c:v>
                </c:pt>
                <c:pt idx="936">
                  <c:v>1.0</c:v>
                </c:pt>
                <c:pt idx="937">
                  <c:v>1.0</c:v>
                </c:pt>
                <c:pt idx="938">
                  <c:v>1.0</c:v>
                </c:pt>
                <c:pt idx="939">
                  <c:v>1.0</c:v>
                </c:pt>
                <c:pt idx="940">
                  <c:v>1.0</c:v>
                </c:pt>
                <c:pt idx="941">
                  <c:v>1.0</c:v>
                </c:pt>
                <c:pt idx="942">
                  <c:v>1.0</c:v>
                </c:pt>
                <c:pt idx="943">
                  <c:v>1.0</c:v>
                </c:pt>
                <c:pt idx="944">
                  <c:v>1.0</c:v>
                </c:pt>
                <c:pt idx="945">
                  <c:v>1.0</c:v>
                </c:pt>
                <c:pt idx="946">
                  <c:v>1.0</c:v>
                </c:pt>
                <c:pt idx="947">
                  <c:v>1.0</c:v>
                </c:pt>
                <c:pt idx="948">
                  <c:v>1.0</c:v>
                </c:pt>
                <c:pt idx="949">
                  <c:v>1.0</c:v>
                </c:pt>
                <c:pt idx="950">
                  <c:v>1.0</c:v>
                </c:pt>
                <c:pt idx="951">
                  <c:v>1.0</c:v>
                </c:pt>
                <c:pt idx="952">
                  <c:v>1.0</c:v>
                </c:pt>
                <c:pt idx="953">
                  <c:v>1.0</c:v>
                </c:pt>
                <c:pt idx="954">
                  <c:v>1.0</c:v>
                </c:pt>
                <c:pt idx="955">
                  <c:v>1.0</c:v>
                </c:pt>
                <c:pt idx="956">
                  <c:v>1.0</c:v>
                </c:pt>
                <c:pt idx="957">
                  <c:v>1.0</c:v>
                </c:pt>
                <c:pt idx="958">
                  <c:v>1.0</c:v>
                </c:pt>
                <c:pt idx="959">
                  <c:v>1.0</c:v>
                </c:pt>
                <c:pt idx="960">
                  <c:v>1.0</c:v>
                </c:pt>
                <c:pt idx="961">
                  <c:v>1.0</c:v>
                </c:pt>
                <c:pt idx="962">
                  <c:v>1.0</c:v>
                </c:pt>
                <c:pt idx="963">
                  <c:v>1.0</c:v>
                </c:pt>
                <c:pt idx="964">
                  <c:v>1.0</c:v>
                </c:pt>
                <c:pt idx="965">
                  <c:v>1.0</c:v>
                </c:pt>
                <c:pt idx="966">
                  <c:v>1.0</c:v>
                </c:pt>
                <c:pt idx="967">
                  <c:v>1.0</c:v>
                </c:pt>
                <c:pt idx="968">
                  <c:v>1.0</c:v>
                </c:pt>
                <c:pt idx="969">
                  <c:v>1.0</c:v>
                </c:pt>
                <c:pt idx="970">
                  <c:v>1.0</c:v>
                </c:pt>
                <c:pt idx="971">
                  <c:v>1.0</c:v>
                </c:pt>
                <c:pt idx="972">
                  <c:v>1.0</c:v>
                </c:pt>
                <c:pt idx="973">
                  <c:v>1.0</c:v>
                </c:pt>
                <c:pt idx="974">
                  <c:v>1.0</c:v>
                </c:pt>
                <c:pt idx="975">
                  <c:v>1.0</c:v>
                </c:pt>
                <c:pt idx="976">
                  <c:v>1.0</c:v>
                </c:pt>
                <c:pt idx="977">
                  <c:v>1.0</c:v>
                </c:pt>
                <c:pt idx="978">
                  <c:v>1.0</c:v>
                </c:pt>
                <c:pt idx="979">
                  <c:v>1.0</c:v>
                </c:pt>
                <c:pt idx="980">
                  <c:v>1.0</c:v>
                </c:pt>
                <c:pt idx="981">
                  <c:v>1.0</c:v>
                </c:pt>
                <c:pt idx="982">
                  <c:v>1.0</c:v>
                </c:pt>
                <c:pt idx="983">
                  <c:v>1.0</c:v>
                </c:pt>
                <c:pt idx="984">
                  <c:v>1.0</c:v>
                </c:pt>
                <c:pt idx="985">
                  <c:v>1.0</c:v>
                </c:pt>
                <c:pt idx="986">
                  <c:v>1.0</c:v>
                </c:pt>
                <c:pt idx="987">
                  <c:v>1.0</c:v>
                </c:pt>
                <c:pt idx="988">
                  <c:v>1.0</c:v>
                </c:pt>
                <c:pt idx="989">
                  <c:v>1.0</c:v>
                </c:pt>
                <c:pt idx="990">
                  <c:v>1.0</c:v>
                </c:pt>
                <c:pt idx="991">
                  <c:v>1.0</c:v>
                </c:pt>
                <c:pt idx="992">
                  <c:v>1.0</c:v>
                </c:pt>
                <c:pt idx="993">
                  <c:v>1.0</c:v>
                </c:pt>
                <c:pt idx="994">
                  <c:v>1.0</c:v>
                </c:pt>
                <c:pt idx="995">
                  <c:v>1.0</c:v>
                </c:pt>
                <c:pt idx="996">
                  <c:v>1.0</c:v>
                </c:pt>
                <c:pt idx="997">
                  <c:v>1.0</c:v>
                </c:pt>
                <c:pt idx="998">
                  <c:v>1.0</c:v>
                </c:pt>
                <c:pt idx="999">
                  <c:v>1.0</c:v>
                </c:pt>
                <c:pt idx="1000">
                  <c:v>1.0</c:v>
                </c:pt>
                <c:pt idx="1001">
                  <c:v>1.0</c:v>
                </c:pt>
                <c:pt idx="1002">
                  <c:v>1.0</c:v>
                </c:pt>
                <c:pt idx="1003">
                  <c:v>1.0</c:v>
                </c:pt>
                <c:pt idx="1004">
                  <c:v>1.0</c:v>
                </c:pt>
                <c:pt idx="1005">
                  <c:v>1.0</c:v>
                </c:pt>
                <c:pt idx="1006">
                  <c:v>1.0</c:v>
                </c:pt>
                <c:pt idx="1007">
                  <c:v>1.0</c:v>
                </c:pt>
                <c:pt idx="1008">
                  <c:v>1.0</c:v>
                </c:pt>
                <c:pt idx="1009">
                  <c:v>1.0</c:v>
                </c:pt>
                <c:pt idx="1010">
                  <c:v>1.0</c:v>
                </c:pt>
                <c:pt idx="1011">
                  <c:v>1.0</c:v>
                </c:pt>
                <c:pt idx="1012">
                  <c:v>1.0</c:v>
                </c:pt>
                <c:pt idx="1013">
                  <c:v>1.0</c:v>
                </c:pt>
                <c:pt idx="1014">
                  <c:v>1.0</c:v>
                </c:pt>
                <c:pt idx="1015">
                  <c:v>1.0</c:v>
                </c:pt>
                <c:pt idx="1016">
                  <c:v>1.0</c:v>
                </c:pt>
                <c:pt idx="1017">
                  <c:v>1.0</c:v>
                </c:pt>
                <c:pt idx="1018">
                  <c:v>1.0</c:v>
                </c:pt>
                <c:pt idx="1019">
                  <c:v>1.0</c:v>
                </c:pt>
                <c:pt idx="1020">
                  <c:v>1.0</c:v>
                </c:pt>
                <c:pt idx="1021">
                  <c:v>1.0</c:v>
                </c:pt>
                <c:pt idx="1022">
                  <c:v>1.0</c:v>
                </c:pt>
                <c:pt idx="1023">
                  <c:v>1.0</c:v>
                </c:pt>
                <c:pt idx="1024">
                  <c:v>1.0</c:v>
                </c:pt>
                <c:pt idx="1025">
                  <c:v>1.0</c:v>
                </c:pt>
                <c:pt idx="1026">
                  <c:v>1.0</c:v>
                </c:pt>
                <c:pt idx="1027">
                  <c:v>1.0</c:v>
                </c:pt>
                <c:pt idx="1028">
                  <c:v>1.0</c:v>
                </c:pt>
                <c:pt idx="1029">
                  <c:v>1.0</c:v>
                </c:pt>
                <c:pt idx="1030">
                  <c:v>1.0</c:v>
                </c:pt>
                <c:pt idx="1031">
                  <c:v>1.0</c:v>
                </c:pt>
                <c:pt idx="1032">
                  <c:v>1.0</c:v>
                </c:pt>
                <c:pt idx="1033">
                  <c:v>1.0</c:v>
                </c:pt>
                <c:pt idx="1034">
                  <c:v>1.0</c:v>
                </c:pt>
                <c:pt idx="1035">
                  <c:v>1.0</c:v>
                </c:pt>
                <c:pt idx="1036">
                  <c:v>1.0</c:v>
                </c:pt>
                <c:pt idx="1037">
                  <c:v>1.0</c:v>
                </c:pt>
                <c:pt idx="1038">
                  <c:v>1.0</c:v>
                </c:pt>
                <c:pt idx="1039">
                  <c:v>1.0</c:v>
                </c:pt>
                <c:pt idx="1040">
                  <c:v>1.0</c:v>
                </c:pt>
                <c:pt idx="1041">
                  <c:v>1.0</c:v>
                </c:pt>
                <c:pt idx="1042">
                  <c:v>1.0</c:v>
                </c:pt>
                <c:pt idx="1043">
                  <c:v>1.0</c:v>
                </c:pt>
                <c:pt idx="1044">
                  <c:v>1.0</c:v>
                </c:pt>
                <c:pt idx="1045">
                  <c:v>1.0</c:v>
                </c:pt>
                <c:pt idx="1046">
                  <c:v>1.0</c:v>
                </c:pt>
                <c:pt idx="1047">
                  <c:v>1.0</c:v>
                </c:pt>
                <c:pt idx="1048">
                  <c:v>1.0</c:v>
                </c:pt>
                <c:pt idx="1049">
                  <c:v>1.0</c:v>
                </c:pt>
                <c:pt idx="1050">
                  <c:v>1.0</c:v>
                </c:pt>
                <c:pt idx="1051">
                  <c:v>1.0</c:v>
                </c:pt>
                <c:pt idx="1052">
                  <c:v>1.0</c:v>
                </c:pt>
                <c:pt idx="1053">
                  <c:v>1.0</c:v>
                </c:pt>
                <c:pt idx="1054">
                  <c:v>1.0</c:v>
                </c:pt>
                <c:pt idx="1055">
                  <c:v>1.0</c:v>
                </c:pt>
                <c:pt idx="1056">
                  <c:v>1.0</c:v>
                </c:pt>
                <c:pt idx="1057">
                  <c:v>1.0</c:v>
                </c:pt>
                <c:pt idx="1058">
                  <c:v>1.0</c:v>
                </c:pt>
                <c:pt idx="1059">
                  <c:v>1.0</c:v>
                </c:pt>
                <c:pt idx="1060">
                  <c:v>1.0</c:v>
                </c:pt>
                <c:pt idx="1061">
                  <c:v>1.0</c:v>
                </c:pt>
                <c:pt idx="1062">
                  <c:v>1.0</c:v>
                </c:pt>
                <c:pt idx="1063">
                  <c:v>1.0</c:v>
                </c:pt>
                <c:pt idx="1064">
                  <c:v>1.0</c:v>
                </c:pt>
                <c:pt idx="1065">
                  <c:v>1.0</c:v>
                </c:pt>
                <c:pt idx="1066">
                  <c:v>1.0</c:v>
                </c:pt>
                <c:pt idx="1067">
                  <c:v>1.0</c:v>
                </c:pt>
                <c:pt idx="1068">
                  <c:v>1.0</c:v>
                </c:pt>
                <c:pt idx="1069">
                  <c:v>1.0</c:v>
                </c:pt>
                <c:pt idx="1070">
                  <c:v>1.0</c:v>
                </c:pt>
                <c:pt idx="1071">
                  <c:v>1.0</c:v>
                </c:pt>
                <c:pt idx="1072">
                  <c:v>1.0</c:v>
                </c:pt>
                <c:pt idx="1073">
                  <c:v>1.0</c:v>
                </c:pt>
                <c:pt idx="1074">
                  <c:v>1.0</c:v>
                </c:pt>
                <c:pt idx="1075">
                  <c:v>1.0</c:v>
                </c:pt>
                <c:pt idx="1076">
                  <c:v>1.0</c:v>
                </c:pt>
                <c:pt idx="1077">
                  <c:v>1.0</c:v>
                </c:pt>
                <c:pt idx="1078">
                  <c:v>1.0</c:v>
                </c:pt>
                <c:pt idx="1079">
                  <c:v>1.0</c:v>
                </c:pt>
                <c:pt idx="1080">
                  <c:v>1.0</c:v>
                </c:pt>
                <c:pt idx="1081">
                  <c:v>1.0</c:v>
                </c:pt>
                <c:pt idx="1082">
                  <c:v>1.0</c:v>
                </c:pt>
                <c:pt idx="1083">
                  <c:v>1.0</c:v>
                </c:pt>
                <c:pt idx="1084">
                  <c:v>1.0</c:v>
                </c:pt>
                <c:pt idx="1085">
                  <c:v>1.0</c:v>
                </c:pt>
                <c:pt idx="1086">
                  <c:v>1.0</c:v>
                </c:pt>
                <c:pt idx="1087">
                  <c:v>1.0</c:v>
                </c:pt>
                <c:pt idx="1088">
                  <c:v>1.0</c:v>
                </c:pt>
                <c:pt idx="1089">
                  <c:v>1.0</c:v>
                </c:pt>
                <c:pt idx="1090">
                  <c:v>1.0</c:v>
                </c:pt>
                <c:pt idx="1091">
                  <c:v>1.0</c:v>
                </c:pt>
                <c:pt idx="1092">
                  <c:v>1.0</c:v>
                </c:pt>
                <c:pt idx="1093">
                  <c:v>1.0</c:v>
                </c:pt>
                <c:pt idx="1094">
                  <c:v>1.0</c:v>
                </c:pt>
                <c:pt idx="1095">
                  <c:v>1.0</c:v>
                </c:pt>
                <c:pt idx="1096">
                  <c:v>1.0</c:v>
                </c:pt>
                <c:pt idx="1097">
                  <c:v>1.0</c:v>
                </c:pt>
                <c:pt idx="1098">
                  <c:v>1.0</c:v>
                </c:pt>
                <c:pt idx="1099">
                  <c:v>1.0</c:v>
                </c:pt>
                <c:pt idx="1100">
                  <c:v>1.0</c:v>
                </c:pt>
                <c:pt idx="1101">
                  <c:v>1.0</c:v>
                </c:pt>
                <c:pt idx="1102">
                  <c:v>1.0</c:v>
                </c:pt>
                <c:pt idx="1103">
                  <c:v>1.0</c:v>
                </c:pt>
                <c:pt idx="1104">
                  <c:v>1.0</c:v>
                </c:pt>
                <c:pt idx="1105">
                  <c:v>1.0</c:v>
                </c:pt>
                <c:pt idx="1106">
                  <c:v>1.0</c:v>
                </c:pt>
                <c:pt idx="1107">
                  <c:v>1.0</c:v>
                </c:pt>
                <c:pt idx="1108">
                  <c:v>1.0</c:v>
                </c:pt>
                <c:pt idx="1109">
                  <c:v>1.0</c:v>
                </c:pt>
                <c:pt idx="1110">
                  <c:v>1.0</c:v>
                </c:pt>
                <c:pt idx="1111">
                  <c:v>1.0</c:v>
                </c:pt>
                <c:pt idx="1112">
                  <c:v>1.0</c:v>
                </c:pt>
                <c:pt idx="1113">
                  <c:v>1.0</c:v>
                </c:pt>
                <c:pt idx="1114">
                  <c:v>1.0</c:v>
                </c:pt>
                <c:pt idx="1115">
                  <c:v>1.0</c:v>
                </c:pt>
                <c:pt idx="1116">
                  <c:v>1.0</c:v>
                </c:pt>
                <c:pt idx="1117">
                  <c:v>1.0</c:v>
                </c:pt>
                <c:pt idx="1118">
                  <c:v>1.0</c:v>
                </c:pt>
                <c:pt idx="1119">
                  <c:v>1.0</c:v>
                </c:pt>
                <c:pt idx="1120">
                  <c:v>1.0</c:v>
                </c:pt>
                <c:pt idx="1121">
                  <c:v>1.0</c:v>
                </c:pt>
                <c:pt idx="1122">
                  <c:v>1.0</c:v>
                </c:pt>
                <c:pt idx="1123">
                  <c:v>1.0</c:v>
                </c:pt>
                <c:pt idx="1124">
                  <c:v>1.0</c:v>
                </c:pt>
                <c:pt idx="1125">
                  <c:v>1.0</c:v>
                </c:pt>
                <c:pt idx="1126">
                  <c:v>1.0</c:v>
                </c:pt>
                <c:pt idx="1127">
                  <c:v>1.0</c:v>
                </c:pt>
                <c:pt idx="1128">
                  <c:v>1.0</c:v>
                </c:pt>
                <c:pt idx="1129">
                  <c:v>1.0</c:v>
                </c:pt>
                <c:pt idx="1130">
                  <c:v>1.0</c:v>
                </c:pt>
                <c:pt idx="1131">
                  <c:v>1.0</c:v>
                </c:pt>
                <c:pt idx="1132">
                  <c:v>1.0</c:v>
                </c:pt>
                <c:pt idx="1133">
                  <c:v>1.0</c:v>
                </c:pt>
                <c:pt idx="1134">
                  <c:v>1.0</c:v>
                </c:pt>
                <c:pt idx="1135">
                  <c:v>1.0</c:v>
                </c:pt>
                <c:pt idx="1136">
                  <c:v>1.0</c:v>
                </c:pt>
                <c:pt idx="1137">
                  <c:v>1.0</c:v>
                </c:pt>
                <c:pt idx="1138">
                  <c:v>1.0</c:v>
                </c:pt>
                <c:pt idx="1139">
                  <c:v>1.0</c:v>
                </c:pt>
                <c:pt idx="1140">
                  <c:v>1.0</c:v>
                </c:pt>
                <c:pt idx="1141">
                  <c:v>1.0</c:v>
                </c:pt>
                <c:pt idx="1142">
                  <c:v>1.0</c:v>
                </c:pt>
                <c:pt idx="1143">
                  <c:v>1.0</c:v>
                </c:pt>
                <c:pt idx="1144">
                  <c:v>1.0</c:v>
                </c:pt>
                <c:pt idx="1145">
                  <c:v>1.0</c:v>
                </c:pt>
                <c:pt idx="1146">
                  <c:v>1.0</c:v>
                </c:pt>
                <c:pt idx="1147">
                  <c:v>1.0</c:v>
                </c:pt>
                <c:pt idx="1148">
                  <c:v>1.0</c:v>
                </c:pt>
                <c:pt idx="1149">
                  <c:v>1.0</c:v>
                </c:pt>
                <c:pt idx="1150">
                  <c:v>1.0</c:v>
                </c:pt>
                <c:pt idx="1151">
                  <c:v>1.0</c:v>
                </c:pt>
                <c:pt idx="1152">
                  <c:v>1.0</c:v>
                </c:pt>
                <c:pt idx="1153">
                  <c:v>1.0</c:v>
                </c:pt>
                <c:pt idx="1154">
                  <c:v>1.0</c:v>
                </c:pt>
                <c:pt idx="1155">
                  <c:v>1.0</c:v>
                </c:pt>
                <c:pt idx="1156">
                  <c:v>1.0</c:v>
                </c:pt>
                <c:pt idx="1157">
                  <c:v>1.0</c:v>
                </c:pt>
                <c:pt idx="1158">
                  <c:v>1.0</c:v>
                </c:pt>
                <c:pt idx="1159">
                  <c:v>1.0</c:v>
                </c:pt>
                <c:pt idx="1160">
                  <c:v>1.0</c:v>
                </c:pt>
                <c:pt idx="1161">
                  <c:v>1.0</c:v>
                </c:pt>
                <c:pt idx="1162">
                  <c:v>1.0</c:v>
                </c:pt>
                <c:pt idx="1163">
                  <c:v>1.0</c:v>
                </c:pt>
                <c:pt idx="1164">
                  <c:v>1.0</c:v>
                </c:pt>
                <c:pt idx="1165">
                  <c:v>1.0</c:v>
                </c:pt>
                <c:pt idx="1166">
                  <c:v>1.0</c:v>
                </c:pt>
                <c:pt idx="1167">
                  <c:v>1.0</c:v>
                </c:pt>
                <c:pt idx="1168">
                  <c:v>1.0</c:v>
                </c:pt>
                <c:pt idx="1169">
                  <c:v>1.0</c:v>
                </c:pt>
                <c:pt idx="1170">
                  <c:v>1.0</c:v>
                </c:pt>
                <c:pt idx="1171">
                  <c:v>1.0</c:v>
                </c:pt>
                <c:pt idx="1172">
                  <c:v>1.0</c:v>
                </c:pt>
                <c:pt idx="1173">
                  <c:v>1.0</c:v>
                </c:pt>
                <c:pt idx="1174">
                  <c:v>1.0</c:v>
                </c:pt>
                <c:pt idx="1175">
                  <c:v>1.0</c:v>
                </c:pt>
                <c:pt idx="1176">
                  <c:v>1.0</c:v>
                </c:pt>
                <c:pt idx="1177">
                  <c:v>1.0</c:v>
                </c:pt>
                <c:pt idx="1178">
                  <c:v>1.0</c:v>
                </c:pt>
                <c:pt idx="1179">
                  <c:v>1.0</c:v>
                </c:pt>
                <c:pt idx="1180">
                  <c:v>1.0</c:v>
                </c:pt>
                <c:pt idx="1181">
                  <c:v>1.0</c:v>
                </c:pt>
                <c:pt idx="1182">
                  <c:v>1.0</c:v>
                </c:pt>
                <c:pt idx="1183">
                  <c:v>1.0</c:v>
                </c:pt>
                <c:pt idx="1184">
                  <c:v>1.0</c:v>
                </c:pt>
                <c:pt idx="1185">
                  <c:v>1.0</c:v>
                </c:pt>
                <c:pt idx="1186">
                  <c:v>1.0</c:v>
                </c:pt>
                <c:pt idx="1187">
                  <c:v>1.0</c:v>
                </c:pt>
                <c:pt idx="1188">
                  <c:v>1.0</c:v>
                </c:pt>
                <c:pt idx="1189">
                  <c:v>1.0</c:v>
                </c:pt>
                <c:pt idx="1190">
                  <c:v>1.0</c:v>
                </c:pt>
                <c:pt idx="1191">
                  <c:v>1.0</c:v>
                </c:pt>
                <c:pt idx="1192">
                  <c:v>1.0</c:v>
                </c:pt>
                <c:pt idx="1193">
                  <c:v>1.0</c:v>
                </c:pt>
                <c:pt idx="1194">
                  <c:v>1.0</c:v>
                </c:pt>
                <c:pt idx="1195">
                  <c:v>1.0</c:v>
                </c:pt>
                <c:pt idx="1196">
                  <c:v>1.0</c:v>
                </c:pt>
                <c:pt idx="1197">
                  <c:v>1.0</c:v>
                </c:pt>
                <c:pt idx="1198">
                  <c:v>1.0</c:v>
                </c:pt>
                <c:pt idx="1199">
                  <c:v>1.0</c:v>
                </c:pt>
                <c:pt idx="1200">
                  <c:v>1.0</c:v>
                </c:pt>
                <c:pt idx="1201">
                  <c:v>1.0</c:v>
                </c:pt>
                <c:pt idx="1202">
                  <c:v>1.0</c:v>
                </c:pt>
                <c:pt idx="1203">
                  <c:v>1.0</c:v>
                </c:pt>
                <c:pt idx="1204">
                  <c:v>1.0</c:v>
                </c:pt>
                <c:pt idx="1205">
                  <c:v>1.0</c:v>
                </c:pt>
                <c:pt idx="1206">
                  <c:v>1.0</c:v>
                </c:pt>
                <c:pt idx="1207">
                  <c:v>1.0</c:v>
                </c:pt>
                <c:pt idx="1208">
                  <c:v>1.0</c:v>
                </c:pt>
                <c:pt idx="1209">
                  <c:v>1.0</c:v>
                </c:pt>
                <c:pt idx="1210">
                  <c:v>1.0</c:v>
                </c:pt>
                <c:pt idx="1211">
                  <c:v>1.0</c:v>
                </c:pt>
                <c:pt idx="1212">
                  <c:v>1.0</c:v>
                </c:pt>
                <c:pt idx="1213">
                  <c:v>1.0</c:v>
                </c:pt>
                <c:pt idx="1214">
                  <c:v>1.0</c:v>
                </c:pt>
                <c:pt idx="1215">
                  <c:v>1.0</c:v>
                </c:pt>
                <c:pt idx="1216">
                  <c:v>1.0</c:v>
                </c:pt>
                <c:pt idx="1217">
                  <c:v>1.0</c:v>
                </c:pt>
                <c:pt idx="1218">
                  <c:v>1.0</c:v>
                </c:pt>
                <c:pt idx="1219">
                  <c:v>1.0</c:v>
                </c:pt>
                <c:pt idx="1220">
                  <c:v>1.0</c:v>
                </c:pt>
                <c:pt idx="1221">
                  <c:v>1.0</c:v>
                </c:pt>
                <c:pt idx="1222">
                  <c:v>1.0</c:v>
                </c:pt>
                <c:pt idx="1223">
                  <c:v>1.0</c:v>
                </c:pt>
                <c:pt idx="1224">
                  <c:v>1.0</c:v>
                </c:pt>
                <c:pt idx="1225">
                  <c:v>1.0</c:v>
                </c:pt>
                <c:pt idx="1226">
                  <c:v>1.0</c:v>
                </c:pt>
                <c:pt idx="1227">
                  <c:v>1.0</c:v>
                </c:pt>
                <c:pt idx="1228">
                  <c:v>1.0</c:v>
                </c:pt>
                <c:pt idx="1229">
                  <c:v>1.0</c:v>
                </c:pt>
                <c:pt idx="1230">
                  <c:v>1.0</c:v>
                </c:pt>
                <c:pt idx="1231">
                  <c:v>1.0</c:v>
                </c:pt>
                <c:pt idx="1232">
                  <c:v>1.0</c:v>
                </c:pt>
                <c:pt idx="1233">
                  <c:v>1.0</c:v>
                </c:pt>
                <c:pt idx="1234">
                  <c:v>1.0</c:v>
                </c:pt>
                <c:pt idx="1235">
                  <c:v>1.0</c:v>
                </c:pt>
                <c:pt idx="1236">
                  <c:v>1.0</c:v>
                </c:pt>
                <c:pt idx="1237">
                  <c:v>1.0</c:v>
                </c:pt>
                <c:pt idx="1238">
                  <c:v>1.0</c:v>
                </c:pt>
                <c:pt idx="1239">
                  <c:v>1.0</c:v>
                </c:pt>
                <c:pt idx="1240">
                  <c:v>1.0</c:v>
                </c:pt>
                <c:pt idx="1241">
                  <c:v>1.0</c:v>
                </c:pt>
                <c:pt idx="1242">
                  <c:v>1.0</c:v>
                </c:pt>
                <c:pt idx="1243">
                  <c:v>1.0</c:v>
                </c:pt>
                <c:pt idx="1244">
                  <c:v>1.0</c:v>
                </c:pt>
                <c:pt idx="1245">
                  <c:v>1.0</c:v>
                </c:pt>
                <c:pt idx="1246">
                  <c:v>1.0</c:v>
                </c:pt>
                <c:pt idx="1247">
                  <c:v>1.0</c:v>
                </c:pt>
                <c:pt idx="1248">
                  <c:v>1.0</c:v>
                </c:pt>
                <c:pt idx="1249">
                  <c:v>1.0</c:v>
                </c:pt>
                <c:pt idx="1250">
                  <c:v>1.0</c:v>
                </c:pt>
                <c:pt idx="1251">
                  <c:v>1.0</c:v>
                </c:pt>
                <c:pt idx="1252">
                  <c:v>1.0</c:v>
                </c:pt>
                <c:pt idx="1253">
                  <c:v>1.0</c:v>
                </c:pt>
                <c:pt idx="1254">
                  <c:v>1.0</c:v>
                </c:pt>
                <c:pt idx="1255">
                  <c:v>1.0</c:v>
                </c:pt>
                <c:pt idx="1256">
                  <c:v>1.0</c:v>
                </c:pt>
                <c:pt idx="1257">
                  <c:v>1.0</c:v>
                </c:pt>
                <c:pt idx="1258">
                  <c:v>1.0</c:v>
                </c:pt>
                <c:pt idx="1259">
                  <c:v>1.0</c:v>
                </c:pt>
                <c:pt idx="1260">
                  <c:v>1.0</c:v>
                </c:pt>
                <c:pt idx="1261">
                  <c:v>1.0</c:v>
                </c:pt>
                <c:pt idx="1262">
                  <c:v>1.0</c:v>
                </c:pt>
                <c:pt idx="1263">
                  <c:v>1.0</c:v>
                </c:pt>
                <c:pt idx="1264">
                  <c:v>1.0</c:v>
                </c:pt>
                <c:pt idx="1265">
                  <c:v>1.0</c:v>
                </c:pt>
                <c:pt idx="1266">
                  <c:v>1.0</c:v>
                </c:pt>
                <c:pt idx="1267">
                  <c:v>1.0</c:v>
                </c:pt>
                <c:pt idx="1268">
                  <c:v>1.0</c:v>
                </c:pt>
                <c:pt idx="1269">
                  <c:v>1.0</c:v>
                </c:pt>
                <c:pt idx="1270">
                  <c:v>1.0</c:v>
                </c:pt>
                <c:pt idx="1271">
                  <c:v>1.0</c:v>
                </c:pt>
                <c:pt idx="1272">
                  <c:v>1.0</c:v>
                </c:pt>
                <c:pt idx="1273">
                  <c:v>1.0</c:v>
                </c:pt>
                <c:pt idx="1274">
                  <c:v>1.0</c:v>
                </c:pt>
                <c:pt idx="1275">
                  <c:v>1.0</c:v>
                </c:pt>
                <c:pt idx="1276">
                  <c:v>1.0</c:v>
                </c:pt>
                <c:pt idx="1277">
                  <c:v>1.0</c:v>
                </c:pt>
                <c:pt idx="1278">
                  <c:v>1.0</c:v>
                </c:pt>
                <c:pt idx="1279">
                  <c:v>1.0</c:v>
                </c:pt>
                <c:pt idx="1280">
                  <c:v>1.0</c:v>
                </c:pt>
                <c:pt idx="1281">
                  <c:v>1.0</c:v>
                </c:pt>
                <c:pt idx="1282">
                  <c:v>1.0</c:v>
                </c:pt>
                <c:pt idx="1283">
                  <c:v>1.0</c:v>
                </c:pt>
                <c:pt idx="1284">
                  <c:v>1.0</c:v>
                </c:pt>
                <c:pt idx="1285">
                  <c:v>1.0</c:v>
                </c:pt>
                <c:pt idx="1286">
                  <c:v>1.0</c:v>
                </c:pt>
                <c:pt idx="1287">
                  <c:v>1.0</c:v>
                </c:pt>
                <c:pt idx="1288">
                  <c:v>1.0</c:v>
                </c:pt>
                <c:pt idx="1289">
                  <c:v>1.0</c:v>
                </c:pt>
                <c:pt idx="1290">
                  <c:v>1.0</c:v>
                </c:pt>
                <c:pt idx="1291">
                  <c:v>1.0</c:v>
                </c:pt>
                <c:pt idx="1292">
                  <c:v>1.0</c:v>
                </c:pt>
                <c:pt idx="1293">
                  <c:v>1.0</c:v>
                </c:pt>
                <c:pt idx="1294">
                  <c:v>1.0</c:v>
                </c:pt>
                <c:pt idx="1295">
                  <c:v>1.0</c:v>
                </c:pt>
                <c:pt idx="1296">
                  <c:v>1.0</c:v>
                </c:pt>
                <c:pt idx="1297">
                  <c:v>1.0</c:v>
                </c:pt>
                <c:pt idx="1298">
                  <c:v>1.0</c:v>
                </c:pt>
                <c:pt idx="1299">
                  <c:v>1.0</c:v>
                </c:pt>
                <c:pt idx="1300">
                  <c:v>1.0</c:v>
                </c:pt>
                <c:pt idx="1301">
                  <c:v>1.0</c:v>
                </c:pt>
                <c:pt idx="1302">
                  <c:v>1.0</c:v>
                </c:pt>
                <c:pt idx="1303">
                  <c:v>1.0</c:v>
                </c:pt>
                <c:pt idx="1304">
                  <c:v>1.0</c:v>
                </c:pt>
                <c:pt idx="1305">
                  <c:v>1.0</c:v>
                </c:pt>
                <c:pt idx="1306">
                  <c:v>1.0</c:v>
                </c:pt>
                <c:pt idx="1307">
                  <c:v>1.0</c:v>
                </c:pt>
                <c:pt idx="1308">
                  <c:v>1.0</c:v>
                </c:pt>
                <c:pt idx="1309">
                  <c:v>1.0</c:v>
                </c:pt>
                <c:pt idx="1310">
                  <c:v>1.0</c:v>
                </c:pt>
                <c:pt idx="1311">
                  <c:v>1.0</c:v>
                </c:pt>
                <c:pt idx="1312">
                  <c:v>1.0</c:v>
                </c:pt>
                <c:pt idx="1313">
                  <c:v>1.0</c:v>
                </c:pt>
                <c:pt idx="1314">
                  <c:v>1.0</c:v>
                </c:pt>
                <c:pt idx="1315">
                  <c:v>1.0</c:v>
                </c:pt>
                <c:pt idx="1316">
                  <c:v>1.0</c:v>
                </c:pt>
                <c:pt idx="1317">
                  <c:v>1.0</c:v>
                </c:pt>
                <c:pt idx="1318">
                  <c:v>1.0</c:v>
                </c:pt>
                <c:pt idx="1319">
                  <c:v>1.0</c:v>
                </c:pt>
                <c:pt idx="1320">
                  <c:v>1.0</c:v>
                </c:pt>
                <c:pt idx="1321">
                  <c:v>1.0</c:v>
                </c:pt>
                <c:pt idx="1322">
                  <c:v>1.0</c:v>
                </c:pt>
                <c:pt idx="1323">
                  <c:v>1.0</c:v>
                </c:pt>
                <c:pt idx="1324">
                  <c:v>1.0</c:v>
                </c:pt>
                <c:pt idx="1325">
                  <c:v>1.0</c:v>
                </c:pt>
                <c:pt idx="1326">
                  <c:v>1.0</c:v>
                </c:pt>
                <c:pt idx="1327">
                  <c:v>1.0</c:v>
                </c:pt>
                <c:pt idx="1328">
                  <c:v>1.0</c:v>
                </c:pt>
                <c:pt idx="1329">
                  <c:v>1.0</c:v>
                </c:pt>
                <c:pt idx="1330">
                  <c:v>1.0</c:v>
                </c:pt>
                <c:pt idx="1331">
                  <c:v>1.0</c:v>
                </c:pt>
                <c:pt idx="1332">
                  <c:v>1.0</c:v>
                </c:pt>
                <c:pt idx="1333">
                  <c:v>1.0</c:v>
                </c:pt>
                <c:pt idx="1334">
                  <c:v>1.0</c:v>
                </c:pt>
                <c:pt idx="1335">
                  <c:v>1.0</c:v>
                </c:pt>
                <c:pt idx="1336">
                  <c:v>1.0</c:v>
                </c:pt>
                <c:pt idx="1337">
                  <c:v>1.0</c:v>
                </c:pt>
                <c:pt idx="1338">
                  <c:v>1.0</c:v>
                </c:pt>
                <c:pt idx="1339">
                  <c:v>1.0</c:v>
                </c:pt>
                <c:pt idx="1340">
                  <c:v>1.0</c:v>
                </c:pt>
                <c:pt idx="1341">
                  <c:v>1.0</c:v>
                </c:pt>
                <c:pt idx="1342">
                  <c:v>1.0</c:v>
                </c:pt>
                <c:pt idx="1343">
                  <c:v>1.0</c:v>
                </c:pt>
                <c:pt idx="1344">
                  <c:v>1.0</c:v>
                </c:pt>
                <c:pt idx="1345">
                  <c:v>1.0</c:v>
                </c:pt>
                <c:pt idx="1346">
                  <c:v>1.0</c:v>
                </c:pt>
                <c:pt idx="1347">
                  <c:v>1.0</c:v>
                </c:pt>
                <c:pt idx="1348">
                  <c:v>1.0</c:v>
                </c:pt>
                <c:pt idx="1349">
                  <c:v>1.0</c:v>
                </c:pt>
                <c:pt idx="1350">
                  <c:v>1.0</c:v>
                </c:pt>
                <c:pt idx="1351">
                  <c:v>1.0</c:v>
                </c:pt>
                <c:pt idx="1352">
                  <c:v>1.0</c:v>
                </c:pt>
                <c:pt idx="1353">
                  <c:v>1.0</c:v>
                </c:pt>
                <c:pt idx="1354">
                  <c:v>1.0</c:v>
                </c:pt>
                <c:pt idx="1355">
                  <c:v>1.0</c:v>
                </c:pt>
                <c:pt idx="1356">
                  <c:v>1.0</c:v>
                </c:pt>
                <c:pt idx="1357">
                  <c:v>1.0</c:v>
                </c:pt>
                <c:pt idx="1358">
                  <c:v>1.0</c:v>
                </c:pt>
                <c:pt idx="1359">
                  <c:v>1.0</c:v>
                </c:pt>
                <c:pt idx="1360">
                  <c:v>1.0</c:v>
                </c:pt>
                <c:pt idx="1361">
                  <c:v>1.0</c:v>
                </c:pt>
                <c:pt idx="1362">
                  <c:v>1.0</c:v>
                </c:pt>
                <c:pt idx="1363">
                  <c:v>1.0</c:v>
                </c:pt>
                <c:pt idx="1364">
                  <c:v>1.0</c:v>
                </c:pt>
                <c:pt idx="1365">
                  <c:v>1.0</c:v>
                </c:pt>
                <c:pt idx="1366">
                  <c:v>1.0</c:v>
                </c:pt>
                <c:pt idx="1367">
                  <c:v>1.0</c:v>
                </c:pt>
                <c:pt idx="1368">
                  <c:v>1.0</c:v>
                </c:pt>
                <c:pt idx="1369">
                  <c:v>1.0</c:v>
                </c:pt>
                <c:pt idx="1370">
                  <c:v>1.0</c:v>
                </c:pt>
                <c:pt idx="1371">
                  <c:v>1.0</c:v>
                </c:pt>
                <c:pt idx="1372">
                  <c:v>1.0</c:v>
                </c:pt>
                <c:pt idx="1373">
                  <c:v>1.0</c:v>
                </c:pt>
                <c:pt idx="1374">
                  <c:v>1.0</c:v>
                </c:pt>
                <c:pt idx="1375">
                  <c:v>1.0</c:v>
                </c:pt>
                <c:pt idx="1376">
                  <c:v>1.0</c:v>
                </c:pt>
                <c:pt idx="1377">
                  <c:v>1.0</c:v>
                </c:pt>
                <c:pt idx="1378">
                  <c:v>1.0</c:v>
                </c:pt>
                <c:pt idx="1379">
                  <c:v>1.0</c:v>
                </c:pt>
                <c:pt idx="1380">
                  <c:v>1.0</c:v>
                </c:pt>
                <c:pt idx="1381">
                  <c:v>1.0</c:v>
                </c:pt>
                <c:pt idx="1382">
                  <c:v>1.0</c:v>
                </c:pt>
                <c:pt idx="1383">
                  <c:v>1.0</c:v>
                </c:pt>
                <c:pt idx="1384">
                  <c:v>1.0</c:v>
                </c:pt>
                <c:pt idx="1385">
                  <c:v>1.0</c:v>
                </c:pt>
                <c:pt idx="1386">
                  <c:v>1.0</c:v>
                </c:pt>
                <c:pt idx="1387">
                  <c:v>1.0</c:v>
                </c:pt>
                <c:pt idx="1388">
                  <c:v>1.0</c:v>
                </c:pt>
                <c:pt idx="1389">
                  <c:v>1.0</c:v>
                </c:pt>
                <c:pt idx="1390">
                  <c:v>1.0</c:v>
                </c:pt>
                <c:pt idx="1391">
                  <c:v>1.0</c:v>
                </c:pt>
                <c:pt idx="1392">
                  <c:v>1.0</c:v>
                </c:pt>
                <c:pt idx="1393">
                  <c:v>1.0</c:v>
                </c:pt>
                <c:pt idx="1394">
                  <c:v>1.0</c:v>
                </c:pt>
                <c:pt idx="1395">
                  <c:v>1.0</c:v>
                </c:pt>
                <c:pt idx="1396">
                  <c:v>1.0</c:v>
                </c:pt>
                <c:pt idx="1397">
                  <c:v>1.0</c:v>
                </c:pt>
                <c:pt idx="1398">
                  <c:v>1.0</c:v>
                </c:pt>
                <c:pt idx="1399">
                  <c:v>1.0</c:v>
                </c:pt>
                <c:pt idx="1400">
                  <c:v>1.0</c:v>
                </c:pt>
                <c:pt idx="1401">
                  <c:v>1.0</c:v>
                </c:pt>
                <c:pt idx="1402">
                  <c:v>1.0</c:v>
                </c:pt>
                <c:pt idx="1403">
                  <c:v>1.0</c:v>
                </c:pt>
                <c:pt idx="1404">
                  <c:v>1.0</c:v>
                </c:pt>
                <c:pt idx="1405">
                  <c:v>1.0</c:v>
                </c:pt>
                <c:pt idx="1406">
                  <c:v>1.0</c:v>
                </c:pt>
                <c:pt idx="1407">
                  <c:v>1.0</c:v>
                </c:pt>
                <c:pt idx="1408">
                  <c:v>1.0</c:v>
                </c:pt>
                <c:pt idx="1409">
                  <c:v>1.0</c:v>
                </c:pt>
                <c:pt idx="1410">
                  <c:v>1.0</c:v>
                </c:pt>
                <c:pt idx="1411">
                  <c:v>1.0</c:v>
                </c:pt>
                <c:pt idx="1412">
                  <c:v>1.0</c:v>
                </c:pt>
                <c:pt idx="1413">
                  <c:v>1.0</c:v>
                </c:pt>
                <c:pt idx="1414">
                  <c:v>1.0</c:v>
                </c:pt>
                <c:pt idx="1415">
                  <c:v>1.0</c:v>
                </c:pt>
                <c:pt idx="1416">
                  <c:v>1.0</c:v>
                </c:pt>
                <c:pt idx="1417">
                  <c:v>1.0</c:v>
                </c:pt>
                <c:pt idx="1418">
                  <c:v>1.0</c:v>
                </c:pt>
                <c:pt idx="1419">
                  <c:v>1.0</c:v>
                </c:pt>
                <c:pt idx="1420">
                  <c:v>1.0</c:v>
                </c:pt>
                <c:pt idx="1421">
                  <c:v>1.0</c:v>
                </c:pt>
                <c:pt idx="1422">
                  <c:v>1.0</c:v>
                </c:pt>
                <c:pt idx="1423">
                  <c:v>1.0</c:v>
                </c:pt>
                <c:pt idx="1424">
                  <c:v>1.0</c:v>
                </c:pt>
                <c:pt idx="1425">
                  <c:v>1.0</c:v>
                </c:pt>
                <c:pt idx="1426">
                  <c:v>1.0</c:v>
                </c:pt>
                <c:pt idx="1427">
                  <c:v>1.0</c:v>
                </c:pt>
                <c:pt idx="1428">
                  <c:v>1.0</c:v>
                </c:pt>
                <c:pt idx="1429">
                  <c:v>1.0</c:v>
                </c:pt>
                <c:pt idx="1430">
                  <c:v>1.0</c:v>
                </c:pt>
                <c:pt idx="1431">
                  <c:v>1.0</c:v>
                </c:pt>
                <c:pt idx="1432">
                  <c:v>1.0</c:v>
                </c:pt>
                <c:pt idx="1433">
                  <c:v>1.0</c:v>
                </c:pt>
                <c:pt idx="1434">
                  <c:v>1.0</c:v>
                </c:pt>
                <c:pt idx="1435">
                  <c:v>1.0</c:v>
                </c:pt>
                <c:pt idx="1436">
                  <c:v>1.0</c:v>
                </c:pt>
                <c:pt idx="1437">
                  <c:v>1.0</c:v>
                </c:pt>
                <c:pt idx="1438">
                  <c:v>1.0</c:v>
                </c:pt>
                <c:pt idx="1439">
                  <c:v>1.0</c:v>
                </c:pt>
                <c:pt idx="1440">
                  <c:v>1.0</c:v>
                </c:pt>
                <c:pt idx="1441">
                  <c:v>1.0</c:v>
                </c:pt>
                <c:pt idx="1442">
                  <c:v>1.0</c:v>
                </c:pt>
                <c:pt idx="1443">
                  <c:v>1.0</c:v>
                </c:pt>
                <c:pt idx="1444">
                  <c:v>1.0</c:v>
                </c:pt>
                <c:pt idx="1445">
                  <c:v>1.0</c:v>
                </c:pt>
                <c:pt idx="1446">
                  <c:v>1.0</c:v>
                </c:pt>
                <c:pt idx="1447">
                  <c:v>1.0</c:v>
                </c:pt>
                <c:pt idx="1448">
                  <c:v>1.0</c:v>
                </c:pt>
                <c:pt idx="1449">
                  <c:v>1.0</c:v>
                </c:pt>
                <c:pt idx="1450">
                  <c:v>1.0</c:v>
                </c:pt>
                <c:pt idx="1451">
                  <c:v>1.0</c:v>
                </c:pt>
                <c:pt idx="1452">
                  <c:v>1.0</c:v>
                </c:pt>
                <c:pt idx="1453">
                  <c:v>1.0</c:v>
                </c:pt>
                <c:pt idx="1454">
                  <c:v>1.0</c:v>
                </c:pt>
                <c:pt idx="1455">
                  <c:v>1.0</c:v>
                </c:pt>
                <c:pt idx="1456">
                  <c:v>1.0</c:v>
                </c:pt>
                <c:pt idx="1457">
                  <c:v>1.0</c:v>
                </c:pt>
                <c:pt idx="1458">
                  <c:v>1.0</c:v>
                </c:pt>
                <c:pt idx="1459">
                  <c:v>1.0</c:v>
                </c:pt>
                <c:pt idx="1460">
                  <c:v>1.0</c:v>
                </c:pt>
                <c:pt idx="1461">
                  <c:v>1.0</c:v>
                </c:pt>
                <c:pt idx="1462">
                  <c:v>1.0</c:v>
                </c:pt>
                <c:pt idx="1463">
                  <c:v>1.0</c:v>
                </c:pt>
                <c:pt idx="1464">
                  <c:v>1.0</c:v>
                </c:pt>
                <c:pt idx="1465">
                  <c:v>1.0</c:v>
                </c:pt>
                <c:pt idx="1466">
                  <c:v>1.0</c:v>
                </c:pt>
                <c:pt idx="1467">
                  <c:v>1.0</c:v>
                </c:pt>
                <c:pt idx="1468">
                  <c:v>1.0</c:v>
                </c:pt>
                <c:pt idx="1469">
                  <c:v>1.0</c:v>
                </c:pt>
                <c:pt idx="1470">
                  <c:v>1.0</c:v>
                </c:pt>
                <c:pt idx="1471">
                  <c:v>1.0</c:v>
                </c:pt>
                <c:pt idx="1472">
                  <c:v>1.0</c:v>
                </c:pt>
                <c:pt idx="1473">
                  <c:v>1.0</c:v>
                </c:pt>
                <c:pt idx="1474">
                  <c:v>1.0</c:v>
                </c:pt>
                <c:pt idx="1475">
                  <c:v>1.0</c:v>
                </c:pt>
                <c:pt idx="1476">
                  <c:v>1.0</c:v>
                </c:pt>
                <c:pt idx="1477">
                  <c:v>1.0</c:v>
                </c:pt>
                <c:pt idx="1478">
                  <c:v>1.0</c:v>
                </c:pt>
                <c:pt idx="1479">
                  <c:v>1.0</c:v>
                </c:pt>
                <c:pt idx="1480">
                  <c:v>1.0</c:v>
                </c:pt>
                <c:pt idx="1481">
                  <c:v>1.0</c:v>
                </c:pt>
                <c:pt idx="1482">
                  <c:v>1.0</c:v>
                </c:pt>
                <c:pt idx="1483">
                  <c:v>1.0</c:v>
                </c:pt>
                <c:pt idx="1484">
                  <c:v>1.0</c:v>
                </c:pt>
                <c:pt idx="1485">
                  <c:v>1.0</c:v>
                </c:pt>
                <c:pt idx="1486">
                  <c:v>1.0</c:v>
                </c:pt>
                <c:pt idx="1487">
                  <c:v>1.0</c:v>
                </c:pt>
                <c:pt idx="1488">
                  <c:v>1.0</c:v>
                </c:pt>
                <c:pt idx="1489">
                  <c:v>1.0</c:v>
                </c:pt>
                <c:pt idx="1490">
                  <c:v>1.0</c:v>
                </c:pt>
                <c:pt idx="1491">
                  <c:v>1.0</c:v>
                </c:pt>
                <c:pt idx="1492">
                  <c:v>1.0</c:v>
                </c:pt>
                <c:pt idx="1493">
                  <c:v>1.0</c:v>
                </c:pt>
                <c:pt idx="1494">
                  <c:v>1.0</c:v>
                </c:pt>
                <c:pt idx="1495">
                  <c:v>1.0</c:v>
                </c:pt>
                <c:pt idx="1496">
                  <c:v>1.0</c:v>
                </c:pt>
                <c:pt idx="1497">
                  <c:v>1.0</c:v>
                </c:pt>
                <c:pt idx="1498">
                  <c:v>1.0</c:v>
                </c:pt>
                <c:pt idx="1499">
                  <c:v>1.0</c:v>
                </c:pt>
                <c:pt idx="1500">
                  <c:v>1.0</c:v>
                </c:pt>
                <c:pt idx="1501">
                  <c:v>1.0</c:v>
                </c:pt>
                <c:pt idx="1502">
                  <c:v>1.0</c:v>
                </c:pt>
                <c:pt idx="1503">
                  <c:v>1.0</c:v>
                </c:pt>
                <c:pt idx="1504">
                  <c:v>1.0</c:v>
                </c:pt>
                <c:pt idx="1505">
                  <c:v>1.0</c:v>
                </c:pt>
                <c:pt idx="1506">
                  <c:v>1.0</c:v>
                </c:pt>
                <c:pt idx="1507">
                  <c:v>1.0</c:v>
                </c:pt>
                <c:pt idx="1508">
                  <c:v>1.0</c:v>
                </c:pt>
                <c:pt idx="1509">
                  <c:v>1.0</c:v>
                </c:pt>
                <c:pt idx="1510">
                  <c:v>1.0</c:v>
                </c:pt>
                <c:pt idx="1511">
                  <c:v>1.0</c:v>
                </c:pt>
                <c:pt idx="1512">
                  <c:v>1.0</c:v>
                </c:pt>
                <c:pt idx="1513">
                  <c:v>1.0</c:v>
                </c:pt>
                <c:pt idx="1514">
                  <c:v>1.0</c:v>
                </c:pt>
                <c:pt idx="1515">
                  <c:v>1.0</c:v>
                </c:pt>
                <c:pt idx="1516">
                  <c:v>1.0</c:v>
                </c:pt>
                <c:pt idx="1517">
                  <c:v>1.0</c:v>
                </c:pt>
                <c:pt idx="1518">
                  <c:v>1.0</c:v>
                </c:pt>
                <c:pt idx="1519">
                  <c:v>1.0</c:v>
                </c:pt>
                <c:pt idx="1520">
                  <c:v>1.0</c:v>
                </c:pt>
                <c:pt idx="1521">
                  <c:v>1.0</c:v>
                </c:pt>
                <c:pt idx="1522">
                  <c:v>1.0</c:v>
                </c:pt>
                <c:pt idx="1523">
                  <c:v>1.0</c:v>
                </c:pt>
                <c:pt idx="1524">
                  <c:v>1.0</c:v>
                </c:pt>
                <c:pt idx="1525">
                  <c:v>1.0</c:v>
                </c:pt>
                <c:pt idx="1526">
                  <c:v>1.0</c:v>
                </c:pt>
                <c:pt idx="1527">
                  <c:v>1.0</c:v>
                </c:pt>
                <c:pt idx="1528">
                  <c:v>1.0</c:v>
                </c:pt>
                <c:pt idx="1529">
                  <c:v>1.0</c:v>
                </c:pt>
                <c:pt idx="1530">
                  <c:v>1.0</c:v>
                </c:pt>
                <c:pt idx="1531">
                  <c:v>1.0</c:v>
                </c:pt>
                <c:pt idx="1532">
                  <c:v>1.0</c:v>
                </c:pt>
                <c:pt idx="1533">
                  <c:v>1.0</c:v>
                </c:pt>
                <c:pt idx="1534">
                  <c:v>1.0</c:v>
                </c:pt>
                <c:pt idx="1535">
                  <c:v>1.0</c:v>
                </c:pt>
                <c:pt idx="1536">
                  <c:v>1.0</c:v>
                </c:pt>
                <c:pt idx="1537">
                  <c:v>1.0</c:v>
                </c:pt>
                <c:pt idx="1538">
                  <c:v>1.0</c:v>
                </c:pt>
                <c:pt idx="1539">
                  <c:v>1.0</c:v>
                </c:pt>
                <c:pt idx="1540">
                  <c:v>1.0</c:v>
                </c:pt>
                <c:pt idx="1541">
                  <c:v>1.0</c:v>
                </c:pt>
                <c:pt idx="1542">
                  <c:v>1.0</c:v>
                </c:pt>
                <c:pt idx="1543">
                  <c:v>1.0</c:v>
                </c:pt>
                <c:pt idx="1544">
                  <c:v>1.0</c:v>
                </c:pt>
                <c:pt idx="1545">
                  <c:v>1.0</c:v>
                </c:pt>
                <c:pt idx="1546">
                  <c:v>1.0</c:v>
                </c:pt>
                <c:pt idx="1547">
                  <c:v>1.0</c:v>
                </c:pt>
                <c:pt idx="1548">
                  <c:v>1.0</c:v>
                </c:pt>
                <c:pt idx="1549">
                  <c:v>1.0</c:v>
                </c:pt>
                <c:pt idx="1550">
                  <c:v>1.0</c:v>
                </c:pt>
                <c:pt idx="1551">
                  <c:v>1.0</c:v>
                </c:pt>
                <c:pt idx="1552">
                  <c:v>1.0</c:v>
                </c:pt>
                <c:pt idx="1553">
                  <c:v>1.0</c:v>
                </c:pt>
                <c:pt idx="1554">
                  <c:v>1.0</c:v>
                </c:pt>
                <c:pt idx="1555">
                  <c:v>1.0</c:v>
                </c:pt>
                <c:pt idx="1556">
                  <c:v>1.0</c:v>
                </c:pt>
                <c:pt idx="1557">
                  <c:v>1.0</c:v>
                </c:pt>
                <c:pt idx="1558">
                  <c:v>1.0</c:v>
                </c:pt>
                <c:pt idx="1559">
                  <c:v>1.0</c:v>
                </c:pt>
                <c:pt idx="1560">
                  <c:v>1.0</c:v>
                </c:pt>
                <c:pt idx="1561">
                  <c:v>1.0</c:v>
                </c:pt>
                <c:pt idx="1562">
                  <c:v>1.0</c:v>
                </c:pt>
                <c:pt idx="1563">
                  <c:v>1.0</c:v>
                </c:pt>
                <c:pt idx="1564">
                  <c:v>1.0</c:v>
                </c:pt>
                <c:pt idx="1565">
                  <c:v>1.0</c:v>
                </c:pt>
                <c:pt idx="1566">
                  <c:v>1.0</c:v>
                </c:pt>
                <c:pt idx="1567">
                  <c:v>1.0</c:v>
                </c:pt>
                <c:pt idx="1568">
                  <c:v>1.0</c:v>
                </c:pt>
                <c:pt idx="1569">
                  <c:v>1.0</c:v>
                </c:pt>
                <c:pt idx="1570">
                  <c:v>1.0</c:v>
                </c:pt>
                <c:pt idx="1571">
                  <c:v>1.0</c:v>
                </c:pt>
                <c:pt idx="1572">
                  <c:v>1.0</c:v>
                </c:pt>
                <c:pt idx="1573">
                  <c:v>1.0</c:v>
                </c:pt>
                <c:pt idx="1574">
                  <c:v>1.0</c:v>
                </c:pt>
                <c:pt idx="1575">
                  <c:v>1.0</c:v>
                </c:pt>
                <c:pt idx="1576">
                  <c:v>1.0</c:v>
                </c:pt>
                <c:pt idx="1577">
                  <c:v>1.0</c:v>
                </c:pt>
                <c:pt idx="1578">
                  <c:v>1.0</c:v>
                </c:pt>
                <c:pt idx="1579">
                  <c:v>1.0</c:v>
                </c:pt>
                <c:pt idx="1580">
                  <c:v>1.0</c:v>
                </c:pt>
                <c:pt idx="1581">
                  <c:v>1.0</c:v>
                </c:pt>
                <c:pt idx="1582">
                  <c:v>1.0</c:v>
                </c:pt>
                <c:pt idx="1583">
                  <c:v>1.0</c:v>
                </c:pt>
                <c:pt idx="1584">
                  <c:v>1.0</c:v>
                </c:pt>
                <c:pt idx="1585">
                  <c:v>1.0</c:v>
                </c:pt>
                <c:pt idx="1586">
                  <c:v>1.0</c:v>
                </c:pt>
                <c:pt idx="1587">
                  <c:v>1.0</c:v>
                </c:pt>
                <c:pt idx="1588">
                  <c:v>1.0</c:v>
                </c:pt>
                <c:pt idx="1589">
                  <c:v>1.0</c:v>
                </c:pt>
                <c:pt idx="1590">
                  <c:v>1.0</c:v>
                </c:pt>
                <c:pt idx="1591">
                  <c:v>1.0</c:v>
                </c:pt>
                <c:pt idx="1592">
                  <c:v>1.0</c:v>
                </c:pt>
                <c:pt idx="1593">
                  <c:v>1.0</c:v>
                </c:pt>
                <c:pt idx="1594">
                  <c:v>1.0</c:v>
                </c:pt>
                <c:pt idx="1595">
                  <c:v>1.0</c:v>
                </c:pt>
                <c:pt idx="1596">
                  <c:v>1.0</c:v>
                </c:pt>
                <c:pt idx="1597">
                  <c:v>1.0</c:v>
                </c:pt>
                <c:pt idx="1598">
                  <c:v>1.0</c:v>
                </c:pt>
                <c:pt idx="1599">
                  <c:v>1.0</c:v>
                </c:pt>
                <c:pt idx="1600">
                  <c:v>1.0</c:v>
                </c:pt>
                <c:pt idx="1601">
                  <c:v>1.0</c:v>
                </c:pt>
                <c:pt idx="1602">
                  <c:v>1.0</c:v>
                </c:pt>
                <c:pt idx="1603">
                  <c:v>1.0</c:v>
                </c:pt>
                <c:pt idx="1604">
                  <c:v>1.0</c:v>
                </c:pt>
                <c:pt idx="1605">
                  <c:v>1.0</c:v>
                </c:pt>
                <c:pt idx="1606">
                  <c:v>1.0</c:v>
                </c:pt>
                <c:pt idx="1607">
                  <c:v>1.0</c:v>
                </c:pt>
                <c:pt idx="1608">
                  <c:v>1.0</c:v>
                </c:pt>
                <c:pt idx="1609">
                  <c:v>1.0</c:v>
                </c:pt>
                <c:pt idx="1610">
                  <c:v>1.0</c:v>
                </c:pt>
                <c:pt idx="1611">
                  <c:v>1.0</c:v>
                </c:pt>
                <c:pt idx="1612">
                  <c:v>1.0</c:v>
                </c:pt>
                <c:pt idx="1613">
                  <c:v>1.0</c:v>
                </c:pt>
                <c:pt idx="1614">
                  <c:v>1.0</c:v>
                </c:pt>
                <c:pt idx="1615">
                  <c:v>1.0</c:v>
                </c:pt>
                <c:pt idx="1616">
                  <c:v>1.0</c:v>
                </c:pt>
                <c:pt idx="1617">
                  <c:v>1.0</c:v>
                </c:pt>
                <c:pt idx="1618">
                  <c:v>1.0</c:v>
                </c:pt>
                <c:pt idx="1619">
                  <c:v>1.0</c:v>
                </c:pt>
                <c:pt idx="1620">
                  <c:v>1.0</c:v>
                </c:pt>
                <c:pt idx="1621">
                  <c:v>1.0</c:v>
                </c:pt>
                <c:pt idx="1622">
                  <c:v>1.0</c:v>
                </c:pt>
                <c:pt idx="1623">
                  <c:v>1.0</c:v>
                </c:pt>
                <c:pt idx="1624">
                  <c:v>1.0</c:v>
                </c:pt>
                <c:pt idx="1625">
                  <c:v>1.0</c:v>
                </c:pt>
                <c:pt idx="1626">
                  <c:v>1.0</c:v>
                </c:pt>
                <c:pt idx="1627">
                  <c:v>1.0</c:v>
                </c:pt>
                <c:pt idx="1628">
                  <c:v>1.0</c:v>
                </c:pt>
                <c:pt idx="1629">
                  <c:v>1.0</c:v>
                </c:pt>
                <c:pt idx="1630">
                  <c:v>1.0</c:v>
                </c:pt>
                <c:pt idx="1631">
                  <c:v>1.0</c:v>
                </c:pt>
                <c:pt idx="1632">
                  <c:v>1.0</c:v>
                </c:pt>
                <c:pt idx="1633">
                  <c:v>1.0</c:v>
                </c:pt>
                <c:pt idx="1634">
                  <c:v>1.0</c:v>
                </c:pt>
                <c:pt idx="1635">
                  <c:v>1.0</c:v>
                </c:pt>
                <c:pt idx="1636">
                  <c:v>1.0</c:v>
                </c:pt>
                <c:pt idx="1637">
                  <c:v>1.0</c:v>
                </c:pt>
                <c:pt idx="1638">
                  <c:v>1.0</c:v>
                </c:pt>
                <c:pt idx="1639">
                  <c:v>1.0</c:v>
                </c:pt>
                <c:pt idx="1640">
                  <c:v>1.0</c:v>
                </c:pt>
                <c:pt idx="1641">
                  <c:v>1.0</c:v>
                </c:pt>
                <c:pt idx="1642">
                  <c:v>1.0</c:v>
                </c:pt>
                <c:pt idx="1643">
                  <c:v>1.0</c:v>
                </c:pt>
                <c:pt idx="1644">
                  <c:v>1.0</c:v>
                </c:pt>
                <c:pt idx="1645">
                  <c:v>1.0</c:v>
                </c:pt>
                <c:pt idx="1646">
                  <c:v>1.0</c:v>
                </c:pt>
                <c:pt idx="1647">
                  <c:v>1.0</c:v>
                </c:pt>
                <c:pt idx="1648">
                  <c:v>1.0</c:v>
                </c:pt>
                <c:pt idx="1649">
                  <c:v>1.0</c:v>
                </c:pt>
                <c:pt idx="1650">
                  <c:v>1.0</c:v>
                </c:pt>
                <c:pt idx="1651">
                  <c:v>1.0</c:v>
                </c:pt>
                <c:pt idx="1652">
                  <c:v>1.0</c:v>
                </c:pt>
                <c:pt idx="1653">
                  <c:v>1.0</c:v>
                </c:pt>
                <c:pt idx="1654">
                  <c:v>1.0</c:v>
                </c:pt>
                <c:pt idx="1655">
                  <c:v>1.0</c:v>
                </c:pt>
                <c:pt idx="1656">
                  <c:v>1.0</c:v>
                </c:pt>
                <c:pt idx="1657">
                  <c:v>1.0</c:v>
                </c:pt>
                <c:pt idx="1658">
                  <c:v>1.0</c:v>
                </c:pt>
                <c:pt idx="1659">
                  <c:v>1.0</c:v>
                </c:pt>
                <c:pt idx="1660">
                  <c:v>1.0</c:v>
                </c:pt>
                <c:pt idx="1661">
                  <c:v>1.0</c:v>
                </c:pt>
                <c:pt idx="1662">
                  <c:v>1.0</c:v>
                </c:pt>
                <c:pt idx="1663">
                  <c:v>1.0</c:v>
                </c:pt>
                <c:pt idx="1664">
                  <c:v>1.0</c:v>
                </c:pt>
                <c:pt idx="1665">
                  <c:v>1.0</c:v>
                </c:pt>
                <c:pt idx="1666">
                  <c:v>1.0</c:v>
                </c:pt>
                <c:pt idx="1667">
                  <c:v>1.0</c:v>
                </c:pt>
                <c:pt idx="1668">
                  <c:v>1.0</c:v>
                </c:pt>
                <c:pt idx="1669">
                  <c:v>1.0</c:v>
                </c:pt>
                <c:pt idx="1670">
                  <c:v>1.0</c:v>
                </c:pt>
                <c:pt idx="1671">
                  <c:v>1.0</c:v>
                </c:pt>
                <c:pt idx="1672">
                  <c:v>1.0</c:v>
                </c:pt>
                <c:pt idx="1673">
                  <c:v>1.0</c:v>
                </c:pt>
                <c:pt idx="1674">
                  <c:v>1.0</c:v>
                </c:pt>
                <c:pt idx="1675">
                  <c:v>1.0</c:v>
                </c:pt>
                <c:pt idx="1676">
                  <c:v>1.0</c:v>
                </c:pt>
                <c:pt idx="1677">
                  <c:v>1.0</c:v>
                </c:pt>
                <c:pt idx="1678">
                  <c:v>1.0</c:v>
                </c:pt>
                <c:pt idx="1679">
                  <c:v>1.0</c:v>
                </c:pt>
                <c:pt idx="1680">
                  <c:v>1.0</c:v>
                </c:pt>
                <c:pt idx="1681">
                  <c:v>1.0</c:v>
                </c:pt>
                <c:pt idx="1682">
                  <c:v>1.0</c:v>
                </c:pt>
                <c:pt idx="1683">
                  <c:v>1.0</c:v>
                </c:pt>
                <c:pt idx="1684">
                  <c:v>1.0</c:v>
                </c:pt>
                <c:pt idx="1685">
                  <c:v>1.0</c:v>
                </c:pt>
                <c:pt idx="1686">
                  <c:v>1.0</c:v>
                </c:pt>
                <c:pt idx="1687">
                  <c:v>1.0</c:v>
                </c:pt>
                <c:pt idx="1688">
                  <c:v>1.0</c:v>
                </c:pt>
                <c:pt idx="1689">
                  <c:v>1.0</c:v>
                </c:pt>
                <c:pt idx="1690">
                  <c:v>1.0</c:v>
                </c:pt>
                <c:pt idx="1691">
                  <c:v>1.0</c:v>
                </c:pt>
                <c:pt idx="1692">
                  <c:v>1.0</c:v>
                </c:pt>
                <c:pt idx="1693">
                  <c:v>1.0</c:v>
                </c:pt>
                <c:pt idx="1694">
                  <c:v>1.0</c:v>
                </c:pt>
                <c:pt idx="1695">
                  <c:v>1.0</c:v>
                </c:pt>
                <c:pt idx="1696">
                  <c:v>1.0</c:v>
                </c:pt>
                <c:pt idx="1697">
                  <c:v>1.0</c:v>
                </c:pt>
                <c:pt idx="1698">
                  <c:v>1.0</c:v>
                </c:pt>
                <c:pt idx="1699">
                  <c:v>1.0</c:v>
                </c:pt>
                <c:pt idx="1700">
                  <c:v>1.0</c:v>
                </c:pt>
                <c:pt idx="1701">
                  <c:v>1.0</c:v>
                </c:pt>
                <c:pt idx="1702">
                  <c:v>1.0</c:v>
                </c:pt>
                <c:pt idx="1703">
                  <c:v>1.0</c:v>
                </c:pt>
                <c:pt idx="1704">
                  <c:v>1.0</c:v>
                </c:pt>
                <c:pt idx="1705">
                  <c:v>1.0</c:v>
                </c:pt>
                <c:pt idx="1706">
                  <c:v>1.0</c:v>
                </c:pt>
                <c:pt idx="1707">
                  <c:v>1.0</c:v>
                </c:pt>
                <c:pt idx="1708">
                  <c:v>1.0</c:v>
                </c:pt>
                <c:pt idx="1709">
                  <c:v>1.0</c:v>
                </c:pt>
                <c:pt idx="1710">
                  <c:v>1.0</c:v>
                </c:pt>
                <c:pt idx="1711">
                  <c:v>1.0</c:v>
                </c:pt>
                <c:pt idx="1712">
                  <c:v>1.0</c:v>
                </c:pt>
                <c:pt idx="1713">
                  <c:v>1.0</c:v>
                </c:pt>
                <c:pt idx="1714">
                  <c:v>1.0</c:v>
                </c:pt>
                <c:pt idx="1715">
                  <c:v>1.0</c:v>
                </c:pt>
                <c:pt idx="1716">
                  <c:v>1.0</c:v>
                </c:pt>
                <c:pt idx="1717">
                  <c:v>1.0</c:v>
                </c:pt>
                <c:pt idx="1718">
                  <c:v>1.0</c:v>
                </c:pt>
                <c:pt idx="1719">
                  <c:v>1.0</c:v>
                </c:pt>
                <c:pt idx="1720">
                  <c:v>1.0</c:v>
                </c:pt>
                <c:pt idx="1721">
                  <c:v>1.0</c:v>
                </c:pt>
                <c:pt idx="1722">
                  <c:v>1.0</c:v>
                </c:pt>
                <c:pt idx="1723">
                  <c:v>1.0</c:v>
                </c:pt>
                <c:pt idx="1724">
                  <c:v>1.0</c:v>
                </c:pt>
                <c:pt idx="1725">
                  <c:v>1.0</c:v>
                </c:pt>
                <c:pt idx="1726">
                  <c:v>1.0</c:v>
                </c:pt>
                <c:pt idx="1727">
                  <c:v>1.0</c:v>
                </c:pt>
                <c:pt idx="1728">
                  <c:v>1.0</c:v>
                </c:pt>
                <c:pt idx="1729">
                  <c:v>1.0</c:v>
                </c:pt>
                <c:pt idx="1730">
                  <c:v>1.0</c:v>
                </c:pt>
                <c:pt idx="1731">
                  <c:v>1.0</c:v>
                </c:pt>
                <c:pt idx="1732">
                  <c:v>1.0</c:v>
                </c:pt>
                <c:pt idx="1733">
                  <c:v>1.0</c:v>
                </c:pt>
                <c:pt idx="1734">
                  <c:v>1.0</c:v>
                </c:pt>
                <c:pt idx="1735">
                  <c:v>1.0</c:v>
                </c:pt>
                <c:pt idx="1736">
                  <c:v>1.0</c:v>
                </c:pt>
                <c:pt idx="1737">
                  <c:v>1.0</c:v>
                </c:pt>
                <c:pt idx="1738">
                  <c:v>1.0</c:v>
                </c:pt>
                <c:pt idx="1739">
                  <c:v>1.0</c:v>
                </c:pt>
                <c:pt idx="1740">
                  <c:v>1.0</c:v>
                </c:pt>
                <c:pt idx="1741">
                  <c:v>1.0</c:v>
                </c:pt>
                <c:pt idx="1742">
                  <c:v>1.0</c:v>
                </c:pt>
                <c:pt idx="1743">
                  <c:v>1.0</c:v>
                </c:pt>
                <c:pt idx="1744">
                  <c:v>1.0</c:v>
                </c:pt>
                <c:pt idx="1745">
                  <c:v>1.0</c:v>
                </c:pt>
                <c:pt idx="1746">
                  <c:v>1.0</c:v>
                </c:pt>
                <c:pt idx="1747">
                  <c:v>1.0</c:v>
                </c:pt>
                <c:pt idx="1748">
                  <c:v>1.0</c:v>
                </c:pt>
                <c:pt idx="1749">
                  <c:v>1.0</c:v>
                </c:pt>
                <c:pt idx="1750">
                  <c:v>1.0</c:v>
                </c:pt>
                <c:pt idx="1751">
                  <c:v>1.0</c:v>
                </c:pt>
                <c:pt idx="1752">
                  <c:v>1.0</c:v>
                </c:pt>
                <c:pt idx="1753">
                  <c:v>1.0</c:v>
                </c:pt>
                <c:pt idx="1754">
                  <c:v>1.0</c:v>
                </c:pt>
                <c:pt idx="1755">
                  <c:v>1.0</c:v>
                </c:pt>
                <c:pt idx="1756">
                  <c:v>1.0</c:v>
                </c:pt>
                <c:pt idx="1757">
                  <c:v>1.0</c:v>
                </c:pt>
                <c:pt idx="1758">
                  <c:v>1.0</c:v>
                </c:pt>
                <c:pt idx="1759">
                  <c:v>1.0</c:v>
                </c:pt>
                <c:pt idx="1760">
                  <c:v>1.0</c:v>
                </c:pt>
                <c:pt idx="1761">
                  <c:v>1.0</c:v>
                </c:pt>
                <c:pt idx="1762">
                  <c:v>1.0</c:v>
                </c:pt>
                <c:pt idx="1763">
                  <c:v>1.0</c:v>
                </c:pt>
                <c:pt idx="1764">
                  <c:v>1.0</c:v>
                </c:pt>
                <c:pt idx="1765">
                  <c:v>1.0</c:v>
                </c:pt>
                <c:pt idx="1766">
                  <c:v>1.0</c:v>
                </c:pt>
                <c:pt idx="1767">
                  <c:v>1.0</c:v>
                </c:pt>
                <c:pt idx="1768">
                  <c:v>1.0</c:v>
                </c:pt>
                <c:pt idx="1769">
                  <c:v>1.0</c:v>
                </c:pt>
                <c:pt idx="1770">
                  <c:v>1.0</c:v>
                </c:pt>
                <c:pt idx="1771">
                  <c:v>1.0</c:v>
                </c:pt>
                <c:pt idx="1772">
                  <c:v>1.0</c:v>
                </c:pt>
                <c:pt idx="1773">
                  <c:v>1.0</c:v>
                </c:pt>
                <c:pt idx="1774">
                  <c:v>1.0</c:v>
                </c:pt>
                <c:pt idx="1775">
                  <c:v>1.0</c:v>
                </c:pt>
                <c:pt idx="1776">
                  <c:v>1.0</c:v>
                </c:pt>
                <c:pt idx="1777">
                  <c:v>1.0</c:v>
                </c:pt>
                <c:pt idx="1778">
                  <c:v>1.0</c:v>
                </c:pt>
                <c:pt idx="1779">
                  <c:v>1.0</c:v>
                </c:pt>
                <c:pt idx="1780">
                  <c:v>1.0</c:v>
                </c:pt>
                <c:pt idx="1781">
                  <c:v>1.0</c:v>
                </c:pt>
                <c:pt idx="1782">
                  <c:v>1.0</c:v>
                </c:pt>
                <c:pt idx="1783">
                  <c:v>1.0</c:v>
                </c:pt>
                <c:pt idx="1784">
                  <c:v>1.0</c:v>
                </c:pt>
                <c:pt idx="1785">
                  <c:v>1.0</c:v>
                </c:pt>
                <c:pt idx="1786">
                  <c:v>1.0</c:v>
                </c:pt>
                <c:pt idx="1787">
                  <c:v>1.0</c:v>
                </c:pt>
                <c:pt idx="1788">
                  <c:v>1.0</c:v>
                </c:pt>
                <c:pt idx="1789">
                  <c:v>1.0</c:v>
                </c:pt>
                <c:pt idx="1790">
                  <c:v>1.0</c:v>
                </c:pt>
                <c:pt idx="1791">
                  <c:v>1.0</c:v>
                </c:pt>
                <c:pt idx="1792">
                  <c:v>1.0</c:v>
                </c:pt>
                <c:pt idx="1793">
                  <c:v>1.0</c:v>
                </c:pt>
                <c:pt idx="1794">
                  <c:v>1.0</c:v>
                </c:pt>
                <c:pt idx="1795">
                  <c:v>1.0</c:v>
                </c:pt>
                <c:pt idx="1796">
                  <c:v>1.0</c:v>
                </c:pt>
                <c:pt idx="1797">
                  <c:v>1.0</c:v>
                </c:pt>
                <c:pt idx="1798">
                  <c:v>1.0</c:v>
                </c:pt>
                <c:pt idx="1799">
                  <c:v>1.0</c:v>
                </c:pt>
                <c:pt idx="1800">
                  <c:v>1.0</c:v>
                </c:pt>
                <c:pt idx="1801">
                  <c:v>1.0</c:v>
                </c:pt>
                <c:pt idx="1802">
                  <c:v>1.0</c:v>
                </c:pt>
                <c:pt idx="1803">
                  <c:v>1.0</c:v>
                </c:pt>
                <c:pt idx="1804">
                  <c:v>1.0</c:v>
                </c:pt>
                <c:pt idx="1805">
                  <c:v>1.0</c:v>
                </c:pt>
                <c:pt idx="1806">
                  <c:v>1.0</c:v>
                </c:pt>
                <c:pt idx="1807">
                  <c:v>1.0</c:v>
                </c:pt>
                <c:pt idx="1808">
                  <c:v>1.0</c:v>
                </c:pt>
                <c:pt idx="1809">
                  <c:v>1.0</c:v>
                </c:pt>
                <c:pt idx="1810">
                  <c:v>1.0</c:v>
                </c:pt>
                <c:pt idx="1811">
                  <c:v>1.0</c:v>
                </c:pt>
                <c:pt idx="1812">
                  <c:v>1.0</c:v>
                </c:pt>
                <c:pt idx="1813">
                  <c:v>1.0</c:v>
                </c:pt>
                <c:pt idx="1814">
                  <c:v>1.0</c:v>
                </c:pt>
                <c:pt idx="1815">
                  <c:v>1.0</c:v>
                </c:pt>
                <c:pt idx="1816">
                  <c:v>1.0</c:v>
                </c:pt>
                <c:pt idx="1817">
                  <c:v>1.0</c:v>
                </c:pt>
                <c:pt idx="1818">
                  <c:v>1.0</c:v>
                </c:pt>
                <c:pt idx="1819">
                  <c:v>1.0</c:v>
                </c:pt>
                <c:pt idx="1820">
                  <c:v>1.0</c:v>
                </c:pt>
                <c:pt idx="1821">
                  <c:v>1.0</c:v>
                </c:pt>
                <c:pt idx="1822">
                  <c:v>1.0</c:v>
                </c:pt>
                <c:pt idx="1823">
                  <c:v>1.0</c:v>
                </c:pt>
                <c:pt idx="1824">
                  <c:v>1.0</c:v>
                </c:pt>
                <c:pt idx="1825">
                  <c:v>1.0</c:v>
                </c:pt>
                <c:pt idx="1826">
                  <c:v>1.0</c:v>
                </c:pt>
                <c:pt idx="1827">
                  <c:v>1.0</c:v>
                </c:pt>
                <c:pt idx="1828">
                  <c:v>1.0</c:v>
                </c:pt>
                <c:pt idx="1829">
                  <c:v>1.0</c:v>
                </c:pt>
                <c:pt idx="1830">
                  <c:v>1.0</c:v>
                </c:pt>
                <c:pt idx="1831">
                  <c:v>1.0</c:v>
                </c:pt>
                <c:pt idx="1832">
                  <c:v>1.0</c:v>
                </c:pt>
                <c:pt idx="1833">
                  <c:v>1.0</c:v>
                </c:pt>
                <c:pt idx="1834">
                  <c:v>1.0</c:v>
                </c:pt>
                <c:pt idx="1835">
                  <c:v>1.0</c:v>
                </c:pt>
                <c:pt idx="1836">
                  <c:v>1.0</c:v>
                </c:pt>
                <c:pt idx="1837">
                  <c:v>1.0</c:v>
                </c:pt>
                <c:pt idx="1838">
                  <c:v>1.0</c:v>
                </c:pt>
                <c:pt idx="1839">
                  <c:v>1.0</c:v>
                </c:pt>
                <c:pt idx="1840">
                  <c:v>1.0</c:v>
                </c:pt>
                <c:pt idx="1841">
                  <c:v>1.0</c:v>
                </c:pt>
                <c:pt idx="1842">
                  <c:v>1.0</c:v>
                </c:pt>
                <c:pt idx="1843">
                  <c:v>1.0</c:v>
                </c:pt>
                <c:pt idx="1844">
                  <c:v>1.0</c:v>
                </c:pt>
                <c:pt idx="1845">
                  <c:v>1.0</c:v>
                </c:pt>
                <c:pt idx="1846">
                  <c:v>1.0</c:v>
                </c:pt>
                <c:pt idx="1847">
                  <c:v>1.0</c:v>
                </c:pt>
                <c:pt idx="1848">
                  <c:v>1.0</c:v>
                </c:pt>
                <c:pt idx="1849">
                  <c:v>1.0</c:v>
                </c:pt>
                <c:pt idx="1850">
                  <c:v>1.0</c:v>
                </c:pt>
                <c:pt idx="1851">
                  <c:v>1.0</c:v>
                </c:pt>
                <c:pt idx="1852">
                  <c:v>1.0</c:v>
                </c:pt>
                <c:pt idx="1853">
                  <c:v>1.0</c:v>
                </c:pt>
                <c:pt idx="1854">
                  <c:v>1.0</c:v>
                </c:pt>
                <c:pt idx="1855">
                  <c:v>1.0</c:v>
                </c:pt>
                <c:pt idx="1856">
                  <c:v>1.0</c:v>
                </c:pt>
                <c:pt idx="1857">
                  <c:v>1.0</c:v>
                </c:pt>
                <c:pt idx="1858">
                  <c:v>1.0</c:v>
                </c:pt>
                <c:pt idx="1859">
                  <c:v>1.0</c:v>
                </c:pt>
                <c:pt idx="1860">
                  <c:v>1.0</c:v>
                </c:pt>
                <c:pt idx="1861">
                  <c:v>1.0</c:v>
                </c:pt>
                <c:pt idx="1862">
                  <c:v>1.0</c:v>
                </c:pt>
                <c:pt idx="1863">
                  <c:v>1.0</c:v>
                </c:pt>
                <c:pt idx="1864">
                  <c:v>1.0</c:v>
                </c:pt>
                <c:pt idx="1865">
                  <c:v>1.0</c:v>
                </c:pt>
                <c:pt idx="1866">
                  <c:v>1.0</c:v>
                </c:pt>
                <c:pt idx="1867">
                  <c:v>1.0</c:v>
                </c:pt>
                <c:pt idx="1868">
                  <c:v>1.0</c:v>
                </c:pt>
                <c:pt idx="1869">
                  <c:v>1.0</c:v>
                </c:pt>
                <c:pt idx="1870">
                  <c:v>1.0</c:v>
                </c:pt>
                <c:pt idx="1871">
                  <c:v>1.0</c:v>
                </c:pt>
                <c:pt idx="1872">
                  <c:v>1.0</c:v>
                </c:pt>
                <c:pt idx="1873">
                  <c:v>1.0</c:v>
                </c:pt>
                <c:pt idx="1874">
                  <c:v>1.0</c:v>
                </c:pt>
                <c:pt idx="1875">
                  <c:v>1.0</c:v>
                </c:pt>
                <c:pt idx="1876">
                  <c:v>1.0</c:v>
                </c:pt>
                <c:pt idx="1877">
                  <c:v>1.0</c:v>
                </c:pt>
                <c:pt idx="1878">
                  <c:v>1.0</c:v>
                </c:pt>
                <c:pt idx="1879">
                  <c:v>1.0</c:v>
                </c:pt>
                <c:pt idx="1880">
                  <c:v>1.0</c:v>
                </c:pt>
                <c:pt idx="1881">
                  <c:v>1.0</c:v>
                </c:pt>
                <c:pt idx="1882">
                  <c:v>1.0</c:v>
                </c:pt>
                <c:pt idx="1883">
                  <c:v>1.0</c:v>
                </c:pt>
                <c:pt idx="1884">
                  <c:v>1.0</c:v>
                </c:pt>
                <c:pt idx="1885">
                  <c:v>1.0</c:v>
                </c:pt>
                <c:pt idx="1886">
                  <c:v>1.0</c:v>
                </c:pt>
                <c:pt idx="1887">
                  <c:v>1.0</c:v>
                </c:pt>
                <c:pt idx="1888">
                  <c:v>1.0</c:v>
                </c:pt>
                <c:pt idx="1889">
                  <c:v>1.0</c:v>
                </c:pt>
                <c:pt idx="1890">
                  <c:v>1.0</c:v>
                </c:pt>
                <c:pt idx="1891">
                  <c:v>1.0</c:v>
                </c:pt>
                <c:pt idx="1892">
                  <c:v>1.0</c:v>
                </c:pt>
                <c:pt idx="1893">
                  <c:v>1.0</c:v>
                </c:pt>
                <c:pt idx="1894">
                  <c:v>1.0</c:v>
                </c:pt>
                <c:pt idx="1895">
                  <c:v>1.0</c:v>
                </c:pt>
                <c:pt idx="1896">
                  <c:v>1.0</c:v>
                </c:pt>
                <c:pt idx="1897">
                  <c:v>1.0</c:v>
                </c:pt>
                <c:pt idx="1898">
                  <c:v>1.0</c:v>
                </c:pt>
                <c:pt idx="1899">
                  <c:v>1.0</c:v>
                </c:pt>
                <c:pt idx="1900">
                  <c:v>1.0</c:v>
                </c:pt>
                <c:pt idx="1901">
                  <c:v>1.0</c:v>
                </c:pt>
                <c:pt idx="1902">
                  <c:v>1.0</c:v>
                </c:pt>
                <c:pt idx="1903">
                  <c:v>1.0</c:v>
                </c:pt>
                <c:pt idx="1904">
                  <c:v>1.0</c:v>
                </c:pt>
                <c:pt idx="1905">
                  <c:v>1.0</c:v>
                </c:pt>
                <c:pt idx="1906">
                  <c:v>1.0</c:v>
                </c:pt>
                <c:pt idx="1907">
                  <c:v>1.0</c:v>
                </c:pt>
                <c:pt idx="1908">
                  <c:v>1.0</c:v>
                </c:pt>
                <c:pt idx="1909">
                  <c:v>1.0</c:v>
                </c:pt>
                <c:pt idx="1910">
                  <c:v>1.0</c:v>
                </c:pt>
                <c:pt idx="1911">
                  <c:v>1.0</c:v>
                </c:pt>
                <c:pt idx="1912">
                  <c:v>1.0</c:v>
                </c:pt>
                <c:pt idx="1913">
                  <c:v>1.0</c:v>
                </c:pt>
                <c:pt idx="1914">
                  <c:v>1.0</c:v>
                </c:pt>
                <c:pt idx="1915">
                  <c:v>1.0</c:v>
                </c:pt>
                <c:pt idx="1916">
                  <c:v>1.0</c:v>
                </c:pt>
                <c:pt idx="1917">
                  <c:v>1.0</c:v>
                </c:pt>
                <c:pt idx="1918">
                  <c:v>1.0</c:v>
                </c:pt>
                <c:pt idx="1919">
                  <c:v>1.0</c:v>
                </c:pt>
                <c:pt idx="1920">
                  <c:v>1.0</c:v>
                </c:pt>
                <c:pt idx="1921">
                  <c:v>1.0</c:v>
                </c:pt>
                <c:pt idx="1922">
                  <c:v>1.0</c:v>
                </c:pt>
                <c:pt idx="1923">
                  <c:v>1.0</c:v>
                </c:pt>
                <c:pt idx="1924">
                  <c:v>1.0</c:v>
                </c:pt>
                <c:pt idx="1925">
                  <c:v>1.0</c:v>
                </c:pt>
                <c:pt idx="1926">
                  <c:v>1.0</c:v>
                </c:pt>
                <c:pt idx="1927">
                  <c:v>1.0</c:v>
                </c:pt>
                <c:pt idx="1928">
                  <c:v>1.0</c:v>
                </c:pt>
                <c:pt idx="1929">
                  <c:v>1.0</c:v>
                </c:pt>
                <c:pt idx="1930">
                  <c:v>1.0</c:v>
                </c:pt>
                <c:pt idx="1931">
                  <c:v>1.0</c:v>
                </c:pt>
                <c:pt idx="1932">
                  <c:v>1.0</c:v>
                </c:pt>
                <c:pt idx="1933">
                  <c:v>1.0</c:v>
                </c:pt>
                <c:pt idx="1934">
                  <c:v>1.0</c:v>
                </c:pt>
                <c:pt idx="1935">
                  <c:v>1.0</c:v>
                </c:pt>
                <c:pt idx="1936">
                  <c:v>1.0</c:v>
                </c:pt>
                <c:pt idx="1937">
                  <c:v>1.0</c:v>
                </c:pt>
                <c:pt idx="1938">
                  <c:v>1.0</c:v>
                </c:pt>
                <c:pt idx="1939">
                  <c:v>1.0</c:v>
                </c:pt>
                <c:pt idx="1940">
                  <c:v>1.0</c:v>
                </c:pt>
                <c:pt idx="1941">
                  <c:v>1.0</c:v>
                </c:pt>
                <c:pt idx="1942">
                  <c:v>1.0</c:v>
                </c:pt>
                <c:pt idx="1943">
                  <c:v>1.0</c:v>
                </c:pt>
                <c:pt idx="1944">
                  <c:v>1.0</c:v>
                </c:pt>
                <c:pt idx="1945">
                  <c:v>1.0</c:v>
                </c:pt>
                <c:pt idx="1946">
                  <c:v>1.0</c:v>
                </c:pt>
                <c:pt idx="1947">
                  <c:v>1.0</c:v>
                </c:pt>
                <c:pt idx="1948">
                  <c:v>1.0</c:v>
                </c:pt>
                <c:pt idx="1949">
                  <c:v>1.0</c:v>
                </c:pt>
                <c:pt idx="1950">
                  <c:v>1.0</c:v>
                </c:pt>
                <c:pt idx="1951">
                  <c:v>1.0</c:v>
                </c:pt>
                <c:pt idx="1952">
                  <c:v>1.0</c:v>
                </c:pt>
                <c:pt idx="1953">
                  <c:v>1.0</c:v>
                </c:pt>
                <c:pt idx="1954">
                  <c:v>1.0</c:v>
                </c:pt>
                <c:pt idx="1955">
                  <c:v>1.0</c:v>
                </c:pt>
                <c:pt idx="1956">
                  <c:v>1.0</c:v>
                </c:pt>
                <c:pt idx="1957">
                  <c:v>1.0</c:v>
                </c:pt>
                <c:pt idx="1958">
                  <c:v>1.0</c:v>
                </c:pt>
                <c:pt idx="1959">
                  <c:v>1.0</c:v>
                </c:pt>
                <c:pt idx="1960">
                  <c:v>1.0</c:v>
                </c:pt>
                <c:pt idx="1961">
                  <c:v>1.0</c:v>
                </c:pt>
                <c:pt idx="1962">
                  <c:v>1.0</c:v>
                </c:pt>
                <c:pt idx="1963">
                  <c:v>1.0</c:v>
                </c:pt>
                <c:pt idx="1964">
                  <c:v>1.0</c:v>
                </c:pt>
                <c:pt idx="1965">
                  <c:v>1.0</c:v>
                </c:pt>
                <c:pt idx="1966">
                  <c:v>1.0</c:v>
                </c:pt>
                <c:pt idx="1967">
                  <c:v>1.0</c:v>
                </c:pt>
                <c:pt idx="1968">
                  <c:v>1.0</c:v>
                </c:pt>
                <c:pt idx="1969">
                  <c:v>1.0</c:v>
                </c:pt>
                <c:pt idx="1970">
                  <c:v>1.0</c:v>
                </c:pt>
                <c:pt idx="1971">
                  <c:v>1.0</c:v>
                </c:pt>
                <c:pt idx="1972">
                  <c:v>1.0</c:v>
                </c:pt>
                <c:pt idx="1973">
                  <c:v>1.0</c:v>
                </c:pt>
                <c:pt idx="1974">
                  <c:v>1.0</c:v>
                </c:pt>
                <c:pt idx="1975">
                  <c:v>1.0</c:v>
                </c:pt>
                <c:pt idx="1976">
                  <c:v>1.0</c:v>
                </c:pt>
                <c:pt idx="1977">
                  <c:v>1.0</c:v>
                </c:pt>
                <c:pt idx="1978">
                  <c:v>1.0</c:v>
                </c:pt>
                <c:pt idx="1979">
                  <c:v>1.0</c:v>
                </c:pt>
                <c:pt idx="1980">
                  <c:v>1.0</c:v>
                </c:pt>
                <c:pt idx="1981">
                  <c:v>1.0</c:v>
                </c:pt>
                <c:pt idx="1982">
                  <c:v>1.0</c:v>
                </c:pt>
                <c:pt idx="1983">
                  <c:v>1.0</c:v>
                </c:pt>
                <c:pt idx="1984">
                  <c:v>1.0</c:v>
                </c:pt>
                <c:pt idx="1985">
                  <c:v>1.0</c:v>
                </c:pt>
                <c:pt idx="1986">
                  <c:v>1.0</c:v>
                </c:pt>
                <c:pt idx="1987">
                  <c:v>1.0</c:v>
                </c:pt>
                <c:pt idx="1988">
                  <c:v>1.0</c:v>
                </c:pt>
                <c:pt idx="1989">
                  <c:v>1.0</c:v>
                </c:pt>
                <c:pt idx="1990">
                  <c:v>1.0</c:v>
                </c:pt>
                <c:pt idx="1991">
                  <c:v>1.0</c:v>
                </c:pt>
                <c:pt idx="1992">
                  <c:v>1.0</c:v>
                </c:pt>
                <c:pt idx="1993">
                  <c:v>1.0</c:v>
                </c:pt>
                <c:pt idx="1994">
                  <c:v>1.0</c:v>
                </c:pt>
                <c:pt idx="1995">
                  <c:v>1.0</c:v>
                </c:pt>
                <c:pt idx="1996">
                  <c:v>1.0</c:v>
                </c:pt>
                <c:pt idx="1997">
                  <c:v>1.0</c:v>
                </c:pt>
                <c:pt idx="1998">
                  <c:v>1.0</c:v>
                </c:pt>
                <c:pt idx="1999">
                  <c:v>1.0</c:v>
                </c:pt>
                <c:pt idx="2000">
                  <c:v>1.0</c:v>
                </c:pt>
                <c:pt idx="2001">
                  <c:v>1.0</c:v>
                </c:pt>
                <c:pt idx="2002">
                  <c:v>1.0</c:v>
                </c:pt>
                <c:pt idx="2003">
                  <c:v>1.0</c:v>
                </c:pt>
                <c:pt idx="2004">
                  <c:v>1.0</c:v>
                </c:pt>
                <c:pt idx="2005">
                  <c:v>1.0</c:v>
                </c:pt>
                <c:pt idx="2006">
                  <c:v>1.0</c:v>
                </c:pt>
                <c:pt idx="2007">
                  <c:v>1.0</c:v>
                </c:pt>
                <c:pt idx="2008">
                  <c:v>1.0</c:v>
                </c:pt>
                <c:pt idx="2009">
                  <c:v>1.0</c:v>
                </c:pt>
                <c:pt idx="2010">
                  <c:v>1.0</c:v>
                </c:pt>
                <c:pt idx="2011">
                  <c:v>1.0</c:v>
                </c:pt>
                <c:pt idx="2012">
                  <c:v>1.0</c:v>
                </c:pt>
                <c:pt idx="2013">
                  <c:v>1.0</c:v>
                </c:pt>
                <c:pt idx="2014">
                  <c:v>1.0</c:v>
                </c:pt>
                <c:pt idx="2015">
                  <c:v>1.0</c:v>
                </c:pt>
                <c:pt idx="2016">
                  <c:v>1.0</c:v>
                </c:pt>
                <c:pt idx="2017">
                  <c:v>1.0</c:v>
                </c:pt>
                <c:pt idx="2018">
                  <c:v>1.0</c:v>
                </c:pt>
                <c:pt idx="2019">
                  <c:v>1.0</c:v>
                </c:pt>
                <c:pt idx="2020">
                  <c:v>1.0</c:v>
                </c:pt>
                <c:pt idx="2021">
                  <c:v>1.0</c:v>
                </c:pt>
                <c:pt idx="2022">
                  <c:v>1.0</c:v>
                </c:pt>
                <c:pt idx="2023">
                  <c:v>1.0</c:v>
                </c:pt>
                <c:pt idx="2024">
                  <c:v>1.0</c:v>
                </c:pt>
                <c:pt idx="2025">
                  <c:v>1.0</c:v>
                </c:pt>
                <c:pt idx="2026">
                  <c:v>1.0</c:v>
                </c:pt>
                <c:pt idx="2027">
                  <c:v>1.0</c:v>
                </c:pt>
                <c:pt idx="2028">
                  <c:v>1.0</c:v>
                </c:pt>
                <c:pt idx="2029">
                  <c:v>1.0</c:v>
                </c:pt>
                <c:pt idx="2030">
                  <c:v>1.0</c:v>
                </c:pt>
                <c:pt idx="2031">
                  <c:v>1.0</c:v>
                </c:pt>
                <c:pt idx="2032">
                  <c:v>1.0</c:v>
                </c:pt>
                <c:pt idx="2033">
                  <c:v>1.0</c:v>
                </c:pt>
                <c:pt idx="2034">
                  <c:v>1.0</c:v>
                </c:pt>
                <c:pt idx="2035">
                  <c:v>1.0</c:v>
                </c:pt>
                <c:pt idx="2036">
                  <c:v>1.0</c:v>
                </c:pt>
                <c:pt idx="2037">
                  <c:v>1.0</c:v>
                </c:pt>
                <c:pt idx="2038">
                  <c:v>1.0</c:v>
                </c:pt>
                <c:pt idx="2039">
                  <c:v>1.0</c:v>
                </c:pt>
                <c:pt idx="2040">
                  <c:v>1.0</c:v>
                </c:pt>
                <c:pt idx="2041">
                  <c:v>1.0</c:v>
                </c:pt>
                <c:pt idx="2042">
                  <c:v>1.0</c:v>
                </c:pt>
                <c:pt idx="2043">
                  <c:v>1.0</c:v>
                </c:pt>
                <c:pt idx="2044">
                  <c:v>1.0</c:v>
                </c:pt>
                <c:pt idx="2045">
                  <c:v>1.0</c:v>
                </c:pt>
                <c:pt idx="2046">
                  <c:v>1.0</c:v>
                </c:pt>
                <c:pt idx="2047">
                  <c:v>1.0</c:v>
                </c:pt>
                <c:pt idx="2048">
                  <c:v>1.0</c:v>
                </c:pt>
                <c:pt idx="2049">
                  <c:v>1.0</c:v>
                </c:pt>
                <c:pt idx="2050">
                  <c:v>1.0</c:v>
                </c:pt>
                <c:pt idx="2051">
                  <c:v>1.0</c:v>
                </c:pt>
                <c:pt idx="2052">
                  <c:v>1.0</c:v>
                </c:pt>
                <c:pt idx="2053">
                  <c:v>1.0</c:v>
                </c:pt>
                <c:pt idx="2054">
                  <c:v>1.0</c:v>
                </c:pt>
                <c:pt idx="2055">
                  <c:v>1.0</c:v>
                </c:pt>
                <c:pt idx="2056">
                  <c:v>1.0</c:v>
                </c:pt>
                <c:pt idx="2057">
                  <c:v>1.0</c:v>
                </c:pt>
                <c:pt idx="2058">
                  <c:v>1.0</c:v>
                </c:pt>
                <c:pt idx="2059">
                  <c:v>1.0</c:v>
                </c:pt>
                <c:pt idx="2060">
                  <c:v>1.0</c:v>
                </c:pt>
                <c:pt idx="2061">
                  <c:v>1.0</c:v>
                </c:pt>
                <c:pt idx="2062">
                  <c:v>1.0</c:v>
                </c:pt>
                <c:pt idx="2063">
                  <c:v>1.0</c:v>
                </c:pt>
                <c:pt idx="2064">
                  <c:v>1.0</c:v>
                </c:pt>
                <c:pt idx="2065">
                  <c:v>1.0</c:v>
                </c:pt>
                <c:pt idx="2066">
                  <c:v>1.0</c:v>
                </c:pt>
                <c:pt idx="2067">
                  <c:v>1.0</c:v>
                </c:pt>
                <c:pt idx="2068">
                  <c:v>1.0</c:v>
                </c:pt>
                <c:pt idx="2069">
                  <c:v>1.0</c:v>
                </c:pt>
                <c:pt idx="2070">
                  <c:v>1.0</c:v>
                </c:pt>
                <c:pt idx="2071">
                  <c:v>1.0</c:v>
                </c:pt>
                <c:pt idx="2072">
                  <c:v>1.0</c:v>
                </c:pt>
                <c:pt idx="2073">
                  <c:v>1.0</c:v>
                </c:pt>
                <c:pt idx="2074">
                  <c:v>1.0</c:v>
                </c:pt>
                <c:pt idx="2075">
                  <c:v>1.0</c:v>
                </c:pt>
                <c:pt idx="2076">
                  <c:v>1.0</c:v>
                </c:pt>
                <c:pt idx="2077">
                  <c:v>1.0</c:v>
                </c:pt>
                <c:pt idx="2078">
                  <c:v>1.0</c:v>
                </c:pt>
                <c:pt idx="2079">
                  <c:v>1.0</c:v>
                </c:pt>
                <c:pt idx="2080">
                  <c:v>1.0</c:v>
                </c:pt>
                <c:pt idx="2081">
                  <c:v>1.0</c:v>
                </c:pt>
                <c:pt idx="2082">
                  <c:v>1.0</c:v>
                </c:pt>
                <c:pt idx="2083">
                  <c:v>1.0</c:v>
                </c:pt>
                <c:pt idx="2084">
                  <c:v>1.0</c:v>
                </c:pt>
                <c:pt idx="2085">
                  <c:v>1.0</c:v>
                </c:pt>
                <c:pt idx="2086">
                  <c:v>1.0</c:v>
                </c:pt>
                <c:pt idx="2087">
                  <c:v>1.0</c:v>
                </c:pt>
                <c:pt idx="2088">
                  <c:v>1.0</c:v>
                </c:pt>
                <c:pt idx="2089">
                  <c:v>1.0</c:v>
                </c:pt>
                <c:pt idx="2090">
                  <c:v>1.0</c:v>
                </c:pt>
                <c:pt idx="2091">
                  <c:v>1.0</c:v>
                </c:pt>
                <c:pt idx="2092">
                  <c:v>1.0</c:v>
                </c:pt>
                <c:pt idx="2093">
                  <c:v>1.0</c:v>
                </c:pt>
                <c:pt idx="2094">
                  <c:v>1.0</c:v>
                </c:pt>
                <c:pt idx="2095">
                  <c:v>1.0</c:v>
                </c:pt>
                <c:pt idx="2096">
                  <c:v>1.0</c:v>
                </c:pt>
                <c:pt idx="2097">
                  <c:v>1.0</c:v>
                </c:pt>
                <c:pt idx="2098">
                  <c:v>1.0</c:v>
                </c:pt>
                <c:pt idx="2099">
                  <c:v>1.0</c:v>
                </c:pt>
                <c:pt idx="2100">
                  <c:v>1.0</c:v>
                </c:pt>
                <c:pt idx="2101">
                  <c:v>1.0</c:v>
                </c:pt>
                <c:pt idx="2102">
                  <c:v>1.0</c:v>
                </c:pt>
                <c:pt idx="2103">
                  <c:v>1.0</c:v>
                </c:pt>
                <c:pt idx="2104">
                  <c:v>1.0</c:v>
                </c:pt>
                <c:pt idx="2105">
                  <c:v>1.0</c:v>
                </c:pt>
                <c:pt idx="2106">
                  <c:v>1.0</c:v>
                </c:pt>
                <c:pt idx="2107">
                  <c:v>1.0</c:v>
                </c:pt>
                <c:pt idx="2108">
                  <c:v>1.0</c:v>
                </c:pt>
                <c:pt idx="2109">
                  <c:v>1.0</c:v>
                </c:pt>
                <c:pt idx="2110">
                  <c:v>1.0</c:v>
                </c:pt>
                <c:pt idx="2111">
                  <c:v>1.0</c:v>
                </c:pt>
                <c:pt idx="2112">
                  <c:v>1.0</c:v>
                </c:pt>
                <c:pt idx="2113">
                  <c:v>1.0</c:v>
                </c:pt>
                <c:pt idx="2114">
                  <c:v>1.0</c:v>
                </c:pt>
                <c:pt idx="2115">
                  <c:v>1.0</c:v>
                </c:pt>
                <c:pt idx="2116">
                  <c:v>1.0</c:v>
                </c:pt>
                <c:pt idx="2117">
                  <c:v>1.0</c:v>
                </c:pt>
                <c:pt idx="2118">
                  <c:v>1.0</c:v>
                </c:pt>
                <c:pt idx="2119">
                  <c:v>1.0</c:v>
                </c:pt>
                <c:pt idx="2120">
                  <c:v>1.0</c:v>
                </c:pt>
                <c:pt idx="2121">
                  <c:v>1.0</c:v>
                </c:pt>
                <c:pt idx="2122">
                  <c:v>1.0</c:v>
                </c:pt>
                <c:pt idx="2123">
                  <c:v>1.0</c:v>
                </c:pt>
                <c:pt idx="2124">
                  <c:v>1.0</c:v>
                </c:pt>
                <c:pt idx="2125">
                  <c:v>1.0</c:v>
                </c:pt>
                <c:pt idx="2126">
                  <c:v>1.0</c:v>
                </c:pt>
                <c:pt idx="2127">
                  <c:v>1.0</c:v>
                </c:pt>
                <c:pt idx="2128">
                  <c:v>1.0</c:v>
                </c:pt>
                <c:pt idx="2129">
                  <c:v>1.0</c:v>
                </c:pt>
                <c:pt idx="2130">
                  <c:v>1.0</c:v>
                </c:pt>
                <c:pt idx="2131">
                  <c:v>1.0</c:v>
                </c:pt>
                <c:pt idx="2132">
                  <c:v>1.0</c:v>
                </c:pt>
                <c:pt idx="2133">
                  <c:v>1.0</c:v>
                </c:pt>
                <c:pt idx="2134">
                  <c:v>1.0</c:v>
                </c:pt>
                <c:pt idx="2135">
                  <c:v>1.0</c:v>
                </c:pt>
                <c:pt idx="2136">
                  <c:v>1.0</c:v>
                </c:pt>
                <c:pt idx="2137">
                  <c:v>1.0</c:v>
                </c:pt>
                <c:pt idx="2138">
                  <c:v>1.0</c:v>
                </c:pt>
                <c:pt idx="2139">
                  <c:v>1.0</c:v>
                </c:pt>
                <c:pt idx="2140">
                  <c:v>1.0</c:v>
                </c:pt>
                <c:pt idx="2141">
                  <c:v>1.0</c:v>
                </c:pt>
                <c:pt idx="2142">
                  <c:v>1.0</c:v>
                </c:pt>
                <c:pt idx="2143">
                  <c:v>1.0</c:v>
                </c:pt>
                <c:pt idx="2144">
                  <c:v>1.0</c:v>
                </c:pt>
                <c:pt idx="2145">
                  <c:v>1.0</c:v>
                </c:pt>
                <c:pt idx="2146">
                  <c:v>1.0</c:v>
                </c:pt>
                <c:pt idx="2147">
                  <c:v>1.0</c:v>
                </c:pt>
                <c:pt idx="2148">
                  <c:v>1.0</c:v>
                </c:pt>
                <c:pt idx="2149">
                  <c:v>1.0</c:v>
                </c:pt>
                <c:pt idx="2150">
                  <c:v>1.0</c:v>
                </c:pt>
                <c:pt idx="2151">
                  <c:v>1.0</c:v>
                </c:pt>
                <c:pt idx="2152">
                  <c:v>1.0</c:v>
                </c:pt>
                <c:pt idx="2153">
                  <c:v>1.0</c:v>
                </c:pt>
                <c:pt idx="2154">
                  <c:v>1.0</c:v>
                </c:pt>
                <c:pt idx="2155">
                  <c:v>1.0</c:v>
                </c:pt>
                <c:pt idx="2156">
                  <c:v>1.0</c:v>
                </c:pt>
                <c:pt idx="2157">
                  <c:v>1.0</c:v>
                </c:pt>
                <c:pt idx="2158">
                  <c:v>1.0</c:v>
                </c:pt>
                <c:pt idx="2159">
                  <c:v>1.0</c:v>
                </c:pt>
                <c:pt idx="2160">
                  <c:v>1.0</c:v>
                </c:pt>
                <c:pt idx="2161">
                  <c:v>1.0</c:v>
                </c:pt>
                <c:pt idx="2162">
                  <c:v>1.0</c:v>
                </c:pt>
                <c:pt idx="2163">
                  <c:v>1.0</c:v>
                </c:pt>
                <c:pt idx="2164">
                  <c:v>1.0</c:v>
                </c:pt>
                <c:pt idx="2165">
                  <c:v>1.0</c:v>
                </c:pt>
                <c:pt idx="2166">
                  <c:v>1.0</c:v>
                </c:pt>
                <c:pt idx="2167">
                  <c:v>1.0</c:v>
                </c:pt>
                <c:pt idx="2168">
                  <c:v>1.0</c:v>
                </c:pt>
                <c:pt idx="2169">
                  <c:v>1.0</c:v>
                </c:pt>
                <c:pt idx="2170">
                  <c:v>1.0</c:v>
                </c:pt>
                <c:pt idx="2171">
                  <c:v>1.0</c:v>
                </c:pt>
                <c:pt idx="2172">
                  <c:v>1.0</c:v>
                </c:pt>
                <c:pt idx="2173">
                  <c:v>1.0</c:v>
                </c:pt>
                <c:pt idx="2174">
                  <c:v>1.0</c:v>
                </c:pt>
                <c:pt idx="2175">
                  <c:v>1.0</c:v>
                </c:pt>
                <c:pt idx="2176">
                  <c:v>1.0</c:v>
                </c:pt>
                <c:pt idx="2177">
                  <c:v>1.0</c:v>
                </c:pt>
                <c:pt idx="2178">
                  <c:v>1.0</c:v>
                </c:pt>
                <c:pt idx="2179">
                  <c:v>1.0</c:v>
                </c:pt>
                <c:pt idx="2180">
                  <c:v>1.0</c:v>
                </c:pt>
                <c:pt idx="2181">
                  <c:v>1.0</c:v>
                </c:pt>
                <c:pt idx="2182">
                  <c:v>1.0</c:v>
                </c:pt>
                <c:pt idx="2183">
                  <c:v>1.0</c:v>
                </c:pt>
                <c:pt idx="2184">
                  <c:v>1.0</c:v>
                </c:pt>
                <c:pt idx="2185">
                  <c:v>1.0</c:v>
                </c:pt>
                <c:pt idx="2186">
                  <c:v>1.0</c:v>
                </c:pt>
                <c:pt idx="2187">
                  <c:v>1.0</c:v>
                </c:pt>
                <c:pt idx="2188">
                  <c:v>1.0</c:v>
                </c:pt>
                <c:pt idx="2189">
                  <c:v>1.0</c:v>
                </c:pt>
                <c:pt idx="2190">
                  <c:v>1.0</c:v>
                </c:pt>
                <c:pt idx="2191">
                  <c:v>1.0</c:v>
                </c:pt>
                <c:pt idx="2192">
                  <c:v>1.0</c:v>
                </c:pt>
                <c:pt idx="2193">
                  <c:v>1.0</c:v>
                </c:pt>
                <c:pt idx="2194">
                  <c:v>1.0</c:v>
                </c:pt>
                <c:pt idx="2195">
                  <c:v>1.0</c:v>
                </c:pt>
                <c:pt idx="2196">
                  <c:v>1.0</c:v>
                </c:pt>
                <c:pt idx="2197">
                  <c:v>1.0</c:v>
                </c:pt>
                <c:pt idx="2198">
                  <c:v>1.0</c:v>
                </c:pt>
                <c:pt idx="2199">
                  <c:v>1.0</c:v>
                </c:pt>
                <c:pt idx="2200">
                  <c:v>1.0</c:v>
                </c:pt>
                <c:pt idx="2201">
                  <c:v>1.0</c:v>
                </c:pt>
                <c:pt idx="2202">
                  <c:v>1.0</c:v>
                </c:pt>
                <c:pt idx="2203">
                  <c:v>1.0</c:v>
                </c:pt>
                <c:pt idx="2204">
                  <c:v>1.0</c:v>
                </c:pt>
                <c:pt idx="2205">
                  <c:v>1.0</c:v>
                </c:pt>
                <c:pt idx="2206">
                  <c:v>1.0</c:v>
                </c:pt>
                <c:pt idx="2207">
                  <c:v>1.0</c:v>
                </c:pt>
                <c:pt idx="2208">
                  <c:v>1.0</c:v>
                </c:pt>
                <c:pt idx="2209">
                  <c:v>1.0</c:v>
                </c:pt>
                <c:pt idx="2210">
                  <c:v>1.0</c:v>
                </c:pt>
                <c:pt idx="2211">
                  <c:v>1.0</c:v>
                </c:pt>
                <c:pt idx="2212">
                  <c:v>1.0</c:v>
                </c:pt>
                <c:pt idx="2213">
                  <c:v>1.0</c:v>
                </c:pt>
                <c:pt idx="2214">
                  <c:v>1.0</c:v>
                </c:pt>
                <c:pt idx="2215">
                  <c:v>1.0</c:v>
                </c:pt>
                <c:pt idx="2216">
                  <c:v>1.0</c:v>
                </c:pt>
                <c:pt idx="2217">
                  <c:v>1.0</c:v>
                </c:pt>
                <c:pt idx="2218">
                  <c:v>1.0</c:v>
                </c:pt>
                <c:pt idx="2219">
                  <c:v>1.0</c:v>
                </c:pt>
                <c:pt idx="2220">
                  <c:v>1.0</c:v>
                </c:pt>
                <c:pt idx="2221">
                  <c:v>1.0</c:v>
                </c:pt>
                <c:pt idx="2222">
                  <c:v>1.0</c:v>
                </c:pt>
                <c:pt idx="2223">
                  <c:v>1.0</c:v>
                </c:pt>
                <c:pt idx="2224">
                  <c:v>1.0</c:v>
                </c:pt>
                <c:pt idx="2225">
                  <c:v>1.0</c:v>
                </c:pt>
                <c:pt idx="2226">
                  <c:v>1.0</c:v>
                </c:pt>
                <c:pt idx="2227">
                  <c:v>1.0</c:v>
                </c:pt>
                <c:pt idx="2228">
                  <c:v>1.0</c:v>
                </c:pt>
                <c:pt idx="2229">
                  <c:v>1.0</c:v>
                </c:pt>
                <c:pt idx="2230">
                  <c:v>1.0</c:v>
                </c:pt>
                <c:pt idx="2231">
                  <c:v>1.0</c:v>
                </c:pt>
                <c:pt idx="2232">
                  <c:v>1.0</c:v>
                </c:pt>
                <c:pt idx="2233">
                  <c:v>1.0</c:v>
                </c:pt>
                <c:pt idx="2234">
                  <c:v>1.0</c:v>
                </c:pt>
                <c:pt idx="2235">
                  <c:v>1.0</c:v>
                </c:pt>
                <c:pt idx="2236">
                  <c:v>1.0</c:v>
                </c:pt>
                <c:pt idx="2237">
                  <c:v>1.0</c:v>
                </c:pt>
                <c:pt idx="2238">
                  <c:v>1.0</c:v>
                </c:pt>
                <c:pt idx="2239">
                  <c:v>1.0</c:v>
                </c:pt>
                <c:pt idx="2240">
                  <c:v>1.0</c:v>
                </c:pt>
                <c:pt idx="2241">
                  <c:v>1.0</c:v>
                </c:pt>
                <c:pt idx="2242">
                  <c:v>1.0</c:v>
                </c:pt>
                <c:pt idx="2243">
                  <c:v>1.0</c:v>
                </c:pt>
                <c:pt idx="2244">
                  <c:v>1.0</c:v>
                </c:pt>
                <c:pt idx="2245">
                  <c:v>1.0</c:v>
                </c:pt>
                <c:pt idx="2246">
                  <c:v>1.0</c:v>
                </c:pt>
                <c:pt idx="2247">
                  <c:v>1.0</c:v>
                </c:pt>
                <c:pt idx="2248">
                  <c:v>1.0</c:v>
                </c:pt>
                <c:pt idx="2249">
                  <c:v>1.0</c:v>
                </c:pt>
                <c:pt idx="2250">
                  <c:v>1.0</c:v>
                </c:pt>
                <c:pt idx="2251">
                  <c:v>1.0</c:v>
                </c:pt>
                <c:pt idx="2252">
                  <c:v>1.0</c:v>
                </c:pt>
                <c:pt idx="2253">
                  <c:v>1.0</c:v>
                </c:pt>
                <c:pt idx="2254">
                  <c:v>1.0</c:v>
                </c:pt>
                <c:pt idx="2255">
                  <c:v>1.0</c:v>
                </c:pt>
                <c:pt idx="2256">
                  <c:v>1.0</c:v>
                </c:pt>
                <c:pt idx="2257">
                  <c:v>1.0</c:v>
                </c:pt>
                <c:pt idx="2258">
                  <c:v>1.0</c:v>
                </c:pt>
                <c:pt idx="2259">
                  <c:v>1.0</c:v>
                </c:pt>
                <c:pt idx="2260">
                  <c:v>1.0</c:v>
                </c:pt>
                <c:pt idx="2261">
                  <c:v>1.0</c:v>
                </c:pt>
                <c:pt idx="2262">
                  <c:v>1.0</c:v>
                </c:pt>
                <c:pt idx="2263">
                  <c:v>1.0</c:v>
                </c:pt>
                <c:pt idx="2264">
                  <c:v>1.0</c:v>
                </c:pt>
                <c:pt idx="2265">
                  <c:v>1.0</c:v>
                </c:pt>
                <c:pt idx="2266">
                  <c:v>1.0</c:v>
                </c:pt>
                <c:pt idx="2267">
                  <c:v>1.0</c:v>
                </c:pt>
                <c:pt idx="2268">
                  <c:v>1.0</c:v>
                </c:pt>
                <c:pt idx="2269">
                  <c:v>1.0</c:v>
                </c:pt>
                <c:pt idx="2270">
                  <c:v>1.0</c:v>
                </c:pt>
                <c:pt idx="2271">
                  <c:v>1.0</c:v>
                </c:pt>
                <c:pt idx="2272">
                  <c:v>1.0</c:v>
                </c:pt>
                <c:pt idx="2273">
                  <c:v>1.0</c:v>
                </c:pt>
                <c:pt idx="2274">
                  <c:v>1.0</c:v>
                </c:pt>
                <c:pt idx="2275">
                  <c:v>1.0</c:v>
                </c:pt>
                <c:pt idx="2276">
                  <c:v>1.0</c:v>
                </c:pt>
                <c:pt idx="2277">
                  <c:v>1.0</c:v>
                </c:pt>
                <c:pt idx="2278">
                  <c:v>1.0</c:v>
                </c:pt>
                <c:pt idx="2279">
                  <c:v>1.0</c:v>
                </c:pt>
                <c:pt idx="2280">
                  <c:v>1.0</c:v>
                </c:pt>
                <c:pt idx="2281">
                  <c:v>1.0</c:v>
                </c:pt>
                <c:pt idx="2282">
                  <c:v>1.0</c:v>
                </c:pt>
                <c:pt idx="2283">
                  <c:v>1.0</c:v>
                </c:pt>
                <c:pt idx="2284">
                  <c:v>1.0</c:v>
                </c:pt>
                <c:pt idx="2285">
                  <c:v>1.0</c:v>
                </c:pt>
                <c:pt idx="2286">
                  <c:v>1.0</c:v>
                </c:pt>
                <c:pt idx="2287">
                  <c:v>1.0</c:v>
                </c:pt>
                <c:pt idx="2288">
                  <c:v>1.0</c:v>
                </c:pt>
                <c:pt idx="2289">
                  <c:v>1.0</c:v>
                </c:pt>
                <c:pt idx="2290">
                  <c:v>1.0</c:v>
                </c:pt>
                <c:pt idx="2291">
                  <c:v>1.0</c:v>
                </c:pt>
                <c:pt idx="2292">
                  <c:v>1.0</c:v>
                </c:pt>
                <c:pt idx="2293">
                  <c:v>1.0</c:v>
                </c:pt>
                <c:pt idx="2294">
                  <c:v>1.0</c:v>
                </c:pt>
                <c:pt idx="2295">
                  <c:v>1.0</c:v>
                </c:pt>
                <c:pt idx="2296">
                  <c:v>1.0</c:v>
                </c:pt>
                <c:pt idx="2297">
                  <c:v>1.0</c:v>
                </c:pt>
                <c:pt idx="2298">
                  <c:v>1.0</c:v>
                </c:pt>
                <c:pt idx="2299">
                  <c:v>1.0</c:v>
                </c:pt>
                <c:pt idx="2300">
                  <c:v>1.0</c:v>
                </c:pt>
                <c:pt idx="2301">
                  <c:v>1.0</c:v>
                </c:pt>
                <c:pt idx="2302">
                  <c:v>1.0</c:v>
                </c:pt>
                <c:pt idx="2303">
                  <c:v>1.0</c:v>
                </c:pt>
                <c:pt idx="2304">
                  <c:v>1.0</c:v>
                </c:pt>
                <c:pt idx="2305">
                  <c:v>1.0</c:v>
                </c:pt>
                <c:pt idx="2306">
                  <c:v>1.0</c:v>
                </c:pt>
                <c:pt idx="2307">
                  <c:v>1.0</c:v>
                </c:pt>
                <c:pt idx="2308">
                  <c:v>1.0</c:v>
                </c:pt>
                <c:pt idx="2309">
                  <c:v>1.0</c:v>
                </c:pt>
                <c:pt idx="2310">
                  <c:v>1.0</c:v>
                </c:pt>
                <c:pt idx="2311">
                  <c:v>1.0</c:v>
                </c:pt>
                <c:pt idx="2312">
                  <c:v>1.0</c:v>
                </c:pt>
                <c:pt idx="2313">
                  <c:v>1.0</c:v>
                </c:pt>
                <c:pt idx="2314">
                  <c:v>1.0</c:v>
                </c:pt>
                <c:pt idx="2315">
                  <c:v>1.0</c:v>
                </c:pt>
                <c:pt idx="2316">
                  <c:v>1.0</c:v>
                </c:pt>
                <c:pt idx="2317">
                  <c:v>1.0</c:v>
                </c:pt>
                <c:pt idx="2318">
                  <c:v>1.0</c:v>
                </c:pt>
                <c:pt idx="2319">
                  <c:v>1.0</c:v>
                </c:pt>
                <c:pt idx="2320">
                  <c:v>1.0</c:v>
                </c:pt>
                <c:pt idx="2321">
                  <c:v>1.0</c:v>
                </c:pt>
                <c:pt idx="2322">
                  <c:v>1.0</c:v>
                </c:pt>
                <c:pt idx="2323">
                  <c:v>1.0</c:v>
                </c:pt>
                <c:pt idx="2324">
                  <c:v>1.0</c:v>
                </c:pt>
                <c:pt idx="2325">
                  <c:v>1.0</c:v>
                </c:pt>
                <c:pt idx="2326">
                  <c:v>1.0</c:v>
                </c:pt>
                <c:pt idx="2327">
                  <c:v>1.0</c:v>
                </c:pt>
                <c:pt idx="2328">
                  <c:v>1.0</c:v>
                </c:pt>
                <c:pt idx="2329">
                  <c:v>1.0</c:v>
                </c:pt>
                <c:pt idx="2330">
                  <c:v>1.0</c:v>
                </c:pt>
                <c:pt idx="2331">
                  <c:v>1.0</c:v>
                </c:pt>
                <c:pt idx="2332">
                  <c:v>1.0</c:v>
                </c:pt>
                <c:pt idx="2333">
                  <c:v>1.0</c:v>
                </c:pt>
                <c:pt idx="2334">
                  <c:v>1.0</c:v>
                </c:pt>
                <c:pt idx="2335">
                  <c:v>1.0</c:v>
                </c:pt>
                <c:pt idx="2336">
                  <c:v>1.0</c:v>
                </c:pt>
                <c:pt idx="2337">
                  <c:v>1.0</c:v>
                </c:pt>
                <c:pt idx="2338">
                  <c:v>1.0</c:v>
                </c:pt>
                <c:pt idx="2339">
                  <c:v>1.0</c:v>
                </c:pt>
                <c:pt idx="2340">
                  <c:v>1.0</c:v>
                </c:pt>
                <c:pt idx="2341">
                  <c:v>1.0</c:v>
                </c:pt>
                <c:pt idx="2342">
                  <c:v>1.0</c:v>
                </c:pt>
                <c:pt idx="2343">
                  <c:v>1.0</c:v>
                </c:pt>
                <c:pt idx="2344">
                  <c:v>1.0</c:v>
                </c:pt>
                <c:pt idx="2345">
                  <c:v>1.0</c:v>
                </c:pt>
                <c:pt idx="2346">
                  <c:v>1.0</c:v>
                </c:pt>
                <c:pt idx="2347">
                  <c:v>1.0</c:v>
                </c:pt>
                <c:pt idx="2348">
                  <c:v>1.0</c:v>
                </c:pt>
                <c:pt idx="2349">
                  <c:v>1.0</c:v>
                </c:pt>
                <c:pt idx="2350">
                  <c:v>1.0</c:v>
                </c:pt>
                <c:pt idx="2351">
                  <c:v>1.0</c:v>
                </c:pt>
                <c:pt idx="2352">
                  <c:v>1.0</c:v>
                </c:pt>
                <c:pt idx="2353">
                  <c:v>1.0</c:v>
                </c:pt>
                <c:pt idx="2354">
                  <c:v>1.0</c:v>
                </c:pt>
                <c:pt idx="2355">
                  <c:v>1.0</c:v>
                </c:pt>
                <c:pt idx="2356">
                  <c:v>1.0</c:v>
                </c:pt>
                <c:pt idx="2357">
                  <c:v>1.0</c:v>
                </c:pt>
                <c:pt idx="2358">
                  <c:v>1.0</c:v>
                </c:pt>
                <c:pt idx="2359">
                  <c:v>1.0</c:v>
                </c:pt>
                <c:pt idx="2360">
                  <c:v>1.0</c:v>
                </c:pt>
                <c:pt idx="2361">
                  <c:v>1.0</c:v>
                </c:pt>
                <c:pt idx="2362">
                  <c:v>1.0</c:v>
                </c:pt>
                <c:pt idx="2363">
                  <c:v>1.0</c:v>
                </c:pt>
                <c:pt idx="2364">
                  <c:v>1.0</c:v>
                </c:pt>
                <c:pt idx="2365">
                  <c:v>1.0</c:v>
                </c:pt>
                <c:pt idx="2366">
                  <c:v>1.0</c:v>
                </c:pt>
                <c:pt idx="2367">
                  <c:v>1.0</c:v>
                </c:pt>
                <c:pt idx="2368">
                  <c:v>1.0</c:v>
                </c:pt>
                <c:pt idx="2369">
                  <c:v>1.0</c:v>
                </c:pt>
                <c:pt idx="2370">
                  <c:v>1.0</c:v>
                </c:pt>
                <c:pt idx="2371">
                  <c:v>1.0</c:v>
                </c:pt>
                <c:pt idx="2372">
                  <c:v>1.0</c:v>
                </c:pt>
                <c:pt idx="2373">
                  <c:v>1.0</c:v>
                </c:pt>
                <c:pt idx="2374">
                  <c:v>1.0</c:v>
                </c:pt>
                <c:pt idx="2375">
                  <c:v>1.0</c:v>
                </c:pt>
                <c:pt idx="2376">
                  <c:v>1.0</c:v>
                </c:pt>
                <c:pt idx="2377">
                  <c:v>1.0</c:v>
                </c:pt>
                <c:pt idx="2378">
                  <c:v>1.0</c:v>
                </c:pt>
                <c:pt idx="2379">
                  <c:v>1.0</c:v>
                </c:pt>
                <c:pt idx="2380">
                  <c:v>1.0</c:v>
                </c:pt>
                <c:pt idx="2381">
                  <c:v>1.0</c:v>
                </c:pt>
                <c:pt idx="2382">
                  <c:v>1.0</c:v>
                </c:pt>
                <c:pt idx="2383">
                  <c:v>1.0</c:v>
                </c:pt>
                <c:pt idx="2384">
                  <c:v>1.0</c:v>
                </c:pt>
                <c:pt idx="2385">
                  <c:v>1.0</c:v>
                </c:pt>
                <c:pt idx="2386">
                  <c:v>1.0</c:v>
                </c:pt>
                <c:pt idx="2387">
                  <c:v>1.0</c:v>
                </c:pt>
                <c:pt idx="2388">
                  <c:v>1.0</c:v>
                </c:pt>
                <c:pt idx="2389">
                  <c:v>1.0</c:v>
                </c:pt>
                <c:pt idx="2390">
                  <c:v>1.0</c:v>
                </c:pt>
                <c:pt idx="2391">
                  <c:v>1.0</c:v>
                </c:pt>
                <c:pt idx="2392">
                  <c:v>1.0</c:v>
                </c:pt>
                <c:pt idx="2393">
                  <c:v>1.0</c:v>
                </c:pt>
                <c:pt idx="2394">
                  <c:v>1.0</c:v>
                </c:pt>
                <c:pt idx="2395">
                  <c:v>1.0</c:v>
                </c:pt>
                <c:pt idx="2396">
                  <c:v>1.0</c:v>
                </c:pt>
                <c:pt idx="2397">
                  <c:v>1.0</c:v>
                </c:pt>
                <c:pt idx="2398">
                  <c:v>1.0</c:v>
                </c:pt>
                <c:pt idx="2399">
                  <c:v>1.0</c:v>
                </c:pt>
                <c:pt idx="2400">
                  <c:v>1.0</c:v>
                </c:pt>
                <c:pt idx="2401">
                  <c:v>1.0</c:v>
                </c:pt>
                <c:pt idx="2402">
                  <c:v>1.0</c:v>
                </c:pt>
                <c:pt idx="2403">
                  <c:v>1.0</c:v>
                </c:pt>
                <c:pt idx="2404">
                  <c:v>1.0</c:v>
                </c:pt>
                <c:pt idx="2405">
                  <c:v>1.0</c:v>
                </c:pt>
                <c:pt idx="2406">
                  <c:v>1.0</c:v>
                </c:pt>
                <c:pt idx="2407">
                  <c:v>1.0</c:v>
                </c:pt>
                <c:pt idx="2408">
                  <c:v>1.0</c:v>
                </c:pt>
                <c:pt idx="2409">
                  <c:v>1.0</c:v>
                </c:pt>
                <c:pt idx="2410">
                  <c:v>1.0</c:v>
                </c:pt>
                <c:pt idx="2411">
                  <c:v>1.0</c:v>
                </c:pt>
                <c:pt idx="2412">
                  <c:v>1.0</c:v>
                </c:pt>
                <c:pt idx="2413">
                  <c:v>1.0</c:v>
                </c:pt>
                <c:pt idx="2414">
                  <c:v>1.0</c:v>
                </c:pt>
                <c:pt idx="2415">
                  <c:v>1.0</c:v>
                </c:pt>
                <c:pt idx="2416">
                  <c:v>1.0</c:v>
                </c:pt>
                <c:pt idx="2417">
                  <c:v>1.0</c:v>
                </c:pt>
                <c:pt idx="2418">
                  <c:v>1.0</c:v>
                </c:pt>
                <c:pt idx="2419">
                  <c:v>1.0</c:v>
                </c:pt>
                <c:pt idx="2420">
                  <c:v>1.0</c:v>
                </c:pt>
                <c:pt idx="2421">
                  <c:v>1.0</c:v>
                </c:pt>
                <c:pt idx="2422">
                  <c:v>1.0</c:v>
                </c:pt>
                <c:pt idx="2423">
                  <c:v>1.0</c:v>
                </c:pt>
                <c:pt idx="2424">
                  <c:v>1.0</c:v>
                </c:pt>
                <c:pt idx="2425">
                  <c:v>1.0</c:v>
                </c:pt>
                <c:pt idx="2426">
                  <c:v>1.0</c:v>
                </c:pt>
                <c:pt idx="2427">
                  <c:v>1.0</c:v>
                </c:pt>
                <c:pt idx="2428">
                  <c:v>1.0</c:v>
                </c:pt>
                <c:pt idx="2429">
                  <c:v>1.0</c:v>
                </c:pt>
                <c:pt idx="2430">
                  <c:v>1.0</c:v>
                </c:pt>
                <c:pt idx="2431">
                  <c:v>1.0</c:v>
                </c:pt>
                <c:pt idx="2432">
                  <c:v>1.0</c:v>
                </c:pt>
                <c:pt idx="2433">
                  <c:v>1.0</c:v>
                </c:pt>
                <c:pt idx="2434">
                  <c:v>1.0</c:v>
                </c:pt>
                <c:pt idx="2435">
                  <c:v>1.0</c:v>
                </c:pt>
                <c:pt idx="2436">
                  <c:v>1.0</c:v>
                </c:pt>
                <c:pt idx="2437">
                  <c:v>1.0</c:v>
                </c:pt>
                <c:pt idx="2438">
                  <c:v>1.0</c:v>
                </c:pt>
                <c:pt idx="2439">
                  <c:v>1.0</c:v>
                </c:pt>
                <c:pt idx="2440">
                  <c:v>1.0</c:v>
                </c:pt>
                <c:pt idx="2441">
                  <c:v>1.0</c:v>
                </c:pt>
                <c:pt idx="2442">
                  <c:v>1.0</c:v>
                </c:pt>
                <c:pt idx="2443">
                  <c:v>1.0</c:v>
                </c:pt>
                <c:pt idx="2444">
                  <c:v>1.0</c:v>
                </c:pt>
                <c:pt idx="2445">
                  <c:v>1.0</c:v>
                </c:pt>
                <c:pt idx="2446">
                  <c:v>1.0</c:v>
                </c:pt>
                <c:pt idx="2447">
                  <c:v>1.0</c:v>
                </c:pt>
                <c:pt idx="2448">
                  <c:v>1.0</c:v>
                </c:pt>
                <c:pt idx="2449">
                  <c:v>1.0</c:v>
                </c:pt>
                <c:pt idx="2450">
                  <c:v>1.0</c:v>
                </c:pt>
                <c:pt idx="2451">
                  <c:v>1.0</c:v>
                </c:pt>
                <c:pt idx="2452">
                  <c:v>1.0</c:v>
                </c:pt>
                <c:pt idx="2453">
                  <c:v>1.0</c:v>
                </c:pt>
                <c:pt idx="2454">
                  <c:v>1.0</c:v>
                </c:pt>
                <c:pt idx="2455">
                  <c:v>1.0</c:v>
                </c:pt>
                <c:pt idx="2456">
                  <c:v>1.0</c:v>
                </c:pt>
                <c:pt idx="2457">
                  <c:v>1.0</c:v>
                </c:pt>
                <c:pt idx="2458">
                  <c:v>1.0</c:v>
                </c:pt>
                <c:pt idx="2459">
                  <c:v>1.0</c:v>
                </c:pt>
                <c:pt idx="2460">
                  <c:v>1.0</c:v>
                </c:pt>
                <c:pt idx="2461">
                  <c:v>1.0</c:v>
                </c:pt>
                <c:pt idx="2462">
                  <c:v>1.0</c:v>
                </c:pt>
                <c:pt idx="2463">
                  <c:v>1.0</c:v>
                </c:pt>
                <c:pt idx="2464">
                  <c:v>1.0</c:v>
                </c:pt>
                <c:pt idx="2465">
                  <c:v>1.0</c:v>
                </c:pt>
                <c:pt idx="2466">
                  <c:v>1.0</c:v>
                </c:pt>
                <c:pt idx="2467">
                  <c:v>1.0</c:v>
                </c:pt>
                <c:pt idx="2468">
                  <c:v>1.0</c:v>
                </c:pt>
                <c:pt idx="2469">
                  <c:v>1.0</c:v>
                </c:pt>
                <c:pt idx="2470">
                  <c:v>1.0</c:v>
                </c:pt>
                <c:pt idx="2471">
                  <c:v>1.0</c:v>
                </c:pt>
                <c:pt idx="2472">
                  <c:v>1.0</c:v>
                </c:pt>
                <c:pt idx="2473">
                  <c:v>1.0</c:v>
                </c:pt>
                <c:pt idx="2474">
                  <c:v>1.0</c:v>
                </c:pt>
                <c:pt idx="2475">
                  <c:v>1.0</c:v>
                </c:pt>
                <c:pt idx="2476">
                  <c:v>1.0</c:v>
                </c:pt>
                <c:pt idx="2477">
                  <c:v>1.0</c:v>
                </c:pt>
                <c:pt idx="2478">
                  <c:v>1.0</c:v>
                </c:pt>
                <c:pt idx="2479">
                  <c:v>1.0</c:v>
                </c:pt>
                <c:pt idx="2480">
                  <c:v>1.0</c:v>
                </c:pt>
                <c:pt idx="2481">
                  <c:v>1.0</c:v>
                </c:pt>
                <c:pt idx="2482">
                  <c:v>1.0</c:v>
                </c:pt>
                <c:pt idx="2483">
                  <c:v>1.0</c:v>
                </c:pt>
                <c:pt idx="2484">
                  <c:v>1.0</c:v>
                </c:pt>
                <c:pt idx="2485">
                  <c:v>1.0</c:v>
                </c:pt>
                <c:pt idx="2486">
                  <c:v>1.0</c:v>
                </c:pt>
                <c:pt idx="2487">
                  <c:v>1.0</c:v>
                </c:pt>
                <c:pt idx="2488">
                  <c:v>1.0</c:v>
                </c:pt>
                <c:pt idx="2489">
                  <c:v>1.0</c:v>
                </c:pt>
                <c:pt idx="2490">
                  <c:v>1.0</c:v>
                </c:pt>
                <c:pt idx="2491">
                  <c:v>1.0</c:v>
                </c:pt>
                <c:pt idx="2492">
                  <c:v>1.0</c:v>
                </c:pt>
                <c:pt idx="2493">
                  <c:v>1.0</c:v>
                </c:pt>
                <c:pt idx="2494">
                  <c:v>1.0</c:v>
                </c:pt>
                <c:pt idx="2495">
                  <c:v>1.0</c:v>
                </c:pt>
                <c:pt idx="2496">
                  <c:v>1.0</c:v>
                </c:pt>
                <c:pt idx="2497">
                  <c:v>1.0</c:v>
                </c:pt>
                <c:pt idx="2498">
                  <c:v>1.0</c:v>
                </c:pt>
                <c:pt idx="2499">
                  <c:v>1.0</c:v>
                </c:pt>
                <c:pt idx="2500">
                  <c:v>1.0</c:v>
                </c:pt>
                <c:pt idx="2501">
                  <c:v>1.0</c:v>
                </c:pt>
                <c:pt idx="2502">
                  <c:v>1.0</c:v>
                </c:pt>
                <c:pt idx="2503">
                  <c:v>1.0</c:v>
                </c:pt>
                <c:pt idx="2504">
                  <c:v>1.0</c:v>
                </c:pt>
                <c:pt idx="2505">
                  <c:v>1.0</c:v>
                </c:pt>
                <c:pt idx="2506">
                  <c:v>1.0</c:v>
                </c:pt>
                <c:pt idx="2507">
                  <c:v>1.0</c:v>
                </c:pt>
                <c:pt idx="2508">
                  <c:v>1.0</c:v>
                </c:pt>
                <c:pt idx="2509">
                  <c:v>1.0</c:v>
                </c:pt>
                <c:pt idx="2510">
                  <c:v>1.0</c:v>
                </c:pt>
                <c:pt idx="2511">
                  <c:v>1.0</c:v>
                </c:pt>
                <c:pt idx="2512">
                  <c:v>1.0</c:v>
                </c:pt>
                <c:pt idx="2513">
                  <c:v>1.0</c:v>
                </c:pt>
                <c:pt idx="2514">
                  <c:v>1.0</c:v>
                </c:pt>
                <c:pt idx="2515">
                  <c:v>1.0</c:v>
                </c:pt>
                <c:pt idx="2516">
                  <c:v>1.0</c:v>
                </c:pt>
                <c:pt idx="2517">
                  <c:v>1.0</c:v>
                </c:pt>
                <c:pt idx="2518">
                  <c:v>1.0</c:v>
                </c:pt>
                <c:pt idx="2519">
                  <c:v>1.0</c:v>
                </c:pt>
                <c:pt idx="2520">
                  <c:v>1.0</c:v>
                </c:pt>
                <c:pt idx="2521">
                  <c:v>1.0</c:v>
                </c:pt>
                <c:pt idx="2522">
                  <c:v>1.0</c:v>
                </c:pt>
                <c:pt idx="2523">
                  <c:v>1.0</c:v>
                </c:pt>
                <c:pt idx="2524">
                  <c:v>1.0</c:v>
                </c:pt>
                <c:pt idx="2525">
                  <c:v>1.0</c:v>
                </c:pt>
                <c:pt idx="2526">
                  <c:v>1.0</c:v>
                </c:pt>
                <c:pt idx="2527">
                  <c:v>1.0</c:v>
                </c:pt>
                <c:pt idx="2528">
                  <c:v>1.0</c:v>
                </c:pt>
                <c:pt idx="2529">
                  <c:v>1.0</c:v>
                </c:pt>
                <c:pt idx="2530">
                  <c:v>1.0</c:v>
                </c:pt>
                <c:pt idx="2531">
                  <c:v>1.0</c:v>
                </c:pt>
                <c:pt idx="2532">
                  <c:v>1.0</c:v>
                </c:pt>
                <c:pt idx="2533">
                  <c:v>1.0</c:v>
                </c:pt>
                <c:pt idx="2534">
                  <c:v>1.0</c:v>
                </c:pt>
                <c:pt idx="2535">
                  <c:v>1.0</c:v>
                </c:pt>
                <c:pt idx="2536">
                  <c:v>1.0</c:v>
                </c:pt>
                <c:pt idx="2537">
                  <c:v>1.0</c:v>
                </c:pt>
                <c:pt idx="2538">
                  <c:v>1.0</c:v>
                </c:pt>
                <c:pt idx="2539">
                  <c:v>1.0</c:v>
                </c:pt>
                <c:pt idx="2540">
                  <c:v>1.0</c:v>
                </c:pt>
                <c:pt idx="2541">
                  <c:v>1.0</c:v>
                </c:pt>
                <c:pt idx="2542">
                  <c:v>1.0</c:v>
                </c:pt>
                <c:pt idx="2543">
                  <c:v>1.0</c:v>
                </c:pt>
                <c:pt idx="2544">
                  <c:v>1.0</c:v>
                </c:pt>
                <c:pt idx="2545">
                  <c:v>1.0</c:v>
                </c:pt>
                <c:pt idx="2546">
                  <c:v>1.0</c:v>
                </c:pt>
                <c:pt idx="2547">
                  <c:v>1.0</c:v>
                </c:pt>
                <c:pt idx="2548">
                  <c:v>1.0</c:v>
                </c:pt>
                <c:pt idx="2549">
                  <c:v>1.0</c:v>
                </c:pt>
                <c:pt idx="2550">
                  <c:v>1.0</c:v>
                </c:pt>
                <c:pt idx="2551">
                  <c:v>1.0</c:v>
                </c:pt>
                <c:pt idx="2552">
                  <c:v>1.0</c:v>
                </c:pt>
                <c:pt idx="2553">
                  <c:v>1.0</c:v>
                </c:pt>
                <c:pt idx="2554">
                  <c:v>1.0</c:v>
                </c:pt>
                <c:pt idx="2555">
                  <c:v>1.0</c:v>
                </c:pt>
                <c:pt idx="2556">
                  <c:v>1.0</c:v>
                </c:pt>
                <c:pt idx="2557">
                  <c:v>1.0</c:v>
                </c:pt>
                <c:pt idx="2558">
                  <c:v>1.0</c:v>
                </c:pt>
                <c:pt idx="2559">
                  <c:v>1.0</c:v>
                </c:pt>
                <c:pt idx="2560">
                  <c:v>1.0</c:v>
                </c:pt>
                <c:pt idx="2561">
                  <c:v>1.0</c:v>
                </c:pt>
                <c:pt idx="2562">
                  <c:v>1.0</c:v>
                </c:pt>
                <c:pt idx="2563">
                  <c:v>1.0</c:v>
                </c:pt>
                <c:pt idx="2564">
                  <c:v>1.0</c:v>
                </c:pt>
                <c:pt idx="2565">
                  <c:v>1.0</c:v>
                </c:pt>
                <c:pt idx="2566">
                  <c:v>1.0</c:v>
                </c:pt>
                <c:pt idx="2567">
                  <c:v>1.0</c:v>
                </c:pt>
                <c:pt idx="2568">
                  <c:v>1.0</c:v>
                </c:pt>
                <c:pt idx="2569">
                  <c:v>1.0</c:v>
                </c:pt>
                <c:pt idx="2570">
                  <c:v>1.0</c:v>
                </c:pt>
                <c:pt idx="2571">
                  <c:v>1.0</c:v>
                </c:pt>
                <c:pt idx="2572">
                  <c:v>1.0</c:v>
                </c:pt>
                <c:pt idx="2573">
                  <c:v>1.0</c:v>
                </c:pt>
                <c:pt idx="2574">
                  <c:v>1.0</c:v>
                </c:pt>
                <c:pt idx="2575">
                  <c:v>1.0</c:v>
                </c:pt>
                <c:pt idx="2576">
                  <c:v>1.0</c:v>
                </c:pt>
                <c:pt idx="2577">
                  <c:v>1.0</c:v>
                </c:pt>
                <c:pt idx="2578">
                  <c:v>1.0</c:v>
                </c:pt>
                <c:pt idx="2579">
                  <c:v>1.0</c:v>
                </c:pt>
                <c:pt idx="2580">
                  <c:v>1.0</c:v>
                </c:pt>
                <c:pt idx="2581">
                  <c:v>1.0</c:v>
                </c:pt>
                <c:pt idx="2582">
                  <c:v>1.0</c:v>
                </c:pt>
                <c:pt idx="2583">
                  <c:v>1.0</c:v>
                </c:pt>
                <c:pt idx="2584">
                  <c:v>1.0</c:v>
                </c:pt>
                <c:pt idx="2585">
                  <c:v>1.0</c:v>
                </c:pt>
                <c:pt idx="2586">
                  <c:v>1.0</c:v>
                </c:pt>
                <c:pt idx="2587">
                  <c:v>1.0</c:v>
                </c:pt>
                <c:pt idx="2588">
                  <c:v>1.0</c:v>
                </c:pt>
                <c:pt idx="2589">
                  <c:v>1.0</c:v>
                </c:pt>
                <c:pt idx="2590">
                  <c:v>1.0</c:v>
                </c:pt>
                <c:pt idx="2591">
                  <c:v>1.0</c:v>
                </c:pt>
                <c:pt idx="2592">
                  <c:v>1.0</c:v>
                </c:pt>
                <c:pt idx="2593">
                  <c:v>1.0</c:v>
                </c:pt>
                <c:pt idx="2594">
                  <c:v>1.0</c:v>
                </c:pt>
                <c:pt idx="2595">
                  <c:v>1.0</c:v>
                </c:pt>
                <c:pt idx="2596">
                  <c:v>1.0</c:v>
                </c:pt>
                <c:pt idx="2597">
                  <c:v>1.0</c:v>
                </c:pt>
                <c:pt idx="2598">
                  <c:v>1.0</c:v>
                </c:pt>
                <c:pt idx="2599">
                  <c:v>1.0</c:v>
                </c:pt>
                <c:pt idx="2600">
                  <c:v>1.0</c:v>
                </c:pt>
                <c:pt idx="2601">
                  <c:v>1.0</c:v>
                </c:pt>
                <c:pt idx="2602">
                  <c:v>1.0</c:v>
                </c:pt>
                <c:pt idx="2603">
                  <c:v>1.0</c:v>
                </c:pt>
                <c:pt idx="2604">
                  <c:v>1.0</c:v>
                </c:pt>
                <c:pt idx="2605">
                  <c:v>1.0</c:v>
                </c:pt>
                <c:pt idx="2606">
                  <c:v>1.0</c:v>
                </c:pt>
                <c:pt idx="2607">
                  <c:v>1.0</c:v>
                </c:pt>
                <c:pt idx="2608">
                  <c:v>1.0</c:v>
                </c:pt>
                <c:pt idx="2609">
                  <c:v>1.0</c:v>
                </c:pt>
                <c:pt idx="2610">
                  <c:v>1.0</c:v>
                </c:pt>
                <c:pt idx="2611">
                  <c:v>1.0</c:v>
                </c:pt>
                <c:pt idx="2612">
                  <c:v>1.0</c:v>
                </c:pt>
                <c:pt idx="2613">
                  <c:v>1.0</c:v>
                </c:pt>
                <c:pt idx="2614">
                  <c:v>1.0</c:v>
                </c:pt>
                <c:pt idx="2615">
                  <c:v>1.0</c:v>
                </c:pt>
                <c:pt idx="2616">
                  <c:v>1.0</c:v>
                </c:pt>
                <c:pt idx="2617">
                  <c:v>1.0</c:v>
                </c:pt>
                <c:pt idx="2618">
                  <c:v>1.0</c:v>
                </c:pt>
                <c:pt idx="2619">
                  <c:v>1.0</c:v>
                </c:pt>
                <c:pt idx="2620">
                  <c:v>1.0</c:v>
                </c:pt>
                <c:pt idx="2621">
                  <c:v>1.0</c:v>
                </c:pt>
                <c:pt idx="2622">
                  <c:v>1.0</c:v>
                </c:pt>
                <c:pt idx="2623">
                  <c:v>1.0</c:v>
                </c:pt>
                <c:pt idx="2624">
                  <c:v>1.0</c:v>
                </c:pt>
                <c:pt idx="2625">
                  <c:v>1.0</c:v>
                </c:pt>
                <c:pt idx="2626">
                  <c:v>1.0</c:v>
                </c:pt>
                <c:pt idx="2627">
                  <c:v>1.0</c:v>
                </c:pt>
                <c:pt idx="2628">
                  <c:v>1.0</c:v>
                </c:pt>
                <c:pt idx="2629">
                  <c:v>1.0</c:v>
                </c:pt>
                <c:pt idx="2630">
                  <c:v>1.0</c:v>
                </c:pt>
                <c:pt idx="2631">
                  <c:v>1.0</c:v>
                </c:pt>
                <c:pt idx="2632">
                  <c:v>1.0</c:v>
                </c:pt>
                <c:pt idx="2633">
                  <c:v>1.0</c:v>
                </c:pt>
                <c:pt idx="2634">
                  <c:v>1.0</c:v>
                </c:pt>
                <c:pt idx="2635">
                  <c:v>1.0</c:v>
                </c:pt>
                <c:pt idx="2636">
                  <c:v>1.0</c:v>
                </c:pt>
                <c:pt idx="2637">
                  <c:v>1.0</c:v>
                </c:pt>
                <c:pt idx="2638">
                  <c:v>1.0</c:v>
                </c:pt>
                <c:pt idx="2639">
                  <c:v>1.0</c:v>
                </c:pt>
                <c:pt idx="2640">
                  <c:v>1.0</c:v>
                </c:pt>
                <c:pt idx="2641">
                  <c:v>1.0</c:v>
                </c:pt>
                <c:pt idx="2642">
                  <c:v>1.0</c:v>
                </c:pt>
                <c:pt idx="2643">
                  <c:v>1.0</c:v>
                </c:pt>
                <c:pt idx="2644">
                  <c:v>1.0</c:v>
                </c:pt>
                <c:pt idx="2645">
                  <c:v>1.0</c:v>
                </c:pt>
                <c:pt idx="2646">
                  <c:v>1.0</c:v>
                </c:pt>
                <c:pt idx="2647">
                  <c:v>1.0</c:v>
                </c:pt>
                <c:pt idx="2648">
                  <c:v>1.0</c:v>
                </c:pt>
                <c:pt idx="2649">
                  <c:v>1.0</c:v>
                </c:pt>
                <c:pt idx="2650">
                  <c:v>1.0</c:v>
                </c:pt>
                <c:pt idx="2651">
                  <c:v>1.0</c:v>
                </c:pt>
                <c:pt idx="2652">
                  <c:v>1.0</c:v>
                </c:pt>
                <c:pt idx="2653">
                  <c:v>1.0</c:v>
                </c:pt>
                <c:pt idx="2654">
                  <c:v>1.0</c:v>
                </c:pt>
                <c:pt idx="2655">
                  <c:v>1.0</c:v>
                </c:pt>
                <c:pt idx="2656">
                  <c:v>1.0</c:v>
                </c:pt>
                <c:pt idx="2657">
                  <c:v>1.0</c:v>
                </c:pt>
                <c:pt idx="2658">
                  <c:v>1.0</c:v>
                </c:pt>
                <c:pt idx="2659">
                  <c:v>1.0</c:v>
                </c:pt>
                <c:pt idx="2660">
                  <c:v>1.0</c:v>
                </c:pt>
                <c:pt idx="2661">
                  <c:v>1.0</c:v>
                </c:pt>
                <c:pt idx="2662">
                  <c:v>1.0</c:v>
                </c:pt>
                <c:pt idx="2663">
                  <c:v>1.0</c:v>
                </c:pt>
                <c:pt idx="2664">
                  <c:v>1.0</c:v>
                </c:pt>
                <c:pt idx="2665">
                  <c:v>1.0</c:v>
                </c:pt>
                <c:pt idx="2666">
                  <c:v>1.0</c:v>
                </c:pt>
                <c:pt idx="2667">
                  <c:v>1.0</c:v>
                </c:pt>
                <c:pt idx="2668">
                  <c:v>1.0</c:v>
                </c:pt>
                <c:pt idx="2669">
                  <c:v>1.0</c:v>
                </c:pt>
                <c:pt idx="2670">
                  <c:v>1.0</c:v>
                </c:pt>
                <c:pt idx="2671">
                  <c:v>1.0</c:v>
                </c:pt>
                <c:pt idx="2672">
                  <c:v>1.0</c:v>
                </c:pt>
                <c:pt idx="2673">
                  <c:v>1.0</c:v>
                </c:pt>
                <c:pt idx="2674">
                  <c:v>1.0</c:v>
                </c:pt>
                <c:pt idx="2675">
                  <c:v>1.0</c:v>
                </c:pt>
                <c:pt idx="2676">
                  <c:v>1.0</c:v>
                </c:pt>
                <c:pt idx="2677">
                  <c:v>1.0</c:v>
                </c:pt>
                <c:pt idx="2678">
                  <c:v>1.0</c:v>
                </c:pt>
                <c:pt idx="2679">
                  <c:v>1.0</c:v>
                </c:pt>
                <c:pt idx="2680">
                  <c:v>1.0</c:v>
                </c:pt>
                <c:pt idx="2681">
                  <c:v>1.0</c:v>
                </c:pt>
                <c:pt idx="2682">
                  <c:v>1.0</c:v>
                </c:pt>
                <c:pt idx="2683">
                  <c:v>1.0</c:v>
                </c:pt>
                <c:pt idx="2684">
                  <c:v>1.0</c:v>
                </c:pt>
                <c:pt idx="2685">
                  <c:v>1.0</c:v>
                </c:pt>
                <c:pt idx="2686">
                  <c:v>1.0</c:v>
                </c:pt>
                <c:pt idx="2687">
                  <c:v>1.0</c:v>
                </c:pt>
                <c:pt idx="2688">
                  <c:v>1.0</c:v>
                </c:pt>
                <c:pt idx="2689">
                  <c:v>1.0</c:v>
                </c:pt>
                <c:pt idx="2690">
                  <c:v>1.0</c:v>
                </c:pt>
                <c:pt idx="2691">
                  <c:v>1.0</c:v>
                </c:pt>
                <c:pt idx="2692">
                  <c:v>1.0</c:v>
                </c:pt>
                <c:pt idx="2693">
                  <c:v>1.0</c:v>
                </c:pt>
                <c:pt idx="2694">
                  <c:v>1.0</c:v>
                </c:pt>
                <c:pt idx="2695">
                  <c:v>1.0</c:v>
                </c:pt>
                <c:pt idx="2696">
                  <c:v>1.0</c:v>
                </c:pt>
                <c:pt idx="2697">
                  <c:v>1.0</c:v>
                </c:pt>
                <c:pt idx="2698">
                  <c:v>1.0</c:v>
                </c:pt>
                <c:pt idx="2699">
                  <c:v>1.0</c:v>
                </c:pt>
                <c:pt idx="2700">
                  <c:v>1.0</c:v>
                </c:pt>
                <c:pt idx="2701">
                  <c:v>1.0</c:v>
                </c:pt>
                <c:pt idx="2702">
                  <c:v>1.0</c:v>
                </c:pt>
                <c:pt idx="2703">
                  <c:v>1.0</c:v>
                </c:pt>
                <c:pt idx="2704">
                  <c:v>1.0</c:v>
                </c:pt>
                <c:pt idx="2705">
                  <c:v>1.0</c:v>
                </c:pt>
                <c:pt idx="2706">
                  <c:v>1.0</c:v>
                </c:pt>
                <c:pt idx="2707">
                  <c:v>1.0</c:v>
                </c:pt>
                <c:pt idx="2708">
                  <c:v>1.0</c:v>
                </c:pt>
                <c:pt idx="2709">
                  <c:v>1.0</c:v>
                </c:pt>
                <c:pt idx="2710">
                  <c:v>1.0</c:v>
                </c:pt>
                <c:pt idx="2711">
                  <c:v>1.0</c:v>
                </c:pt>
                <c:pt idx="2712">
                  <c:v>1.0</c:v>
                </c:pt>
                <c:pt idx="2713">
                  <c:v>1.0</c:v>
                </c:pt>
                <c:pt idx="2714">
                  <c:v>1.0</c:v>
                </c:pt>
                <c:pt idx="2715">
                  <c:v>1.0</c:v>
                </c:pt>
                <c:pt idx="2716">
                  <c:v>1.0</c:v>
                </c:pt>
                <c:pt idx="2717">
                  <c:v>1.0</c:v>
                </c:pt>
                <c:pt idx="2718">
                  <c:v>1.0</c:v>
                </c:pt>
                <c:pt idx="2719">
                  <c:v>1.0</c:v>
                </c:pt>
                <c:pt idx="2720">
                  <c:v>1.0</c:v>
                </c:pt>
                <c:pt idx="2721">
                  <c:v>1.0</c:v>
                </c:pt>
                <c:pt idx="2722">
                  <c:v>1.0</c:v>
                </c:pt>
                <c:pt idx="2723">
                  <c:v>1.0</c:v>
                </c:pt>
                <c:pt idx="2724">
                  <c:v>1.0</c:v>
                </c:pt>
                <c:pt idx="2725">
                  <c:v>1.0</c:v>
                </c:pt>
                <c:pt idx="2726">
                  <c:v>1.0</c:v>
                </c:pt>
                <c:pt idx="2727">
                  <c:v>1.0</c:v>
                </c:pt>
                <c:pt idx="2728">
                  <c:v>1.0</c:v>
                </c:pt>
                <c:pt idx="2729">
                  <c:v>1.0</c:v>
                </c:pt>
                <c:pt idx="2730">
                  <c:v>1.0</c:v>
                </c:pt>
                <c:pt idx="2731">
                  <c:v>1.0</c:v>
                </c:pt>
                <c:pt idx="2732">
                  <c:v>1.0</c:v>
                </c:pt>
                <c:pt idx="2733">
                  <c:v>1.0</c:v>
                </c:pt>
                <c:pt idx="2734">
                  <c:v>1.0</c:v>
                </c:pt>
                <c:pt idx="2735">
                  <c:v>1.0</c:v>
                </c:pt>
                <c:pt idx="2736">
                  <c:v>1.0</c:v>
                </c:pt>
                <c:pt idx="2737">
                  <c:v>1.0</c:v>
                </c:pt>
                <c:pt idx="2738">
                  <c:v>1.0</c:v>
                </c:pt>
                <c:pt idx="2739">
                  <c:v>1.0</c:v>
                </c:pt>
                <c:pt idx="2740">
                  <c:v>1.0</c:v>
                </c:pt>
                <c:pt idx="2741">
                  <c:v>1.0</c:v>
                </c:pt>
                <c:pt idx="2742">
                  <c:v>1.0</c:v>
                </c:pt>
                <c:pt idx="2743">
                  <c:v>1.0</c:v>
                </c:pt>
                <c:pt idx="2744">
                  <c:v>1.0</c:v>
                </c:pt>
                <c:pt idx="2745">
                  <c:v>1.0</c:v>
                </c:pt>
                <c:pt idx="2746">
                  <c:v>1.0</c:v>
                </c:pt>
                <c:pt idx="2747">
                  <c:v>1.0</c:v>
                </c:pt>
                <c:pt idx="2748">
                  <c:v>1.0</c:v>
                </c:pt>
                <c:pt idx="2749">
                  <c:v>1.0</c:v>
                </c:pt>
                <c:pt idx="2750">
                  <c:v>1.0</c:v>
                </c:pt>
                <c:pt idx="2751">
                  <c:v>1.0</c:v>
                </c:pt>
                <c:pt idx="2752">
                  <c:v>1.0</c:v>
                </c:pt>
                <c:pt idx="2753">
                  <c:v>1.0</c:v>
                </c:pt>
                <c:pt idx="2754">
                  <c:v>1.0</c:v>
                </c:pt>
                <c:pt idx="2755">
                  <c:v>1.0</c:v>
                </c:pt>
                <c:pt idx="2756">
                  <c:v>1.0</c:v>
                </c:pt>
                <c:pt idx="2757">
                  <c:v>1.0</c:v>
                </c:pt>
                <c:pt idx="2758">
                  <c:v>1.0</c:v>
                </c:pt>
                <c:pt idx="2759">
                  <c:v>1.0</c:v>
                </c:pt>
                <c:pt idx="2760">
                  <c:v>1.0</c:v>
                </c:pt>
                <c:pt idx="2761">
                  <c:v>1.0</c:v>
                </c:pt>
                <c:pt idx="2762">
                  <c:v>1.0</c:v>
                </c:pt>
                <c:pt idx="2763">
                  <c:v>1.0</c:v>
                </c:pt>
                <c:pt idx="2764">
                  <c:v>1.0</c:v>
                </c:pt>
                <c:pt idx="2765">
                  <c:v>1.0</c:v>
                </c:pt>
                <c:pt idx="2766">
                  <c:v>1.0</c:v>
                </c:pt>
                <c:pt idx="2767">
                  <c:v>1.0</c:v>
                </c:pt>
                <c:pt idx="2768">
                  <c:v>1.0</c:v>
                </c:pt>
                <c:pt idx="2769">
                  <c:v>1.0</c:v>
                </c:pt>
                <c:pt idx="2770">
                  <c:v>1.0</c:v>
                </c:pt>
                <c:pt idx="2771">
                  <c:v>1.0</c:v>
                </c:pt>
                <c:pt idx="2772">
                  <c:v>1.0</c:v>
                </c:pt>
                <c:pt idx="2773">
                  <c:v>1.0</c:v>
                </c:pt>
                <c:pt idx="2774">
                  <c:v>1.0</c:v>
                </c:pt>
                <c:pt idx="2775">
                  <c:v>1.0</c:v>
                </c:pt>
                <c:pt idx="2776">
                  <c:v>1.0</c:v>
                </c:pt>
                <c:pt idx="2777">
                  <c:v>1.0</c:v>
                </c:pt>
                <c:pt idx="2778">
                  <c:v>1.0</c:v>
                </c:pt>
                <c:pt idx="2779">
                  <c:v>1.0</c:v>
                </c:pt>
                <c:pt idx="2780">
                  <c:v>1.0</c:v>
                </c:pt>
                <c:pt idx="2781">
                  <c:v>1.0</c:v>
                </c:pt>
                <c:pt idx="2782">
                  <c:v>1.0</c:v>
                </c:pt>
                <c:pt idx="2783">
                  <c:v>1.0</c:v>
                </c:pt>
                <c:pt idx="2784">
                  <c:v>1.0</c:v>
                </c:pt>
                <c:pt idx="2785">
                  <c:v>1.0</c:v>
                </c:pt>
                <c:pt idx="2786">
                  <c:v>1.0</c:v>
                </c:pt>
                <c:pt idx="2787">
                  <c:v>1.0</c:v>
                </c:pt>
                <c:pt idx="2788">
                  <c:v>1.0</c:v>
                </c:pt>
                <c:pt idx="2789">
                  <c:v>1.0</c:v>
                </c:pt>
                <c:pt idx="2790">
                  <c:v>1.0</c:v>
                </c:pt>
                <c:pt idx="2791">
                  <c:v>1.0</c:v>
                </c:pt>
                <c:pt idx="2792">
                  <c:v>1.0</c:v>
                </c:pt>
                <c:pt idx="2793">
                  <c:v>1.0</c:v>
                </c:pt>
                <c:pt idx="2794">
                  <c:v>1.0</c:v>
                </c:pt>
                <c:pt idx="2795">
                  <c:v>1.0</c:v>
                </c:pt>
                <c:pt idx="2796">
                  <c:v>1.0</c:v>
                </c:pt>
                <c:pt idx="2797">
                  <c:v>1.0</c:v>
                </c:pt>
                <c:pt idx="2798">
                  <c:v>1.0</c:v>
                </c:pt>
                <c:pt idx="2799">
                  <c:v>1.0</c:v>
                </c:pt>
                <c:pt idx="2800">
                  <c:v>1.0</c:v>
                </c:pt>
                <c:pt idx="2801">
                  <c:v>1.0</c:v>
                </c:pt>
                <c:pt idx="2802">
                  <c:v>1.0</c:v>
                </c:pt>
                <c:pt idx="2803">
                  <c:v>1.0</c:v>
                </c:pt>
                <c:pt idx="2804">
                  <c:v>1.0</c:v>
                </c:pt>
                <c:pt idx="2805">
                  <c:v>1.0</c:v>
                </c:pt>
                <c:pt idx="2806">
                  <c:v>1.0</c:v>
                </c:pt>
                <c:pt idx="2807">
                  <c:v>1.0</c:v>
                </c:pt>
                <c:pt idx="2808">
                  <c:v>1.0</c:v>
                </c:pt>
                <c:pt idx="2809">
                  <c:v>1.0</c:v>
                </c:pt>
                <c:pt idx="2810">
                  <c:v>1.0</c:v>
                </c:pt>
                <c:pt idx="2811">
                  <c:v>1.0</c:v>
                </c:pt>
                <c:pt idx="2812">
                  <c:v>1.0</c:v>
                </c:pt>
                <c:pt idx="2813">
                  <c:v>1.0</c:v>
                </c:pt>
                <c:pt idx="2814">
                  <c:v>1.0</c:v>
                </c:pt>
                <c:pt idx="2815">
                  <c:v>1.0</c:v>
                </c:pt>
                <c:pt idx="2816">
                  <c:v>1.0</c:v>
                </c:pt>
                <c:pt idx="2817">
                  <c:v>1.0</c:v>
                </c:pt>
                <c:pt idx="2818">
                  <c:v>1.0</c:v>
                </c:pt>
                <c:pt idx="2819">
                  <c:v>1.0</c:v>
                </c:pt>
                <c:pt idx="2820">
                  <c:v>1.0</c:v>
                </c:pt>
                <c:pt idx="2821">
                  <c:v>1.0</c:v>
                </c:pt>
                <c:pt idx="2822">
                  <c:v>1.0</c:v>
                </c:pt>
                <c:pt idx="2823">
                  <c:v>1.0</c:v>
                </c:pt>
                <c:pt idx="2824">
                  <c:v>1.0</c:v>
                </c:pt>
                <c:pt idx="2825">
                  <c:v>1.0</c:v>
                </c:pt>
                <c:pt idx="2826">
                  <c:v>1.0</c:v>
                </c:pt>
                <c:pt idx="2827">
                  <c:v>1.0</c:v>
                </c:pt>
                <c:pt idx="2828">
                  <c:v>1.0</c:v>
                </c:pt>
                <c:pt idx="2829">
                  <c:v>1.0</c:v>
                </c:pt>
                <c:pt idx="2830">
                  <c:v>1.0</c:v>
                </c:pt>
                <c:pt idx="2831">
                  <c:v>1.0</c:v>
                </c:pt>
                <c:pt idx="2832">
                  <c:v>1.0</c:v>
                </c:pt>
                <c:pt idx="2833">
                  <c:v>1.0</c:v>
                </c:pt>
                <c:pt idx="2834">
                  <c:v>1.0</c:v>
                </c:pt>
                <c:pt idx="2835">
                  <c:v>1.0</c:v>
                </c:pt>
                <c:pt idx="2836">
                  <c:v>1.0</c:v>
                </c:pt>
                <c:pt idx="2837">
                  <c:v>1.0</c:v>
                </c:pt>
                <c:pt idx="2838">
                  <c:v>1.0</c:v>
                </c:pt>
                <c:pt idx="2839">
                  <c:v>1.0</c:v>
                </c:pt>
                <c:pt idx="2840">
                  <c:v>1.0</c:v>
                </c:pt>
                <c:pt idx="2841">
                  <c:v>1.0</c:v>
                </c:pt>
                <c:pt idx="2842">
                  <c:v>1.0</c:v>
                </c:pt>
                <c:pt idx="2843">
                  <c:v>1.0</c:v>
                </c:pt>
                <c:pt idx="2844">
                  <c:v>1.0</c:v>
                </c:pt>
                <c:pt idx="2845">
                  <c:v>1.0</c:v>
                </c:pt>
                <c:pt idx="2846">
                  <c:v>1.0</c:v>
                </c:pt>
                <c:pt idx="2847">
                  <c:v>1.0</c:v>
                </c:pt>
                <c:pt idx="2848">
                  <c:v>1.0</c:v>
                </c:pt>
                <c:pt idx="2849">
                  <c:v>1.0</c:v>
                </c:pt>
                <c:pt idx="2850">
                  <c:v>1.0</c:v>
                </c:pt>
                <c:pt idx="2851">
                  <c:v>1.0</c:v>
                </c:pt>
                <c:pt idx="2852">
                  <c:v>1.0</c:v>
                </c:pt>
                <c:pt idx="2853">
                  <c:v>1.0</c:v>
                </c:pt>
                <c:pt idx="2854">
                  <c:v>1.0</c:v>
                </c:pt>
                <c:pt idx="2855">
                  <c:v>1.0</c:v>
                </c:pt>
                <c:pt idx="2856">
                  <c:v>1.0</c:v>
                </c:pt>
                <c:pt idx="2857">
                  <c:v>1.0</c:v>
                </c:pt>
                <c:pt idx="2858">
                  <c:v>1.0</c:v>
                </c:pt>
                <c:pt idx="2859">
                  <c:v>1.0</c:v>
                </c:pt>
                <c:pt idx="2860">
                  <c:v>1.0</c:v>
                </c:pt>
                <c:pt idx="2861">
                  <c:v>1.0</c:v>
                </c:pt>
                <c:pt idx="2862">
                  <c:v>1.0</c:v>
                </c:pt>
                <c:pt idx="2863">
                  <c:v>1.0</c:v>
                </c:pt>
                <c:pt idx="2864">
                  <c:v>1.0</c:v>
                </c:pt>
                <c:pt idx="2865">
                  <c:v>1.0</c:v>
                </c:pt>
                <c:pt idx="2866">
                  <c:v>1.0</c:v>
                </c:pt>
                <c:pt idx="2867">
                  <c:v>1.0</c:v>
                </c:pt>
                <c:pt idx="2868">
                  <c:v>1.0</c:v>
                </c:pt>
                <c:pt idx="2869">
                  <c:v>1.0</c:v>
                </c:pt>
                <c:pt idx="2870">
                  <c:v>1.0</c:v>
                </c:pt>
                <c:pt idx="2871">
                  <c:v>1.0</c:v>
                </c:pt>
                <c:pt idx="2872">
                  <c:v>1.0</c:v>
                </c:pt>
                <c:pt idx="2873">
                  <c:v>1.0</c:v>
                </c:pt>
                <c:pt idx="2874">
                  <c:v>1.0</c:v>
                </c:pt>
                <c:pt idx="2875">
                  <c:v>1.0</c:v>
                </c:pt>
                <c:pt idx="2876">
                  <c:v>1.0</c:v>
                </c:pt>
                <c:pt idx="2877">
                  <c:v>1.0</c:v>
                </c:pt>
                <c:pt idx="2878">
                  <c:v>1.0</c:v>
                </c:pt>
                <c:pt idx="2879">
                  <c:v>1.0</c:v>
                </c:pt>
                <c:pt idx="2880">
                  <c:v>1.0</c:v>
                </c:pt>
                <c:pt idx="2881">
                  <c:v>1.0</c:v>
                </c:pt>
                <c:pt idx="2882">
                  <c:v>1.0</c:v>
                </c:pt>
                <c:pt idx="2883">
                  <c:v>1.0</c:v>
                </c:pt>
                <c:pt idx="2884">
                  <c:v>1.0</c:v>
                </c:pt>
                <c:pt idx="2885">
                  <c:v>1.0</c:v>
                </c:pt>
                <c:pt idx="2886">
                  <c:v>1.0</c:v>
                </c:pt>
                <c:pt idx="2887">
                  <c:v>1.0</c:v>
                </c:pt>
                <c:pt idx="2888">
                  <c:v>1.0</c:v>
                </c:pt>
                <c:pt idx="2889">
                  <c:v>1.0</c:v>
                </c:pt>
                <c:pt idx="2890">
                  <c:v>1.0</c:v>
                </c:pt>
                <c:pt idx="2891">
                  <c:v>1.0</c:v>
                </c:pt>
                <c:pt idx="2892">
                  <c:v>1.0</c:v>
                </c:pt>
                <c:pt idx="2893">
                  <c:v>1.0</c:v>
                </c:pt>
                <c:pt idx="2894">
                  <c:v>1.0</c:v>
                </c:pt>
                <c:pt idx="2895">
                  <c:v>1.0</c:v>
                </c:pt>
                <c:pt idx="2896">
                  <c:v>1.0</c:v>
                </c:pt>
                <c:pt idx="2897">
                  <c:v>1.0</c:v>
                </c:pt>
                <c:pt idx="2898">
                  <c:v>1.0</c:v>
                </c:pt>
                <c:pt idx="2899">
                  <c:v>1.0</c:v>
                </c:pt>
                <c:pt idx="2900">
                  <c:v>1.0</c:v>
                </c:pt>
                <c:pt idx="2901">
                  <c:v>1.0</c:v>
                </c:pt>
                <c:pt idx="2902">
                  <c:v>1.0</c:v>
                </c:pt>
                <c:pt idx="2903">
                  <c:v>1.0</c:v>
                </c:pt>
                <c:pt idx="2904">
                  <c:v>1.0</c:v>
                </c:pt>
                <c:pt idx="2905">
                  <c:v>1.0</c:v>
                </c:pt>
                <c:pt idx="2906">
                  <c:v>1.0</c:v>
                </c:pt>
                <c:pt idx="2907">
                  <c:v>1.0</c:v>
                </c:pt>
                <c:pt idx="2908">
                  <c:v>1.0</c:v>
                </c:pt>
                <c:pt idx="2909">
                  <c:v>1.0</c:v>
                </c:pt>
                <c:pt idx="2910">
                  <c:v>1.0</c:v>
                </c:pt>
                <c:pt idx="2911">
                  <c:v>1.0</c:v>
                </c:pt>
                <c:pt idx="2912">
                  <c:v>1.0</c:v>
                </c:pt>
                <c:pt idx="2913">
                  <c:v>1.0</c:v>
                </c:pt>
                <c:pt idx="2914">
                  <c:v>1.0</c:v>
                </c:pt>
                <c:pt idx="2915">
                  <c:v>1.0</c:v>
                </c:pt>
                <c:pt idx="2916">
                  <c:v>1.0</c:v>
                </c:pt>
                <c:pt idx="2917">
                  <c:v>1.0</c:v>
                </c:pt>
                <c:pt idx="2918">
                  <c:v>1.0</c:v>
                </c:pt>
                <c:pt idx="2919">
                  <c:v>1.0</c:v>
                </c:pt>
                <c:pt idx="2920">
                  <c:v>1.0</c:v>
                </c:pt>
                <c:pt idx="2921">
                  <c:v>1.0</c:v>
                </c:pt>
                <c:pt idx="2922">
                  <c:v>1.0</c:v>
                </c:pt>
                <c:pt idx="2923">
                  <c:v>1.0</c:v>
                </c:pt>
                <c:pt idx="2924">
                  <c:v>1.0</c:v>
                </c:pt>
                <c:pt idx="2925">
                  <c:v>1.0</c:v>
                </c:pt>
                <c:pt idx="2926">
                  <c:v>1.0</c:v>
                </c:pt>
                <c:pt idx="2927">
                  <c:v>1.0</c:v>
                </c:pt>
                <c:pt idx="2928">
                  <c:v>1.0</c:v>
                </c:pt>
                <c:pt idx="2929">
                  <c:v>1.0</c:v>
                </c:pt>
                <c:pt idx="2930">
                  <c:v>1.0</c:v>
                </c:pt>
                <c:pt idx="2931">
                  <c:v>1.0</c:v>
                </c:pt>
                <c:pt idx="2932">
                  <c:v>1.0</c:v>
                </c:pt>
                <c:pt idx="2933">
                  <c:v>1.0</c:v>
                </c:pt>
                <c:pt idx="2934">
                  <c:v>1.0</c:v>
                </c:pt>
                <c:pt idx="2935">
                  <c:v>1.0</c:v>
                </c:pt>
                <c:pt idx="2936">
                  <c:v>1.0</c:v>
                </c:pt>
                <c:pt idx="2937">
                  <c:v>1.0</c:v>
                </c:pt>
                <c:pt idx="2938">
                  <c:v>1.0</c:v>
                </c:pt>
                <c:pt idx="2939">
                  <c:v>1.0</c:v>
                </c:pt>
                <c:pt idx="2940">
                  <c:v>1.0</c:v>
                </c:pt>
                <c:pt idx="2941">
                  <c:v>1.0</c:v>
                </c:pt>
                <c:pt idx="2942">
                  <c:v>1.0</c:v>
                </c:pt>
                <c:pt idx="2943">
                  <c:v>1.0</c:v>
                </c:pt>
                <c:pt idx="2944">
                  <c:v>1.0</c:v>
                </c:pt>
                <c:pt idx="2945">
                  <c:v>1.0</c:v>
                </c:pt>
                <c:pt idx="2946">
                  <c:v>1.0</c:v>
                </c:pt>
                <c:pt idx="2947">
                  <c:v>1.0</c:v>
                </c:pt>
                <c:pt idx="2948">
                  <c:v>1.0</c:v>
                </c:pt>
                <c:pt idx="2949">
                  <c:v>1.0</c:v>
                </c:pt>
                <c:pt idx="2950">
                  <c:v>1.0</c:v>
                </c:pt>
                <c:pt idx="2951">
                  <c:v>1.0</c:v>
                </c:pt>
                <c:pt idx="2952">
                  <c:v>1.0</c:v>
                </c:pt>
                <c:pt idx="2953">
                  <c:v>1.0</c:v>
                </c:pt>
                <c:pt idx="2954">
                  <c:v>1.0</c:v>
                </c:pt>
                <c:pt idx="2955">
                  <c:v>1.0</c:v>
                </c:pt>
                <c:pt idx="2956">
                  <c:v>1.0</c:v>
                </c:pt>
                <c:pt idx="2957">
                  <c:v>1.0</c:v>
                </c:pt>
                <c:pt idx="2958">
                  <c:v>1.0</c:v>
                </c:pt>
                <c:pt idx="2959">
                  <c:v>1.0</c:v>
                </c:pt>
                <c:pt idx="2960">
                  <c:v>1.0</c:v>
                </c:pt>
                <c:pt idx="2961">
                  <c:v>1.0</c:v>
                </c:pt>
                <c:pt idx="2962">
                  <c:v>1.0</c:v>
                </c:pt>
                <c:pt idx="2963">
                  <c:v>1.0</c:v>
                </c:pt>
                <c:pt idx="2964">
                  <c:v>1.0</c:v>
                </c:pt>
                <c:pt idx="2965">
                  <c:v>1.0</c:v>
                </c:pt>
                <c:pt idx="2966">
                  <c:v>1.0</c:v>
                </c:pt>
                <c:pt idx="2967">
                  <c:v>1.0</c:v>
                </c:pt>
                <c:pt idx="2968">
                  <c:v>1.0</c:v>
                </c:pt>
                <c:pt idx="2969">
                  <c:v>1.0</c:v>
                </c:pt>
                <c:pt idx="2970">
                  <c:v>1.0</c:v>
                </c:pt>
                <c:pt idx="2971">
                  <c:v>1.0</c:v>
                </c:pt>
                <c:pt idx="2972">
                  <c:v>1.0</c:v>
                </c:pt>
                <c:pt idx="2973">
                  <c:v>1.0</c:v>
                </c:pt>
                <c:pt idx="2974">
                  <c:v>1.0</c:v>
                </c:pt>
                <c:pt idx="2975">
                  <c:v>1.0</c:v>
                </c:pt>
                <c:pt idx="2976">
                  <c:v>1.0</c:v>
                </c:pt>
                <c:pt idx="2977">
                  <c:v>1.0</c:v>
                </c:pt>
                <c:pt idx="2978">
                  <c:v>1.0</c:v>
                </c:pt>
                <c:pt idx="2979">
                  <c:v>1.0</c:v>
                </c:pt>
                <c:pt idx="2980">
                  <c:v>1.0</c:v>
                </c:pt>
                <c:pt idx="2981">
                  <c:v>1.0</c:v>
                </c:pt>
                <c:pt idx="2982">
                  <c:v>1.0</c:v>
                </c:pt>
                <c:pt idx="2983">
                  <c:v>1.0</c:v>
                </c:pt>
                <c:pt idx="2984">
                  <c:v>1.0</c:v>
                </c:pt>
                <c:pt idx="2985">
                  <c:v>1.0</c:v>
                </c:pt>
                <c:pt idx="2986">
                  <c:v>1.0</c:v>
                </c:pt>
                <c:pt idx="2987">
                  <c:v>1.0</c:v>
                </c:pt>
                <c:pt idx="2988">
                  <c:v>1.0</c:v>
                </c:pt>
                <c:pt idx="2989">
                  <c:v>1.0</c:v>
                </c:pt>
                <c:pt idx="2990">
                  <c:v>1.0</c:v>
                </c:pt>
                <c:pt idx="2991">
                  <c:v>1.0</c:v>
                </c:pt>
                <c:pt idx="2992">
                  <c:v>1.0</c:v>
                </c:pt>
                <c:pt idx="2993">
                  <c:v>1.0</c:v>
                </c:pt>
                <c:pt idx="2994">
                  <c:v>1.0</c:v>
                </c:pt>
                <c:pt idx="2995">
                  <c:v>1.0</c:v>
                </c:pt>
                <c:pt idx="2996">
                  <c:v>1.0</c:v>
                </c:pt>
                <c:pt idx="2997">
                  <c:v>1.0</c:v>
                </c:pt>
                <c:pt idx="2998">
                  <c:v>1.0</c:v>
                </c:pt>
                <c:pt idx="2999">
                  <c:v>1.0</c:v>
                </c:pt>
                <c:pt idx="3000">
                  <c:v>1.0</c:v>
                </c:pt>
                <c:pt idx="3001">
                  <c:v>1.0</c:v>
                </c:pt>
                <c:pt idx="3002">
                  <c:v>1.0</c:v>
                </c:pt>
                <c:pt idx="3003">
                  <c:v>1.0</c:v>
                </c:pt>
                <c:pt idx="3004">
                  <c:v>1.0</c:v>
                </c:pt>
                <c:pt idx="3005">
                  <c:v>1.0</c:v>
                </c:pt>
                <c:pt idx="3006">
                  <c:v>1.0</c:v>
                </c:pt>
                <c:pt idx="3007">
                  <c:v>1.0</c:v>
                </c:pt>
                <c:pt idx="3008">
                  <c:v>1.0</c:v>
                </c:pt>
                <c:pt idx="3009">
                  <c:v>1.0</c:v>
                </c:pt>
                <c:pt idx="3010">
                  <c:v>1.0</c:v>
                </c:pt>
                <c:pt idx="3011">
                  <c:v>1.0</c:v>
                </c:pt>
                <c:pt idx="3012">
                  <c:v>1.0</c:v>
                </c:pt>
                <c:pt idx="3013">
                  <c:v>1.0</c:v>
                </c:pt>
                <c:pt idx="3014">
                  <c:v>1.0</c:v>
                </c:pt>
                <c:pt idx="3015">
                  <c:v>1.0</c:v>
                </c:pt>
                <c:pt idx="3016">
                  <c:v>1.0</c:v>
                </c:pt>
                <c:pt idx="3017">
                  <c:v>1.0</c:v>
                </c:pt>
                <c:pt idx="3018">
                  <c:v>1.0</c:v>
                </c:pt>
                <c:pt idx="3019">
                  <c:v>1.0</c:v>
                </c:pt>
                <c:pt idx="3020">
                  <c:v>1.0</c:v>
                </c:pt>
                <c:pt idx="3021">
                  <c:v>1.0</c:v>
                </c:pt>
                <c:pt idx="3022">
                  <c:v>1.0</c:v>
                </c:pt>
                <c:pt idx="3023">
                  <c:v>1.0</c:v>
                </c:pt>
                <c:pt idx="3024">
                  <c:v>1.0</c:v>
                </c:pt>
                <c:pt idx="3025">
                  <c:v>1.0</c:v>
                </c:pt>
                <c:pt idx="3026">
                  <c:v>1.0</c:v>
                </c:pt>
                <c:pt idx="3027">
                  <c:v>1.0</c:v>
                </c:pt>
                <c:pt idx="3028">
                  <c:v>1.0</c:v>
                </c:pt>
                <c:pt idx="3029">
                  <c:v>1.0</c:v>
                </c:pt>
                <c:pt idx="3030">
                  <c:v>1.0</c:v>
                </c:pt>
                <c:pt idx="3031">
                  <c:v>1.0</c:v>
                </c:pt>
                <c:pt idx="3032">
                  <c:v>1.0</c:v>
                </c:pt>
                <c:pt idx="3033">
                  <c:v>1.0</c:v>
                </c:pt>
                <c:pt idx="3034">
                  <c:v>1.0</c:v>
                </c:pt>
                <c:pt idx="3035">
                  <c:v>1.0</c:v>
                </c:pt>
                <c:pt idx="3036">
                  <c:v>1.0</c:v>
                </c:pt>
                <c:pt idx="3037">
                  <c:v>1.0</c:v>
                </c:pt>
                <c:pt idx="3038">
                  <c:v>1.0</c:v>
                </c:pt>
                <c:pt idx="3039">
                  <c:v>1.0</c:v>
                </c:pt>
                <c:pt idx="3040">
                  <c:v>1.0</c:v>
                </c:pt>
                <c:pt idx="3041">
                  <c:v>1.0</c:v>
                </c:pt>
                <c:pt idx="3042">
                  <c:v>1.0</c:v>
                </c:pt>
                <c:pt idx="3043">
                  <c:v>1.0</c:v>
                </c:pt>
                <c:pt idx="3044">
                  <c:v>1.0</c:v>
                </c:pt>
                <c:pt idx="3045">
                  <c:v>1.0</c:v>
                </c:pt>
                <c:pt idx="3046">
                  <c:v>1.0</c:v>
                </c:pt>
                <c:pt idx="3047">
                  <c:v>1.0</c:v>
                </c:pt>
                <c:pt idx="3048">
                  <c:v>1.0</c:v>
                </c:pt>
                <c:pt idx="3049">
                  <c:v>1.0</c:v>
                </c:pt>
                <c:pt idx="3050">
                  <c:v>1.0</c:v>
                </c:pt>
                <c:pt idx="3051">
                  <c:v>1.0</c:v>
                </c:pt>
                <c:pt idx="3052">
                  <c:v>1.0</c:v>
                </c:pt>
                <c:pt idx="3053">
                  <c:v>1.0</c:v>
                </c:pt>
                <c:pt idx="3054">
                  <c:v>1.0</c:v>
                </c:pt>
                <c:pt idx="3055">
                  <c:v>1.0</c:v>
                </c:pt>
                <c:pt idx="3056">
                  <c:v>1.0</c:v>
                </c:pt>
                <c:pt idx="3057">
                  <c:v>1.0</c:v>
                </c:pt>
                <c:pt idx="3058">
                  <c:v>1.0</c:v>
                </c:pt>
                <c:pt idx="3059">
                  <c:v>1.0</c:v>
                </c:pt>
                <c:pt idx="3060">
                  <c:v>1.0</c:v>
                </c:pt>
                <c:pt idx="3061">
                  <c:v>1.0</c:v>
                </c:pt>
                <c:pt idx="3062">
                  <c:v>1.0</c:v>
                </c:pt>
                <c:pt idx="3063">
                  <c:v>1.0</c:v>
                </c:pt>
                <c:pt idx="3064">
                  <c:v>1.0</c:v>
                </c:pt>
                <c:pt idx="3065">
                  <c:v>1.0</c:v>
                </c:pt>
                <c:pt idx="3066">
                  <c:v>1.0</c:v>
                </c:pt>
                <c:pt idx="3067">
                  <c:v>1.0</c:v>
                </c:pt>
                <c:pt idx="3068">
                  <c:v>1.0</c:v>
                </c:pt>
                <c:pt idx="3069">
                  <c:v>1.0</c:v>
                </c:pt>
                <c:pt idx="3070">
                  <c:v>1.0</c:v>
                </c:pt>
                <c:pt idx="3071">
                  <c:v>1.0</c:v>
                </c:pt>
                <c:pt idx="3072">
                  <c:v>1.0</c:v>
                </c:pt>
                <c:pt idx="3073">
                  <c:v>1.0</c:v>
                </c:pt>
                <c:pt idx="3074">
                  <c:v>1.0</c:v>
                </c:pt>
                <c:pt idx="3075">
                  <c:v>1.0</c:v>
                </c:pt>
                <c:pt idx="3076">
                  <c:v>1.0</c:v>
                </c:pt>
                <c:pt idx="3077">
                  <c:v>1.0</c:v>
                </c:pt>
                <c:pt idx="3078">
                  <c:v>1.0</c:v>
                </c:pt>
                <c:pt idx="3079">
                  <c:v>1.0</c:v>
                </c:pt>
                <c:pt idx="3080">
                  <c:v>1.0</c:v>
                </c:pt>
                <c:pt idx="3081">
                  <c:v>1.0</c:v>
                </c:pt>
                <c:pt idx="3082">
                  <c:v>1.0</c:v>
                </c:pt>
                <c:pt idx="3083">
                  <c:v>1.0</c:v>
                </c:pt>
                <c:pt idx="3084">
                  <c:v>1.0</c:v>
                </c:pt>
                <c:pt idx="3085">
                  <c:v>1.0</c:v>
                </c:pt>
                <c:pt idx="3086">
                  <c:v>1.0</c:v>
                </c:pt>
                <c:pt idx="3087">
                  <c:v>1.0</c:v>
                </c:pt>
                <c:pt idx="3088">
                  <c:v>1.0</c:v>
                </c:pt>
                <c:pt idx="3089">
                  <c:v>1.0</c:v>
                </c:pt>
                <c:pt idx="3090">
                  <c:v>1.0</c:v>
                </c:pt>
                <c:pt idx="3091">
                  <c:v>1.0</c:v>
                </c:pt>
                <c:pt idx="3092">
                  <c:v>1.0</c:v>
                </c:pt>
                <c:pt idx="3093">
                  <c:v>1.0</c:v>
                </c:pt>
                <c:pt idx="3094">
                  <c:v>1.0</c:v>
                </c:pt>
                <c:pt idx="3095">
                  <c:v>1.0</c:v>
                </c:pt>
                <c:pt idx="3096">
                  <c:v>1.0</c:v>
                </c:pt>
                <c:pt idx="3097">
                  <c:v>1.0</c:v>
                </c:pt>
                <c:pt idx="3098">
                  <c:v>1.0</c:v>
                </c:pt>
                <c:pt idx="3099">
                  <c:v>1.0</c:v>
                </c:pt>
                <c:pt idx="3100">
                  <c:v>1.0</c:v>
                </c:pt>
                <c:pt idx="3101">
                  <c:v>1.0</c:v>
                </c:pt>
                <c:pt idx="3102">
                  <c:v>1.0</c:v>
                </c:pt>
                <c:pt idx="3103">
                  <c:v>1.0</c:v>
                </c:pt>
                <c:pt idx="3104">
                  <c:v>1.0</c:v>
                </c:pt>
                <c:pt idx="3105">
                  <c:v>1.0</c:v>
                </c:pt>
                <c:pt idx="3106">
                  <c:v>1.0</c:v>
                </c:pt>
                <c:pt idx="3107">
                  <c:v>1.0</c:v>
                </c:pt>
                <c:pt idx="3108">
                  <c:v>1.0</c:v>
                </c:pt>
                <c:pt idx="3109">
                  <c:v>1.0</c:v>
                </c:pt>
                <c:pt idx="3110">
                  <c:v>1.0</c:v>
                </c:pt>
                <c:pt idx="3111">
                  <c:v>1.0</c:v>
                </c:pt>
                <c:pt idx="3112">
                  <c:v>1.0</c:v>
                </c:pt>
                <c:pt idx="3113">
                  <c:v>1.0</c:v>
                </c:pt>
                <c:pt idx="3114">
                  <c:v>1.0</c:v>
                </c:pt>
                <c:pt idx="3115">
                  <c:v>1.0</c:v>
                </c:pt>
                <c:pt idx="3116">
                  <c:v>1.0</c:v>
                </c:pt>
                <c:pt idx="3117">
                  <c:v>1.0</c:v>
                </c:pt>
                <c:pt idx="3118">
                  <c:v>1.0</c:v>
                </c:pt>
                <c:pt idx="3119">
                  <c:v>1.0</c:v>
                </c:pt>
                <c:pt idx="3120">
                  <c:v>1.0</c:v>
                </c:pt>
                <c:pt idx="3121">
                  <c:v>1.0</c:v>
                </c:pt>
                <c:pt idx="3122">
                  <c:v>1.0</c:v>
                </c:pt>
                <c:pt idx="3123">
                  <c:v>1.0</c:v>
                </c:pt>
                <c:pt idx="3124">
                  <c:v>1.0</c:v>
                </c:pt>
                <c:pt idx="3125">
                  <c:v>1.0</c:v>
                </c:pt>
                <c:pt idx="3126">
                  <c:v>1.0</c:v>
                </c:pt>
                <c:pt idx="3127">
                  <c:v>1.0</c:v>
                </c:pt>
                <c:pt idx="3128">
                  <c:v>1.0</c:v>
                </c:pt>
                <c:pt idx="3129">
                  <c:v>1.0</c:v>
                </c:pt>
                <c:pt idx="3130">
                  <c:v>1.0</c:v>
                </c:pt>
                <c:pt idx="3131">
                  <c:v>1.0</c:v>
                </c:pt>
                <c:pt idx="3132">
                  <c:v>1.0</c:v>
                </c:pt>
                <c:pt idx="3133">
                  <c:v>1.0</c:v>
                </c:pt>
                <c:pt idx="3134">
                  <c:v>1.0</c:v>
                </c:pt>
                <c:pt idx="3135">
                  <c:v>1.0</c:v>
                </c:pt>
                <c:pt idx="3136">
                  <c:v>1.0</c:v>
                </c:pt>
                <c:pt idx="3137">
                  <c:v>1.0</c:v>
                </c:pt>
                <c:pt idx="3138">
                  <c:v>1.0</c:v>
                </c:pt>
                <c:pt idx="3139">
                  <c:v>1.0</c:v>
                </c:pt>
                <c:pt idx="3140">
                  <c:v>1.0</c:v>
                </c:pt>
                <c:pt idx="3141">
                  <c:v>1.0</c:v>
                </c:pt>
                <c:pt idx="3142">
                  <c:v>1.0</c:v>
                </c:pt>
                <c:pt idx="3143">
                  <c:v>1.0</c:v>
                </c:pt>
                <c:pt idx="3144">
                  <c:v>1.0</c:v>
                </c:pt>
                <c:pt idx="3145">
                  <c:v>1.0</c:v>
                </c:pt>
                <c:pt idx="3146">
                  <c:v>1.0</c:v>
                </c:pt>
                <c:pt idx="3147">
                  <c:v>1.0</c:v>
                </c:pt>
                <c:pt idx="3148">
                  <c:v>1.0</c:v>
                </c:pt>
                <c:pt idx="3149">
                  <c:v>1.0</c:v>
                </c:pt>
                <c:pt idx="3150">
                  <c:v>1.0</c:v>
                </c:pt>
                <c:pt idx="3151">
                  <c:v>1.0</c:v>
                </c:pt>
                <c:pt idx="3152">
                  <c:v>1.0</c:v>
                </c:pt>
                <c:pt idx="3153">
                  <c:v>1.0</c:v>
                </c:pt>
                <c:pt idx="3154">
                  <c:v>1.0</c:v>
                </c:pt>
                <c:pt idx="3155">
                  <c:v>1.0</c:v>
                </c:pt>
                <c:pt idx="3156">
                  <c:v>1.0</c:v>
                </c:pt>
                <c:pt idx="3157">
                  <c:v>1.0</c:v>
                </c:pt>
                <c:pt idx="3158">
                  <c:v>1.0</c:v>
                </c:pt>
                <c:pt idx="3159">
                  <c:v>1.0</c:v>
                </c:pt>
                <c:pt idx="3160">
                  <c:v>1.0</c:v>
                </c:pt>
                <c:pt idx="3161">
                  <c:v>1.0</c:v>
                </c:pt>
                <c:pt idx="3162">
                  <c:v>1.0</c:v>
                </c:pt>
                <c:pt idx="3163">
                  <c:v>1.0</c:v>
                </c:pt>
                <c:pt idx="3164">
                  <c:v>1.0</c:v>
                </c:pt>
                <c:pt idx="3165">
                  <c:v>1.0</c:v>
                </c:pt>
                <c:pt idx="3166">
                  <c:v>1.0</c:v>
                </c:pt>
                <c:pt idx="3167">
                  <c:v>1.0</c:v>
                </c:pt>
                <c:pt idx="3168">
                  <c:v>1.0</c:v>
                </c:pt>
                <c:pt idx="3169">
                  <c:v>1.0</c:v>
                </c:pt>
                <c:pt idx="3170">
                  <c:v>1.0</c:v>
                </c:pt>
                <c:pt idx="3171">
                  <c:v>1.0</c:v>
                </c:pt>
                <c:pt idx="3172">
                  <c:v>1.0</c:v>
                </c:pt>
                <c:pt idx="3173">
                  <c:v>1.0</c:v>
                </c:pt>
                <c:pt idx="3174">
                  <c:v>1.0</c:v>
                </c:pt>
                <c:pt idx="3175">
                  <c:v>1.0</c:v>
                </c:pt>
                <c:pt idx="3176">
                  <c:v>1.0</c:v>
                </c:pt>
                <c:pt idx="3177">
                  <c:v>1.0</c:v>
                </c:pt>
                <c:pt idx="3178">
                  <c:v>1.0</c:v>
                </c:pt>
                <c:pt idx="3179">
                  <c:v>1.0</c:v>
                </c:pt>
                <c:pt idx="3180">
                  <c:v>1.0</c:v>
                </c:pt>
                <c:pt idx="3181">
                  <c:v>1.0</c:v>
                </c:pt>
                <c:pt idx="3182">
                  <c:v>1.0</c:v>
                </c:pt>
                <c:pt idx="3183">
                  <c:v>1.0</c:v>
                </c:pt>
                <c:pt idx="3184">
                  <c:v>1.0</c:v>
                </c:pt>
                <c:pt idx="3185">
                  <c:v>1.0</c:v>
                </c:pt>
                <c:pt idx="3186">
                  <c:v>1.0</c:v>
                </c:pt>
                <c:pt idx="3187">
                  <c:v>1.0</c:v>
                </c:pt>
                <c:pt idx="3188">
                  <c:v>1.0</c:v>
                </c:pt>
                <c:pt idx="3189">
                  <c:v>1.0</c:v>
                </c:pt>
                <c:pt idx="3190">
                  <c:v>1.0</c:v>
                </c:pt>
                <c:pt idx="3191">
                  <c:v>1.0</c:v>
                </c:pt>
                <c:pt idx="3192">
                  <c:v>1.0</c:v>
                </c:pt>
                <c:pt idx="3193">
                  <c:v>1.0</c:v>
                </c:pt>
                <c:pt idx="3194">
                  <c:v>1.0</c:v>
                </c:pt>
                <c:pt idx="3195">
                  <c:v>1.0</c:v>
                </c:pt>
                <c:pt idx="3196">
                  <c:v>1.0</c:v>
                </c:pt>
                <c:pt idx="3197">
                  <c:v>1.0</c:v>
                </c:pt>
                <c:pt idx="3198">
                  <c:v>1.0</c:v>
                </c:pt>
                <c:pt idx="3199">
                  <c:v>1.0</c:v>
                </c:pt>
                <c:pt idx="3200">
                  <c:v>1.0</c:v>
                </c:pt>
                <c:pt idx="3201">
                  <c:v>1.0</c:v>
                </c:pt>
                <c:pt idx="3202">
                  <c:v>1.0</c:v>
                </c:pt>
                <c:pt idx="3203">
                  <c:v>1.0</c:v>
                </c:pt>
                <c:pt idx="3204">
                  <c:v>1.0</c:v>
                </c:pt>
                <c:pt idx="3205">
                  <c:v>1.0</c:v>
                </c:pt>
                <c:pt idx="3206">
                  <c:v>1.0</c:v>
                </c:pt>
                <c:pt idx="3207">
                  <c:v>1.0</c:v>
                </c:pt>
                <c:pt idx="3208">
                  <c:v>1.0</c:v>
                </c:pt>
                <c:pt idx="3209">
                  <c:v>1.0</c:v>
                </c:pt>
                <c:pt idx="3210">
                  <c:v>1.0</c:v>
                </c:pt>
                <c:pt idx="3211">
                  <c:v>1.0</c:v>
                </c:pt>
                <c:pt idx="3212">
                  <c:v>1.0</c:v>
                </c:pt>
                <c:pt idx="3213">
                  <c:v>1.0</c:v>
                </c:pt>
                <c:pt idx="3214">
                  <c:v>1.0</c:v>
                </c:pt>
                <c:pt idx="3215">
                  <c:v>1.0</c:v>
                </c:pt>
                <c:pt idx="3216">
                  <c:v>1.0</c:v>
                </c:pt>
                <c:pt idx="3217">
                  <c:v>1.0</c:v>
                </c:pt>
                <c:pt idx="3218">
                  <c:v>1.0</c:v>
                </c:pt>
                <c:pt idx="3219">
                  <c:v>1.0</c:v>
                </c:pt>
                <c:pt idx="3220">
                  <c:v>1.0</c:v>
                </c:pt>
                <c:pt idx="3221">
                  <c:v>1.0</c:v>
                </c:pt>
                <c:pt idx="3222">
                  <c:v>1.0</c:v>
                </c:pt>
                <c:pt idx="3223">
                  <c:v>1.0</c:v>
                </c:pt>
                <c:pt idx="3224">
                  <c:v>1.0</c:v>
                </c:pt>
                <c:pt idx="3225">
                  <c:v>1.0</c:v>
                </c:pt>
                <c:pt idx="3226">
                  <c:v>1.0</c:v>
                </c:pt>
                <c:pt idx="3227">
                  <c:v>1.0</c:v>
                </c:pt>
                <c:pt idx="3228">
                  <c:v>1.0</c:v>
                </c:pt>
                <c:pt idx="3229">
                  <c:v>1.0</c:v>
                </c:pt>
                <c:pt idx="3230">
                  <c:v>1.0</c:v>
                </c:pt>
                <c:pt idx="3231">
                  <c:v>1.0</c:v>
                </c:pt>
                <c:pt idx="3232">
                  <c:v>1.0</c:v>
                </c:pt>
                <c:pt idx="3233">
                  <c:v>1.0</c:v>
                </c:pt>
                <c:pt idx="3234">
                  <c:v>1.0</c:v>
                </c:pt>
                <c:pt idx="3235">
                  <c:v>1.0</c:v>
                </c:pt>
                <c:pt idx="3236">
                  <c:v>1.0</c:v>
                </c:pt>
                <c:pt idx="3237">
                  <c:v>1.0</c:v>
                </c:pt>
                <c:pt idx="3238">
                  <c:v>1.0</c:v>
                </c:pt>
                <c:pt idx="3239">
                  <c:v>1.0</c:v>
                </c:pt>
                <c:pt idx="3240">
                  <c:v>1.0</c:v>
                </c:pt>
                <c:pt idx="3241">
                  <c:v>1.0</c:v>
                </c:pt>
                <c:pt idx="3242">
                  <c:v>1.0</c:v>
                </c:pt>
                <c:pt idx="3243">
                  <c:v>1.0</c:v>
                </c:pt>
                <c:pt idx="3244">
                  <c:v>1.0</c:v>
                </c:pt>
                <c:pt idx="3245">
                  <c:v>1.0</c:v>
                </c:pt>
                <c:pt idx="3246">
                  <c:v>1.0</c:v>
                </c:pt>
                <c:pt idx="3247">
                  <c:v>1.0</c:v>
                </c:pt>
                <c:pt idx="3248">
                  <c:v>1.0</c:v>
                </c:pt>
                <c:pt idx="3249">
                  <c:v>1.0</c:v>
                </c:pt>
                <c:pt idx="3250">
                  <c:v>1.0</c:v>
                </c:pt>
                <c:pt idx="3251">
                  <c:v>1.0</c:v>
                </c:pt>
                <c:pt idx="3252">
                  <c:v>1.0</c:v>
                </c:pt>
                <c:pt idx="3253">
                  <c:v>1.0</c:v>
                </c:pt>
                <c:pt idx="3254">
                  <c:v>1.0</c:v>
                </c:pt>
                <c:pt idx="3255">
                  <c:v>1.0</c:v>
                </c:pt>
                <c:pt idx="3256">
                  <c:v>1.0</c:v>
                </c:pt>
                <c:pt idx="3257">
                  <c:v>1.0</c:v>
                </c:pt>
                <c:pt idx="3258">
                  <c:v>1.0</c:v>
                </c:pt>
                <c:pt idx="3259">
                  <c:v>1.0</c:v>
                </c:pt>
                <c:pt idx="3260">
                  <c:v>1.0</c:v>
                </c:pt>
                <c:pt idx="3261">
                  <c:v>1.0</c:v>
                </c:pt>
                <c:pt idx="3262">
                  <c:v>1.0</c:v>
                </c:pt>
                <c:pt idx="3263">
                  <c:v>1.0</c:v>
                </c:pt>
                <c:pt idx="3264">
                  <c:v>1.0</c:v>
                </c:pt>
                <c:pt idx="3265">
                  <c:v>1.0</c:v>
                </c:pt>
                <c:pt idx="3266">
                  <c:v>1.0</c:v>
                </c:pt>
                <c:pt idx="3267">
                  <c:v>1.0</c:v>
                </c:pt>
                <c:pt idx="3268">
                  <c:v>1.0</c:v>
                </c:pt>
                <c:pt idx="3269">
                  <c:v>1.0</c:v>
                </c:pt>
                <c:pt idx="3270">
                  <c:v>1.0</c:v>
                </c:pt>
                <c:pt idx="3271">
                  <c:v>1.0</c:v>
                </c:pt>
                <c:pt idx="3272">
                  <c:v>1.0</c:v>
                </c:pt>
                <c:pt idx="3273">
                  <c:v>1.0</c:v>
                </c:pt>
                <c:pt idx="3274">
                  <c:v>1.0</c:v>
                </c:pt>
                <c:pt idx="3275">
                  <c:v>1.0</c:v>
                </c:pt>
                <c:pt idx="3276">
                  <c:v>1.0</c:v>
                </c:pt>
                <c:pt idx="3277">
                  <c:v>1.0</c:v>
                </c:pt>
                <c:pt idx="3278">
                  <c:v>1.0</c:v>
                </c:pt>
                <c:pt idx="3279">
                  <c:v>1.0</c:v>
                </c:pt>
                <c:pt idx="3280">
                  <c:v>1.0</c:v>
                </c:pt>
                <c:pt idx="3281">
                  <c:v>1.0</c:v>
                </c:pt>
                <c:pt idx="3282">
                  <c:v>1.0</c:v>
                </c:pt>
                <c:pt idx="3283">
                  <c:v>1.0</c:v>
                </c:pt>
                <c:pt idx="3284">
                  <c:v>1.0</c:v>
                </c:pt>
                <c:pt idx="3285">
                  <c:v>1.0</c:v>
                </c:pt>
                <c:pt idx="3286">
                  <c:v>1.0</c:v>
                </c:pt>
                <c:pt idx="3287">
                  <c:v>1.0</c:v>
                </c:pt>
                <c:pt idx="3288">
                  <c:v>1.0</c:v>
                </c:pt>
                <c:pt idx="3289">
                  <c:v>1.0</c:v>
                </c:pt>
                <c:pt idx="3290">
                  <c:v>1.0</c:v>
                </c:pt>
                <c:pt idx="3291">
                  <c:v>1.0</c:v>
                </c:pt>
                <c:pt idx="3292">
                  <c:v>1.0</c:v>
                </c:pt>
                <c:pt idx="3293">
                  <c:v>1.0</c:v>
                </c:pt>
                <c:pt idx="3294">
                  <c:v>1.0</c:v>
                </c:pt>
                <c:pt idx="3295">
                  <c:v>1.0</c:v>
                </c:pt>
                <c:pt idx="3296">
                  <c:v>1.0</c:v>
                </c:pt>
                <c:pt idx="3297">
                  <c:v>1.0</c:v>
                </c:pt>
                <c:pt idx="3298">
                  <c:v>1.0</c:v>
                </c:pt>
                <c:pt idx="3299">
                  <c:v>1.0</c:v>
                </c:pt>
                <c:pt idx="3300">
                  <c:v>1.0</c:v>
                </c:pt>
                <c:pt idx="3301">
                  <c:v>1.0</c:v>
                </c:pt>
                <c:pt idx="3302">
                  <c:v>1.0</c:v>
                </c:pt>
                <c:pt idx="3303">
                  <c:v>1.0</c:v>
                </c:pt>
                <c:pt idx="3304">
                  <c:v>1.0</c:v>
                </c:pt>
                <c:pt idx="3305">
                  <c:v>1.0</c:v>
                </c:pt>
                <c:pt idx="3306">
                  <c:v>1.0</c:v>
                </c:pt>
                <c:pt idx="3307">
                  <c:v>1.0</c:v>
                </c:pt>
                <c:pt idx="3308">
                  <c:v>1.0</c:v>
                </c:pt>
                <c:pt idx="3309">
                  <c:v>1.0</c:v>
                </c:pt>
                <c:pt idx="3310">
                  <c:v>1.0</c:v>
                </c:pt>
                <c:pt idx="3311">
                  <c:v>1.0</c:v>
                </c:pt>
                <c:pt idx="3312">
                  <c:v>1.0</c:v>
                </c:pt>
                <c:pt idx="3313">
                  <c:v>1.0</c:v>
                </c:pt>
                <c:pt idx="3314">
                  <c:v>1.0</c:v>
                </c:pt>
                <c:pt idx="3315">
                  <c:v>1.0</c:v>
                </c:pt>
                <c:pt idx="3316">
                  <c:v>1.0</c:v>
                </c:pt>
                <c:pt idx="3317">
                  <c:v>1.0</c:v>
                </c:pt>
                <c:pt idx="3318">
                  <c:v>1.0</c:v>
                </c:pt>
                <c:pt idx="3319">
                  <c:v>1.0</c:v>
                </c:pt>
                <c:pt idx="3320">
                  <c:v>1.0</c:v>
                </c:pt>
                <c:pt idx="3321">
                  <c:v>1.0</c:v>
                </c:pt>
                <c:pt idx="3322">
                  <c:v>1.0</c:v>
                </c:pt>
                <c:pt idx="3323">
                  <c:v>1.0</c:v>
                </c:pt>
                <c:pt idx="3324">
                  <c:v>1.0</c:v>
                </c:pt>
                <c:pt idx="3325">
                  <c:v>1.0</c:v>
                </c:pt>
                <c:pt idx="3326">
                  <c:v>1.0</c:v>
                </c:pt>
                <c:pt idx="3327">
                  <c:v>1.0</c:v>
                </c:pt>
                <c:pt idx="3328">
                  <c:v>1.0</c:v>
                </c:pt>
                <c:pt idx="3329">
                  <c:v>1.0</c:v>
                </c:pt>
                <c:pt idx="3330">
                  <c:v>1.0</c:v>
                </c:pt>
                <c:pt idx="3331">
                  <c:v>1.0</c:v>
                </c:pt>
                <c:pt idx="3332">
                  <c:v>1.0</c:v>
                </c:pt>
                <c:pt idx="3333">
                  <c:v>1.0</c:v>
                </c:pt>
                <c:pt idx="3334">
                  <c:v>1.0</c:v>
                </c:pt>
                <c:pt idx="3335">
                  <c:v>1.0</c:v>
                </c:pt>
                <c:pt idx="3336">
                  <c:v>1.0</c:v>
                </c:pt>
                <c:pt idx="3337">
                  <c:v>1.0</c:v>
                </c:pt>
                <c:pt idx="3338">
                  <c:v>1.0</c:v>
                </c:pt>
                <c:pt idx="3339">
                  <c:v>1.0</c:v>
                </c:pt>
                <c:pt idx="3340">
                  <c:v>1.0</c:v>
                </c:pt>
                <c:pt idx="3341">
                  <c:v>1.0</c:v>
                </c:pt>
                <c:pt idx="3342">
                  <c:v>1.0</c:v>
                </c:pt>
                <c:pt idx="3343">
                  <c:v>1.0</c:v>
                </c:pt>
                <c:pt idx="3344">
                  <c:v>1.0</c:v>
                </c:pt>
                <c:pt idx="3345">
                  <c:v>1.0</c:v>
                </c:pt>
                <c:pt idx="3346">
                  <c:v>1.0</c:v>
                </c:pt>
                <c:pt idx="3347">
                  <c:v>1.0</c:v>
                </c:pt>
                <c:pt idx="3348">
                  <c:v>1.0</c:v>
                </c:pt>
                <c:pt idx="3349">
                  <c:v>1.0</c:v>
                </c:pt>
                <c:pt idx="3350">
                  <c:v>1.0</c:v>
                </c:pt>
                <c:pt idx="3351">
                  <c:v>1.0</c:v>
                </c:pt>
                <c:pt idx="3352">
                  <c:v>1.0</c:v>
                </c:pt>
                <c:pt idx="3353">
                  <c:v>1.0</c:v>
                </c:pt>
                <c:pt idx="3354">
                  <c:v>1.0</c:v>
                </c:pt>
                <c:pt idx="3355">
                  <c:v>1.0</c:v>
                </c:pt>
                <c:pt idx="3356">
                  <c:v>1.0</c:v>
                </c:pt>
                <c:pt idx="3357">
                  <c:v>1.0</c:v>
                </c:pt>
                <c:pt idx="3358">
                  <c:v>1.0</c:v>
                </c:pt>
                <c:pt idx="3359">
                  <c:v>1.0</c:v>
                </c:pt>
                <c:pt idx="3360">
                  <c:v>1.0</c:v>
                </c:pt>
                <c:pt idx="3361">
                  <c:v>1.0</c:v>
                </c:pt>
                <c:pt idx="3362">
                  <c:v>1.0</c:v>
                </c:pt>
                <c:pt idx="3363">
                  <c:v>1.0</c:v>
                </c:pt>
                <c:pt idx="3364">
                  <c:v>1.0</c:v>
                </c:pt>
                <c:pt idx="3365">
                  <c:v>1.0</c:v>
                </c:pt>
                <c:pt idx="3366">
                  <c:v>1.0</c:v>
                </c:pt>
                <c:pt idx="3367">
                  <c:v>1.0</c:v>
                </c:pt>
                <c:pt idx="3368">
                  <c:v>1.0</c:v>
                </c:pt>
                <c:pt idx="3369">
                  <c:v>1.0</c:v>
                </c:pt>
                <c:pt idx="3370">
                  <c:v>1.0</c:v>
                </c:pt>
                <c:pt idx="3371">
                  <c:v>1.0</c:v>
                </c:pt>
                <c:pt idx="3372">
                  <c:v>1.0</c:v>
                </c:pt>
                <c:pt idx="3373">
                  <c:v>1.0</c:v>
                </c:pt>
                <c:pt idx="3374">
                  <c:v>1.0</c:v>
                </c:pt>
                <c:pt idx="3375">
                  <c:v>1.0</c:v>
                </c:pt>
                <c:pt idx="3376">
                  <c:v>1.0</c:v>
                </c:pt>
                <c:pt idx="3377">
                  <c:v>1.0</c:v>
                </c:pt>
                <c:pt idx="3378">
                  <c:v>1.0</c:v>
                </c:pt>
                <c:pt idx="3379">
                  <c:v>1.0</c:v>
                </c:pt>
                <c:pt idx="3380">
                  <c:v>1.0</c:v>
                </c:pt>
                <c:pt idx="3381">
                  <c:v>1.0</c:v>
                </c:pt>
                <c:pt idx="3382">
                  <c:v>1.0</c:v>
                </c:pt>
                <c:pt idx="3383">
                  <c:v>1.0</c:v>
                </c:pt>
                <c:pt idx="3384">
                  <c:v>1.0</c:v>
                </c:pt>
                <c:pt idx="3385">
                  <c:v>1.0</c:v>
                </c:pt>
                <c:pt idx="3386">
                  <c:v>1.0</c:v>
                </c:pt>
                <c:pt idx="3387">
                  <c:v>1.0</c:v>
                </c:pt>
                <c:pt idx="3388">
                  <c:v>1.0</c:v>
                </c:pt>
                <c:pt idx="3389">
                  <c:v>1.0</c:v>
                </c:pt>
                <c:pt idx="3390">
                  <c:v>1.0</c:v>
                </c:pt>
                <c:pt idx="3391">
                  <c:v>1.0</c:v>
                </c:pt>
                <c:pt idx="3392">
                  <c:v>1.0</c:v>
                </c:pt>
                <c:pt idx="3393">
                  <c:v>1.0</c:v>
                </c:pt>
                <c:pt idx="3394">
                  <c:v>1.0</c:v>
                </c:pt>
                <c:pt idx="3395">
                  <c:v>1.0</c:v>
                </c:pt>
                <c:pt idx="3396">
                  <c:v>1.0</c:v>
                </c:pt>
                <c:pt idx="3397">
                  <c:v>1.0</c:v>
                </c:pt>
                <c:pt idx="3398">
                  <c:v>1.0</c:v>
                </c:pt>
                <c:pt idx="3399">
                  <c:v>1.0</c:v>
                </c:pt>
                <c:pt idx="3400">
                  <c:v>1.0</c:v>
                </c:pt>
                <c:pt idx="3401">
                  <c:v>1.0</c:v>
                </c:pt>
                <c:pt idx="3402">
                  <c:v>1.0</c:v>
                </c:pt>
                <c:pt idx="3403">
                  <c:v>1.0</c:v>
                </c:pt>
                <c:pt idx="3404">
                  <c:v>1.0</c:v>
                </c:pt>
                <c:pt idx="3405">
                  <c:v>1.0</c:v>
                </c:pt>
                <c:pt idx="3406">
                  <c:v>1.0</c:v>
                </c:pt>
                <c:pt idx="3407">
                  <c:v>1.0</c:v>
                </c:pt>
                <c:pt idx="3408">
                  <c:v>1.0</c:v>
                </c:pt>
                <c:pt idx="3409">
                  <c:v>1.0</c:v>
                </c:pt>
                <c:pt idx="3410">
                  <c:v>1.0</c:v>
                </c:pt>
                <c:pt idx="3411">
                  <c:v>1.0</c:v>
                </c:pt>
                <c:pt idx="3412">
                  <c:v>1.0</c:v>
                </c:pt>
                <c:pt idx="3413">
                  <c:v>1.0</c:v>
                </c:pt>
                <c:pt idx="3414">
                  <c:v>1.0</c:v>
                </c:pt>
                <c:pt idx="3415">
                  <c:v>1.0</c:v>
                </c:pt>
                <c:pt idx="3416">
                  <c:v>1.0</c:v>
                </c:pt>
                <c:pt idx="3417">
                  <c:v>1.0</c:v>
                </c:pt>
                <c:pt idx="3418">
                  <c:v>1.0</c:v>
                </c:pt>
                <c:pt idx="3419">
                  <c:v>1.0</c:v>
                </c:pt>
                <c:pt idx="3420">
                  <c:v>1.0</c:v>
                </c:pt>
                <c:pt idx="3421">
                  <c:v>1.0</c:v>
                </c:pt>
                <c:pt idx="3422">
                  <c:v>1.0</c:v>
                </c:pt>
                <c:pt idx="3423">
                  <c:v>1.0</c:v>
                </c:pt>
                <c:pt idx="3424">
                  <c:v>1.0</c:v>
                </c:pt>
                <c:pt idx="3425">
                  <c:v>1.0</c:v>
                </c:pt>
                <c:pt idx="3426">
                  <c:v>1.0</c:v>
                </c:pt>
                <c:pt idx="3427">
                  <c:v>1.0</c:v>
                </c:pt>
                <c:pt idx="3428">
                  <c:v>1.0</c:v>
                </c:pt>
                <c:pt idx="3429">
                  <c:v>1.0</c:v>
                </c:pt>
                <c:pt idx="3430">
                  <c:v>1.0</c:v>
                </c:pt>
                <c:pt idx="3431">
                  <c:v>1.0</c:v>
                </c:pt>
                <c:pt idx="3432">
                  <c:v>1.0</c:v>
                </c:pt>
                <c:pt idx="3433">
                  <c:v>1.0</c:v>
                </c:pt>
                <c:pt idx="3434">
                  <c:v>1.0</c:v>
                </c:pt>
                <c:pt idx="3435">
                  <c:v>1.0</c:v>
                </c:pt>
                <c:pt idx="3436">
                  <c:v>1.0</c:v>
                </c:pt>
                <c:pt idx="3437">
                  <c:v>1.0</c:v>
                </c:pt>
                <c:pt idx="3438">
                  <c:v>1.0</c:v>
                </c:pt>
                <c:pt idx="3439">
                  <c:v>1.0</c:v>
                </c:pt>
                <c:pt idx="3440">
                  <c:v>1.0</c:v>
                </c:pt>
                <c:pt idx="3441">
                  <c:v>1.0</c:v>
                </c:pt>
                <c:pt idx="3442">
                  <c:v>1.0</c:v>
                </c:pt>
                <c:pt idx="3443">
                  <c:v>1.0</c:v>
                </c:pt>
                <c:pt idx="3444">
                  <c:v>1.0</c:v>
                </c:pt>
                <c:pt idx="3445">
                  <c:v>1.0</c:v>
                </c:pt>
                <c:pt idx="3446">
                  <c:v>1.0</c:v>
                </c:pt>
                <c:pt idx="3447">
                  <c:v>1.0</c:v>
                </c:pt>
                <c:pt idx="3448">
                  <c:v>1.0</c:v>
                </c:pt>
                <c:pt idx="3449">
                  <c:v>1.0</c:v>
                </c:pt>
                <c:pt idx="3450">
                  <c:v>1.0</c:v>
                </c:pt>
                <c:pt idx="3451">
                  <c:v>1.0</c:v>
                </c:pt>
                <c:pt idx="3452">
                  <c:v>1.0</c:v>
                </c:pt>
                <c:pt idx="3453">
                  <c:v>1.0</c:v>
                </c:pt>
                <c:pt idx="3454">
                  <c:v>1.0</c:v>
                </c:pt>
                <c:pt idx="3455">
                  <c:v>1.0</c:v>
                </c:pt>
                <c:pt idx="3456">
                  <c:v>1.0</c:v>
                </c:pt>
                <c:pt idx="3457">
                  <c:v>1.0</c:v>
                </c:pt>
                <c:pt idx="3458">
                  <c:v>1.0</c:v>
                </c:pt>
                <c:pt idx="3459">
                  <c:v>1.0</c:v>
                </c:pt>
                <c:pt idx="3460">
                  <c:v>1.0</c:v>
                </c:pt>
                <c:pt idx="3461">
                  <c:v>1.0</c:v>
                </c:pt>
                <c:pt idx="3462">
                  <c:v>1.0</c:v>
                </c:pt>
                <c:pt idx="3463">
                  <c:v>1.0</c:v>
                </c:pt>
                <c:pt idx="3464">
                  <c:v>1.0</c:v>
                </c:pt>
                <c:pt idx="3465">
                  <c:v>1.0</c:v>
                </c:pt>
                <c:pt idx="3466">
                  <c:v>1.0</c:v>
                </c:pt>
                <c:pt idx="3467">
                  <c:v>1.0</c:v>
                </c:pt>
                <c:pt idx="3468">
                  <c:v>1.0</c:v>
                </c:pt>
                <c:pt idx="3469">
                  <c:v>1.0</c:v>
                </c:pt>
                <c:pt idx="3470">
                  <c:v>1.0</c:v>
                </c:pt>
                <c:pt idx="3471">
                  <c:v>1.0</c:v>
                </c:pt>
                <c:pt idx="3472">
                  <c:v>1.0</c:v>
                </c:pt>
                <c:pt idx="3473">
                  <c:v>1.0</c:v>
                </c:pt>
                <c:pt idx="3474">
                  <c:v>1.0</c:v>
                </c:pt>
                <c:pt idx="3475">
                  <c:v>1.0</c:v>
                </c:pt>
                <c:pt idx="3476">
                  <c:v>1.0</c:v>
                </c:pt>
                <c:pt idx="3477">
                  <c:v>1.0</c:v>
                </c:pt>
                <c:pt idx="3478">
                  <c:v>1.0</c:v>
                </c:pt>
                <c:pt idx="3479">
                  <c:v>1.0</c:v>
                </c:pt>
                <c:pt idx="3480">
                  <c:v>1.0</c:v>
                </c:pt>
                <c:pt idx="3481">
                  <c:v>1.0</c:v>
                </c:pt>
                <c:pt idx="3482">
                  <c:v>1.0</c:v>
                </c:pt>
                <c:pt idx="3483">
                  <c:v>1.0</c:v>
                </c:pt>
                <c:pt idx="3484">
                  <c:v>1.0</c:v>
                </c:pt>
                <c:pt idx="3485">
                  <c:v>1.0</c:v>
                </c:pt>
                <c:pt idx="3486">
                  <c:v>1.0</c:v>
                </c:pt>
                <c:pt idx="3487">
                  <c:v>1.0</c:v>
                </c:pt>
                <c:pt idx="3488">
                  <c:v>1.0</c:v>
                </c:pt>
                <c:pt idx="3489">
                  <c:v>1.0</c:v>
                </c:pt>
                <c:pt idx="3490">
                  <c:v>1.0</c:v>
                </c:pt>
                <c:pt idx="3491">
                  <c:v>1.0</c:v>
                </c:pt>
                <c:pt idx="3492">
                  <c:v>1.0</c:v>
                </c:pt>
                <c:pt idx="3493">
                  <c:v>1.0</c:v>
                </c:pt>
                <c:pt idx="3494">
                  <c:v>1.0</c:v>
                </c:pt>
                <c:pt idx="3495">
                  <c:v>1.0</c:v>
                </c:pt>
                <c:pt idx="3496">
                  <c:v>1.0</c:v>
                </c:pt>
                <c:pt idx="3497">
                  <c:v>1.0</c:v>
                </c:pt>
                <c:pt idx="3498">
                  <c:v>1.0</c:v>
                </c:pt>
                <c:pt idx="3499">
                  <c:v>1.0</c:v>
                </c:pt>
                <c:pt idx="3500">
                  <c:v>1.0</c:v>
                </c:pt>
                <c:pt idx="3501">
                  <c:v>1.0</c:v>
                </c:pt>
                <c:pt idx="3502">
                  <c:v>1.0</c:v>
                </c:pt>
                <c:pt idx="3503">
                  <c:v>1.0</c:v>
                </c:pt>
                <c:pt idx="3504">
                  <c:v>1.0</c:v>
                </c:pt>
                <c:pt idx="3505">
                  <c:v>1.0</c:v>
                </c:pt>
                <c:pt idx="3506">
                  <c:v>1.0</c:v>
                </c:pt>
                <c:pt idx="3507">
                  <c:v>1.0</c:v>
                </c:pt>
                <c:pt idx="3508">
                  <c:v>1.0</c:v>
                </c:pt>
                <c:pt idx="3509">
                  <c:v>1.0</c:v>
                </c:pt>
                <c:pt idx="3510">
                  <c:v>1.0</c:v>
                </c:pt>
                <c:pt idx="3511">
                  <c:v>1.0</c:v>
                </c:pt>
                <c:pt idx="3512">
                  <c:v>1.0</c:v>
                </c:pt>
                <c:pt idx="3513">
                  <c:v>1.0</c:v>
                </c:pt>
                <c:pt idx="3514">
                  <c:v>1.0</c:v>
                </c:pt>
                <c:pt idx="3515">
                  <c:v>1.0</c:v>
                </c:pt>
                <c:pt idx="3516">
                  <c:v>1.0</c:v>
                </c:pt>
                <c:pt idx="3517">
                  <c:v>1.0</c:v>
                </c:pt>
                <c:pt idx="3518">
                  <c:v>1.0</c:v>
                </c:pt>
                <c:pt idx="3519">
                  <c:v>1.0</c:v>
                </c:pt>
                <c:pt idx="3520">
                  <c:v>1.0</c:v>
                </c:pt>
                <c:pt idx="3521">
                  <c:v>1.0</c:v>
                </c:pt>
                <c:pt idx="3522">
                  <c:v>1.0</c:v>
                </c:pt>
                <c:pt idx="3523">
                  <c:v>1.0</c:v>
                </c:pt>
                <c:pt idx="3524">
                  <c:v>1.0</c:v>
                </c:pt>
                <c:pt idx="3525">
                  <c:v>1.0</c:v>
                </c:pt>
                <c:pt idx="3526">
                  <c:v>1.0</c:v>
                </c:pt>
                <c:pt idx="3527">
                  <c:v>1.0</c:v>
                </c:pt>
                <c:pt idx="3528">
                  <c:v>1.0</c:v>
                </c:pt>
                <c:pt idx="3529">
                  <c:v>1.0</c:v>
                </c:pt>
                <c:pt idx="3530">
                  <c:v>1.0</c:v>
                </c:pt>
                <c:pt idx="3531">
                  <c:v>1.0</c:v>
                </c:pt>
                <c:pt idx="3532">
                  <c:v>1.0</c:v>
                </c:pt>
                <c:pt idx="3533">
                  <c:v>1.0</c:v>
                </c:pt>
                <c:pt idx="3534">
                  <c:v>1.0</c:v>
                </c:pt>
                <c:pt idx="3535">
                  <c:v>1.0</c:v>
                </c:pt>
                <c:pt idx="3536">
                  <c:v>1.0</c:v>
                </c:pt>
                <c:pt idx="3537">
                  <c:v>1.0</c:v>
                </c:pt>
                <c:pt idx="3538">
                  <c:v>1.0</c:v>
                </c:pt>
                <c:pt idx="3539">
                  <c:v>1.0</c:v>
                </c:pt>
                <c:pt idx="3540">
                  <c:v>1.0</c:v>
                </c:pt>
                <c:pt idx="3541">
                  <c:v>1.0</c:v>
                </c:pt>
                <c:pt idx="3542">
                  <c:v>1.0</c:v>
                </c:pt>
                <c:pt idx="3543">
                  <c:v>1.0</c:v>
                </c:pt>
                <c:pt idx="3544">
                  <c:v>1.0</c:v>
                </c:pt>
                <c:pt idx="3545">
                  <c:v>1.0</c:v>
                </c:pt>
                <c:pt idx="3546">
                  <c:v>1.0</c:v>
                </c:pt>
                <c:pt idx="3547">
                  <c:v>1.0</c:v>
                </c:pt>
                <c:pt idx="3548">
                  <c:v>1.0</c:v>
                </c:pt>
                <c:pt idx="3549">
                  <c:v>1.0</c:v>
                </c:pt>
                <c:pt idx="3550">
                  <c:v>1.0</c:v>
                </c:pt>
                <c:pt idx="3551">
                  <c:v>1.0</c:v>
                </c:pt>
                <c:pt idx="3552">
                  <c:v>1.0</c:v>
                </c:pt>
                <c:pt idx="3553">
                  <c:v>1.0</c:v>
                </c:pt>
                <c:pt idx="3554">
                  <c:v>1.0</c:v>
                </c:pt>
                <c:pt idx="3555">
                  <c:v>1.0</c:v>
                </c:pt>
                <c:pt idx="3556">
                  <c:v>1.0</c:v>
                </c:pt>
                <c:pt idx="3557">
                  <c:v>1.0</c:v>
                </c:pt>
                <c:pt idx="3558">
                  <c:v>1.0</c:v>
                </c:pt>
                <c:pt idx="3559">
                  <c:v>1.0</c:v>
                </c:pt>
                <c:pt idx="3560">
                  <c:v>1.0</c:v>
                </c:pt>
                <c:pt idx="3561">
                  <c:v>1.0</c:v>
                </c:pt>
                <c:pt idx="3562">
                  <c:v>1.0</c:v>
                </c:pt>
                <c:pt idx="3563">
                  <c:v>1.0</c:v>
                </c:pt>
                <c:pt idx="3564">
                  <c:v>1.0</c:v>
                </c:pt>
                <c:pt idx="3565">
                  <c:v>1.0</c:v>
                </c:pt>
                <c:pt idx="3566">
                  <c:v>1.0</c:v>
                </c:pt>
                <c:pt idx="3567">
                  <c:v>1.0</c:v>
                </c:pt>
                <c:pt idx="3568">
                  <c:v>1.0</c:v>
                </c:pt>
                <c:pt idx="3569">
                  <c:v>1.0</c:v>
                </c:pt>
                <c:pt idx="3570">
                  <c:v>1.0</c:v>
                </c:pt>
                <c:pt idx="3571">
                  <c:v>1.0</c:v>
                </c:pt>
                <c:pt idx="3572">
                  <c:v>1.0</c:v>
                </c:pt>
                <c:pt idx="3573">
                  <c:v>1.0</c:v>
                </c:pt>
                <c:pt idx="3574">
                  <c:v>1.0</c:v>
                </c:pt>
                <c:pt idx="3575">
                  <c:v>1.0</c:v>
                </c:pt>
                <c:pt idx="3576">
                  <c:v>1.0</c:v>
                </c:pt>
                <c:pt idx="3577">
                  <c:v>1.0</c:v>
                </c:pt>
                <c:pt idx="3578">
                  <c:v>1.0</c:v>
                </c:pt>
                <c:pt idx="3579">
                  <c:v>1.0</c:v>
                </c:pt>
                <c:pt idx="3580">
                  <c:v>1.0</c:v>
                </c:pt>
                <c:pt idx="3581">
                  <c:v>1.0</c:v>
                </c:pt>
                <c:pt idx="3582">
                  <c:v>1.0</c:v>
                </c:pt>
                <c:pt idx="3583">
                  <c:v>1.0</c:v>
                </c:pt>
                <c:pt idx="3584">
                  <c:v>1.0</c:v>
                </c:pt>
                <c:pt idx="3585">
                  <c:v>1.0</c:v>
                </c:pt>
                <c:pt idx="3586">
                  <c:v>1.0</c:v>
                </c:pt>
                <c:pt idx="3587">
                  <c:v>1.0</c:v>
                </c:pt>
                <c:pt idx="3588">
                  <c:v>1.0</c:v>
                </c:pt>
                <c:pt idx="3589">
                  <c:v>1.0</c:v>
                </c:pt>
                <c:pt idx="3590">
                  <c:v>1.0</c:v>
                </c:pt>
                <c:pt idx="3591">
                  <c:v>1.0</c:v>
                </c:pt>
                <c:pt idx="3592">
                  <c:v>1.0</c:v>
                </c:pt>
                <c:pt idx="3593">
                  <c:v>1.0</c:v>
                </c:pt>
                <c:pt idx="3594">
                  <c:v>1.0</c:v>
                </c:pt>
                <c:pt idx="3595">
                  <c:v>1.0</c:v>
                </c:pt>
                <c:pt idx="3596">
                  <c:v>1.0</c:v>
                </c:pt>
                <c:pt idx="3597">
                  <c:v>1.0</c:v>
                </c:pt>
                <c:pt idx="3598">
                  <c:v>1.0</c:v>
                </c:pt>
                <c:pt idx="3599">
                  <c:v>1.0</c:v>
                </c:pt>
                <c:pt idx="3600">
                  <c:v>1.0</c:v>
                </c:pt>
                <c:pt idx="3601">
                  <c:v>1.0</c:v>
                </c:pt>
                <c:pt idx="3602">
                  <c:v>1.0</c:v>
                </c:pt>
                <c:pt idx="3603">
                  <c:v>1.0</c:v>
                </c:pt>
                <c:pt idx="3604">
                  <c:v>1.0</c:v>
                </c:pt>
                <c:pt idx="3605">
                  <c:v>1.0</c:v>
                </c:pt>
                <c:pt idx="3606">
                  <c:v>1.0</c:v>
                </c:pt>
                <c:pt idx="3607">
                  <c:v>1.0</c:v>
                </c:pt>
                <c:pt idx="3608">
                  <c:v>1.0</c:v>
                </c:pt>
                <c:pt idx="3609">
                  <c:v>1.0</c:v>
                </c:pt>
                <c:pt idx="3610">
                  <c:v>1.0</c:v>
                </c:pt>
                <c:pt idx="3611">
                  <c:v>1.0</c:v>
                </c:pt>
                <c:pt idx="3612">
                  <c:v>1.0</c:v>
                </c:pt>
                <c:pt idx="3613">
                  <c:v>1.0</c:v>
                </c:pt>
                <c:pt idx="3614">
                  <c:v>1.0</c:v>
                </c:pt>
                <c:pt idx="3615">
                  <c:v>1.0</c:v>
                </c:pt>
                <c:pt idx="3616">
                  <c:v>1.0</c:v>
                </c:pt>
                <c:pt idx="3617">
                  <c:v>1.0</c:v>
                </c:pt>
                <c:pt idx="3618">
                  <c:v>1.0</c:v>
                </c:pt>
                <c:pt idx="3619">
                  <c:v>1.0</c:v>
                </c:pt>
                <c:pt idx="3620">
                  <c:v>1.0</c:v>
                </c:pt>
                <c:pt idx="3621">
                  <c:v>1.0</c:v>
                </c:pt>
                <c:pt idx="3622">
                  <c:v>1.0</c:v>
                </c:pt>
                <c:pt idx="3623">
                  <c:v>1.0</c:v>
                </c:pt>
                <c:pt idx="3624">
                  <c:v>1.0</c:v>
                </c:pt>
                <c:pt idx="3625">
                  <c:v>1.0</c:v>
                </c:pt>
                <c:pt idx="3626">
                  <c:v>1.0</c:v>
                </c:pt>
                <c:pt idx="3627">
                  <c:v>1.0</c:v>
                </c:pt>
                <c:pt idx="3628">
                  <c:v>1.0</c:v>
                </c:pt>
                <c:pt idx="3629">
                  <c:v>1.0</c:v>
                </c:pt>
                <c:pt idx="3630">
                  <c:v>1.0</c:v>
                </c:pt>
                <c:pt idx="3631">
                  <c:v>1.0</c:v>
                </c:pt>
                <c:pt idx="3632">
                  <c:v>1.0</c:v>
                </c:pt>
                <c:pt idx="3633">
                  <c:v>1.0</c:v>
                </c:pt>
                <c:pt idx="3634">
                  <c:v>1.0</c:v>
                </c:pt>
                <c:pt idx="3635">
                  <c:v>1.0</c:v>
                </c:pt>
                <c:pt idx="3636">
                  <c:v>1.0</c:v>
                </c:pt>
                <c:pt idx="3637">
                  <c:v>1.0</c:v>
                </c:pt>
                <c:pt idx="3638">
                  <c:v>1.0</c:v>
                </c:pt>
                <c:pt idx="3639">
                  <c:v>1.0</c:v>
                </c:pt>
                <c:pt idx="3640">
                  <c:v>1.0</c:v>
                </c:pt>
                <c:pt idx="3641">
                  <c:v>1.0</c:v>
                </c:pt>
                <c:pt idx="3642">
                  <c:v>1.0</c:v>
                </c:pt>
                <c:pt idx="3643">
                  <c:v>1.0</c:v>
                </c:pt>
                <c:pt idx="3644">
                  <c:v>1.0</c:v>
                </c:pt>
                <c:pt idx="3645">
                  <c:v>1.0</c:v>
                </c:pt>
                <c:pt idx="3646">
                  <c:v>1.0</c:v>
                </c:pt>
                <c:pt idx="3647">
                  <c:v>1.0</c:v>
                </c:pt>
                <c:pt idx="3648">
                  <c:v>1.0</c:v>
                </c:pt>
                <c:pt idx="3649">
                  <c:v>1.0</c:v>
                </c:pt>
                <c:pt idx="3650">
                  <c:v>1.0</c:v>
                </c:pt>
                <c:pt idx="3651">
                  <c:v>1.0</c:v>
                </c:pt>
                <c:pt idx="3652">
                  <c:v>1.0</c:v>
                </c:pt>
                <c:pt idx="3653">
                  <c:v>1.0</c:v>
                </c:pt>
                <c:pt idx="3654">
                  <c:v>1.0</c:v>
                </c:pt>
                <c:pt idx="3655">
                  <c:v>1.0</c:v>
                </c:pt>
                <c:pt idx="3656">
                  <c:v>1.0</c:v>
                </c:pt>
                <c:pt idx="3657">
                  <c:v>1.0</c:v>
                </c:pt>
                <c:pt idx="3658">
                  <c:v>1.0</c:v>
                </c:pt>
                <c:pt idx="3659">
                  <c:v>1.0</c:v>
                </c:pt>
                <c:pt idx="3660">
                  <c:v>1.0</c:v>
                </c:pt>
                <c:pt idx="3661">
                  <c:v>1.0</c:v>
                </c:pt>
                <c:pt idx="3662">
                  <c:v>1.0</c:v>
                </c:pt>
                <c:pt idx="3663">
                  <c:v>1.0</c:v>
                </c:pt>
                <c:pt idx="3664">
                  <c:v>1.0</c:v>
                </c:pt>
                <c:pt idx="3665">
                  <c:v>1.0</c:v>
                </c:pt>
                <c:pt idx="3666">
                  <c:v>1.0</c:v>
                </c:pt>
                <c:pt idx="3667">
                  <c:v>1.0</c:v>
                </c:pt>
                <c:pt idx="3668">
                  <c:v>1.0</c:v>
                </c:pt>
                <c:pt idx="3669">
                  <c:v>1.0</c:v>
                </c:pt>
                <c:pt idx="3670">
                  <c:v>1.0</c:v>
                </c:pt>
                <c:pt idx="3671">
                  <c:v>1.0</c:v>
                </c:pt>
                <c:pt idx="3672">
                  <c:v>1.0</c:v>
                </c:pt>
                <c:pt idx="3673">
                  <c:v>1.0</c:v>
                </c:pt>
                <c:pt idx="3674">
                  <c:v>1.0</c:v>
                </c:pt>
                <c:pt idx="3675">
                  <c:v>1.0</c:v>
                </c:pt>
                <c:pt idx="3676">
                  <c:v>1.0</c:v>
                </c:pt>
                <c:pt idx="3677">
                  <c:v>1.0</c:v>
                </c:pt>
                <c:pt idx="3678">
                  <c:v>1.0</c:v>
                </c:pt>
                <c:pt idx="3679">
                  <c:v>1.0</c:v>
                </c:pt>
                <c:pt idx="3680">
                  <c:v>1.0</c:v>
                </c:pt>
                <c:pt idx="3681">
                  <c:v>1.0</c:v>
                </c:pt>
                <c:pt idx="3682">
                  <c:v>1.0</c:v>
                </c:pt>
                <c:pt idx="3683">
                  <c:v>1.0</c:v>
                </c:pt>
                <c:pt idx="3684">
                  <c:v>1.0</c:v>
                </c:pt>
                <c:pt idx="3685">
                  <c:v>1.0</c:v>
                </c:pt>
                <c:pt idx="3686">
                  <c:v>1.0</c:v>
                </c:pt>
                <c:pt idx="3687">
                  <c:v>1.0</c:v>
                </c:pt>
                <c:pt idx="3688">
                  <c:v>1.0</c:v>
                </c:pt>
                <c:pt idx="3689">
                  <c:v>1.0</c:v>
                </c:pt>
                <c:pt idx="3690">
                  <c:v>1.0</c:v>
                </c:pt>
                <c:pt idx="3691">
                  <c:v>1.0</c:v>
                </c:pt>
                <c:pt idx="3692">
                  <c:v>1.0</c:v>
                </c:pt>
                <c:pt idx="3693">
                  <c:v>1.0</c:v>
                </c:pt>
                <c:pt idx="3694">
                  <c:v>1.0</c:v>
                </c:pt>
                <c:pt idx="3695">
                  <c:v>1.0</c:v>
                </c:pt>
                <c:pt idx="3696">
                  <c:v>1.0</c:v>
                </c:pt>
                <c:pt idx="3697">
                  <c:v>1.0</c:v>
                </c:pt>
                <c:pt idx="3698">
                  <c:v>1.0</c:v>
                </c:pt>
                <c:pt idx="3699">
                  <c:v>1.0</c:v>
                </c:pt>
                <c:pt idx="3700">
                  <c:v>1.0</c:v>
                </c:pt>
                <c:pt idx="3701">
                  <c:v>1.0</c:v>
                </c:pt>
                <c:pt idx="3702">
                  <c:v>1.0</c:v>
                </c:pt>
                <c:pt idx="3703">
                  <c:v>1.0</c:v>
                </c:pt>
                <c:pt idx="3704">
                  <c:v>1.0</c:v>
                </c:pt>
                <c:pt idx="3705">
                  <c:v>1.0</c:v>
                </c:pt>
                <c:pt idx="3706">
                  <c:v>1.0</c:v>
                </c:pt>
                <c:pt idx="3707">
                  <c:v>1.0</c:v>
                </c:pt>
                <c:pt idx="3708">
                  <c:v>1.0</c:v>
                </c:pt>
                <c:pt idx="3709">
                  <c:v>1.0</c:v>
                </c:pt>
                <c:pt idx="3710">
                  <c:v>1.0</c:v>
                </c:pt>
                <c:pt idx="3711">
                  <c:v>1.0</c:v>
                </c:pt>
                <c:pt idx="3712">
                  <c:v>1.0</c:v>
                </c:pt>
                <c:pt idx="3713">
                  <c:v>1.0</c:v>
                </c:pt>
                <c:pt idx="3714">
                  <c:v>1.0</c:v>
                </c:pt>
                <c:pt idx="3715">
                  <c:v>1.0</c:v>
                </c:pt>
                <c:pt idx="3716">
                  <c:v>1.0</c:v>
                </c:pt>
                <c:pt idx="3717">
                  <c:v>1.0</c:v>
                </c:pt>
                <c:pt idx="3718">
                  <c:v>1.0</c:v>
                </c:pt>
                <c:pt idx="3719">
                  <c:v>1.0</c:v>
                </c:pt>
                <c:pt idx="3720">
                  <c:v>1.0</c:v>
                </c:pt>
                <c:pt idx="3721">
                  <c:v>1.0</c:v>
                </c:pt>
                <c:pt idx="3722">
                  <c:v>1.0</c:v>
                </c:pt>
                <c:pt idx="3723">
                  <c:v>1.0</c:v>
                </c:pt>
                <c:pt idx="3724">
                  <c:v>1.0</c:v>
                </c:pt>
                <c:pt idx="3725">
                  <c:v>1.0</c:v>
                </c:pt>
                <c:pt idx="3726">
                  <c:v>1.0</c:v>
                </c:pt>
                <c:pt idx="3727">
                  <c:v>1.0</c:v>
                </c:pt>
                <c:pt idx="3728">
                  <c:v>1.0</c:v>
                </c:pt>
                <c:pt idx="3729">
                  <c:v>1.0</c:v>
                </c:pt>
                <c:pt idx="3730">
                  <c:v>1.0</c:v>
                </c:pt>
                <c:pt idx="3731">
                  <c:v>1.0</c:v>
                </c:pt>
                <c:pt idx="3732">
                  <c:v>1.0</c:v>
                </c:pt>
                <c:pt idx="3733">
                  <c:v>1.0</c:v>
                </c:pt>
                <c:pt idx="3734">
                  <c:v>1.0</c:v>
                </c:pt>
                <c:pt idx="3735">
                  <c:v>1.0</c:v>
                </c:pt>
                <c:pt idx="3736">
                  <c:v>1.0</c:v>
                </c:pt>
                <c:pt idx="3737">
                  <c:v>1.0</c:v>
                </c:pt>
                <c:pt idx="3738">
                  <c:v>1.0</c:v>
                </c:pt>
                <c:pt idx="3739">
                  <c:v>1.0</c:v>
                </c:pt>
                <c:pt idx="3740">
                  <c:v>1.0</c:v>
                </c:pt>
                <c:pt idx="3741">
                  <c:v>1.0</c:v>
                </c:pt>
                <c:pt idx="3742">
                  <c:v>1.0</c:v>
                </c:pt>
                <c:pt idx="3743">
                  <c:v>1.0</c:v>
                </c:pt>
                <c:pt idx="3744">
                  <c:v>1.0</c:v>
                </c:pt>
                <c:pt idx="3745">
                  <c:v>1.0</c:v>
                </c:pt>
                <c:pt idx="3746">
                  <c:v>1.0</c:v>
                </c:pt>
                <c:pt idx="3747">
                  <c:v>1.0</c:v>
                </c:pt>
                <c:pt idx="3748">
                  <c:v>1.0</c:v>
                </c:pt>
                <c:pt idx="3749">
                  <c:v>1.0</c:v>
                </c:pt>
                <c:pt idx="3750">
                  <c:v>1.0</c:v>
                </c:pt>
                <c:pt idx="3751">
                  <c:v>1.0</c:v>
                </c:pt>
                <c:pt idx="3752">
                  <c:v>1.0</c:v>
                </c:pt>
                <c:pt idx="3753">
                  <c:v>1.0</c:v>
                </c:pt>
                <c:pt idx="3754">
                  <c:v>1.0</c:v>
                </c:pt>
                <c:pt idx="3755">
                  <c:v>1.0</c:v>
                </c:pt>
                <c:pt idx="3756">
                  <c:v>1.0</c:v>
                </c:pt>
                <c:pt idx="3757">
                  <c:v>1.0</c:v>
                </c:pt>
                <c:pt idx="3758">
                  <c:v>1.0</c:v>
                </c:pt>
                <c:pt idx="3759">
                  <c:v>1.0</c:v>
                </c:pt>
                <c:pt idx="3760">
                  <c:v>1.0</c:v>
                </c:pt>
                <c:pt idx="3761">
                  <c:v>1.0</c:v>
                </c:pt>
                <c:pt idx="3762">
                  <c:v>1.0</c:v>
                </c:pt>
                <c:pt idx="3763">
                  <c:v>1.0</c:v>
                </c:pt>
                <c:pt idx="3764">
                  <c:v>1.0</c:v>
                </c:pt>
                <c:pt idx="3765">
                  <c:v>1.0</c:v>
                </c:pt>
                <c:pt idx="3766">
                  <c:v>1.0</c:v>
                </c:pt>
                <c:pt idx="3767">
                  <c:v>1.0</c:v>
                </c:pt>
                <c:pt idx="3768">
                  <c:v>1.0</c:v>
                </c:pt>
                <c:pt idx="3769">
                  <c:v>1.0</c:v>
                </c:pt>
                <c:pt idx="3770">
                  <c:v>1.0</c:v>
                </c:pt>
                <c:pt idx="3771">
                  <c:v>1.0</c:v>
                </c:pt>
                <c:pt idx="3772">
                  <c:v>1.0</c:v>
                </c:pt>
                <c:pt idx="3773">
                  <c:v>1.0</c:v>
                </c:pt>
                <c:pt idx="3774">
                  <c:v>1.0</c:v>
                </c:pt>
                <c:pt idx="3775">
                  <c:v>1.0</c:v>
                </c:pt>
                <c:pt idx="3776">
                  <c:v>1.0</c:v>
                </c:pt>
                <c:pt idx="3777">
                  <c:v>1.0</c:v>
                </c:pt>
                <c:pt idx="3778">
                  <c:v>1.0</c:v>
                </c:pt>
                <c:pt idx="3779">
                  <c:v>1.0</c:v>
                </c:pt>
                <c:pt idx="3780">
                  <c:v>1.0</c:v>
                </c:pt>
                <c:pt idx="3781">
                  <c:v>1.0</c:v>
                </c:pt>
                <c:pt idx="3782">
                  <c:v>1.0</c:v>
                </c:pt>
                <c:pt idx="3783">
                  <c:v>1.0</c:v>
                </c:pt>
                <c:pt idx="3784">
                  <c:v>1.0</c:v>
                </c:pt>
                <c:pt idx="3785">
                  <c:v>1.0</c:v>
                </c:pt>
                <c:pt idx="3786">
                  <c:v>1.0</c:v>
                </c:pt>
                <c:pt idx="3787">
                  <c:v>1.0</c:v>
                </c:pt>
                <c:pt idx="3788">
                  <c:v>1.0</c:v>
                </c:pt>
                <c:pt idx="3789">
                  <c:v>1.0</c:v>
                </c:pt>
                <c:pt idx="3790">
                  <c:v>1.0</c:v>
                </c:pt>
                <c:pt idx="3791">
                  <c:v>1.0</c:v>
                </c:pt>
                <c:pt idx="3792">
                  <c:v>1.0</c:v>
                </c:pt>
                <c:pt idx="3793">
                  <c:v>1.0</c:v>
                </c:pt>
                <c:pt idx="3794">
                  <c:v>1.0</c:v>
                </c:pt>
                <c:pt idx="3795">
                  <c:v>1.0</c:v>
                </c:pt>
                <c:pt idx="3796">
                  <c:v>1.0</c:v>
                </c:pt>
                <c:pt idx="3797">
                  <c:v>1.0</c:v>
                </c:pt>
                <c:pt idx="3798">
                  <c:v>1.0</c:v>
                </c:pt>
                <c:pt idx="3799">
                  <c:v>1.0</c:v>
                </c:pt>
                <c:pt idx="3800">
                  <c:v>1.0</c:v>
                </c:pt>
                <c:pt idx="3801">
                  <c:v>1.0</c:v>
                </c:pt>
                <c:pt idx="3802">
                  <c:v>1.0</c:v>
                </c:pt>
                <c:pt idx="3803">
                  <c:v>1.0</c:v>
                </c:pt>
                <c:pt idx="3804">
                  <c:v>1.0</c:v>
                </c:pt>
                <c:pt idx="3805">
                  <c:v>1.0</c:v>
                </c:pt>
                <c:pt idx="3806">
                  <c:v>1.0</c:v>
                </c:pt>
                <c:pt idx="3807">
                  <c:v>1.0</c:v>
                </c:pt>
                <c:pt idx="3808">
                  <c:v>1.0</c:v>
                </c:pt>
                <c:pt idx="3809">
                  <c:v>1.0</c:v>
                </c:pt>
                <c:pt idx="3810">
                  <c:v>1.0</c:v>
                </c:pt>
                <c:pt idx="3811">
                  <c:v>1.0</c:v>
                </c:pt>
                <c:pt idx="3812">
                  <c:v>1.0</c:v>
                </c:pt>
                <c:pt idx="3813">
                  <c:v>1.0</c:v>
                </c:pt>
                <c:pt idx="3814">
                  <c:v>1.0</c:v>
                </c:pt>
                <c:pt idx="3815">
                  <c:v>1.0</c:v>
                </c:pt>
                <c:pt idx="3816">
                  <c:v>1.0</c:v>
                </c:pt>
                <c:pt idx="3817">
                  <c:v>1.0</c:v>
                </c:pt>
                <c:pt idx="3818">
                  <c:v>1.0</c:v>
                </c:pt>
                <c:pt idx="3819">
                  <c:v>1.0</c:v>
                </c:pt>
                <c:pt idx="3820">
                  <c:v>1.0</c:v>
                </c:pt>
                <c:pt idx="3821">
                  <c:v>1.0</c:v>
                </c:pt>
                <c:pt idx="3822">
                  <c:v>1.0</c:v>
                </c:pt>
                <c:pt idx="3823">
                  <c:v>1.0</c:v>
                </c:pt>
                <c:pt idx="3824">
                  <c:v>1.0</c:v>
                </c:pt>
                <c:pt idx="3825">
                  <c:v>1.0</c:v>
                </c:pt>
                <c:pt idx="3826">
                  <c:v>1.0</c:v>
                </c:pt>
                <c:pt idx="3827">
                  <c:v>1.0</c:v>
                </c:pt>
                <c:pt idx="3828">
                  <c:v>1.0</c:v>
                </c:pt>
                <c:pt idx="3829">
                  <c:v>1.0</c:v>
                </c:pt>
                <c:pt idx="3830">
                  <c:v>1.0</c:v>
                </c:pt>
                <c:pt idx="3831">
                  <c:v>1.0</c:v>
                </c:pt>
                <c:pt idx="3832">
                  <c:v>1.0</c:v>
                </c:pt>
                <c:pt idx="3833">
                  <c:v>1.0</c:v>
                </c:pt>
                <c:pt idx="3834">
                  <c:v>1.0</c:v>
                </c:pt>
                <c:pt idx="3835">
                  <c:v>1.0</c:v>
                </c:pt>
                <c:pt idx="3836">
                  <c:v>1.0</c:v>
                </c:pt>
                <c:pt idx="3837">
                  <c:v>1.0</c:v>
                </c:pt>
                <c:pt idx="3838">
                  <c:v>1.0</c:v>
                </c:pt>
                <c:pt idx="3839">
                  <c:v>1.0</c:v>
                </c:pt>
                <c:pt idx="3840">
                  <c:v>1.0</c:v>
                </c:pt>
                <c:pt idx="3841">
                  <c:v>1.0</c:v>
                </c:pt>
                <c:pt idx="3842">
                  <c:v>1.0</c:v>
                </c:pt>
                <c:pt idx="3843">
                  <c:v>1.0</c:v>
                </c:pt>
                <c:pt idx="3844">
                  <c:v>1.0</c:v>
                </c:pt>
                <c:pt idx="3845">
                  <c:v>1.0</c:v>
                </c:pt>
                <c:pt idx="3846">
                  <c:v>1.0</c:v>
                </c:pt>
                <c:pt idx="3847">
                  <c:v>1.0</c:v>
                </c:pt>
                <c:pt idx="3848">
                  <c:v>1.0</c:v>
                </c:pt>
                <c:pt idx="3849">
                  <c:v>1.0</c:v>
                </c:pt>
                <c:pt idx="3850">
                  <c:v>1.0</c:v>
                </c:pt>
                <c:pt idx="3851">
                  <c:v>1.0</c:v>
                </c:pt>
                <c:pt idx="3852">
                  <c:v>1.0</c:v>
                </c:pt>
                <c:pt idx="3853">
                  <c:v>1.0</c:v>
                </c:pt>
                <c:pt idx="3854">
                  <c:v>1.0</c:v>
                </c:pt>
                <c:pt idx="3855">
                  <c:v>1.0</c:v>
                </c:pt>
                <c:pt idx="3856">
                  <c:v>1.0</c:v>
                </c:pt>
                <c:pt idx="3857">
                  <c:v>1.0</c:v>
                </c:pt>
                <c:pt idx="3858">
                  <c:v>1.0</c:v>
                </c:pt>
                <c:pt idx="3859">
                  <c:v>1.0</c:v>
                </c:pt>
                <c:pt idx="3860">
                  <c:v>1.0</c:v>
                </c:pt>
                <c:pt idx="3861">
                  <c:v>1.0</c:v>
                </c:pt>
                <c:pt idx="3862">
                  <c:v>1.0</c:v>
                </c:pt>
                <c:pt idx="3863">
                  <c:v>1.0</c:v>
                </c:pt>
                <c:pt idx="3864">
                  <c:v>1.0</c:v>
                </c:pt>
                <c:pt idx="3865">
                  <c:v>1.0</c:v>
                </c:pt>
                <c:pt idx="3866">
                  <c:v>1.0</c:v>
                </c:pt>
                <c:pt idx="3867">
                  <c:v>1.0</c:v>
                </c:pt>
                <c:pt idx="3868">
                  <c:v>1.0</c:v>
                </c:pt>
                <c:pt idx="3869">
                  <c:v>1.0</c:v>
                </c:pt>
                <c:pt idx="3870">
                  <c:v>1.0</c:v>
                </c:pt>
                <c:pt idx="3871">
                  <c:v>1.0</c:v>
                </c:pt>
                <c:pt idx="3872">
                  <c:v>1.0</c:v>
                </c:pt>
                <c:pt idx="3873">
                  <c:v>1.0</c:v>
                </c:pt>
                <c:pt idx="3874">
                  <c:v>1.0</c:v>
                </c:pt>
                <c:pt idx="3875">
                  <c:v>1.0</c:v>
                </c:pt>
                <c:pt idx="3876">
                  <c:v>1.0</c:v>
                </c:pt>
                <c:pt idx="3877">
                  <c:v>1.0</c:v>
                </c:pt>
                <c:pt idx="3878">
                  <c:v>1.0</c:v>
                </c:pt>
                <c:pt idx="3879">
                  <c:v>1.0</c:v>
                </c:pt>
                <c:pt idx="3880">
                  <c:v>1.0</c:v>
                </c:pt>
                <c:pt idx="3881">
                  <c:v>1.0</c:v>
                </c:pt>
                <c:pt idx="3882">
                  <c:v>1.0</c:v>
                </c:pt>
                <c:pt idx="3883">
                  <c:v>1.0</c:v>
                </c:pt>
                <c:pt idx="3884">
                  <c:v>1.0</c:v>
                </c:pt>
                <c:pt idx="3885">
                  <c:v>1.0</c:v>
                </c:pt>
                <c:pt idx="3886">
                  <c:v>1.0</c:v>
                </c:pt>
                <c:pt idx="3887">
                  <c:v>1.0</c:v>
                </c:pt>
                <c:pt idx="3888">
                  <c:v>1.0</c:v>
                </c:pt>
                <c:pt idx="3889">
                  <c:v>1.0</c:v>
                </c:pt>
                <c:pt idx="3890">
                  <c:v>1.0</c:v>
                </c:pt>
                <c:pt idx="3891">
                  <c:v>1.0</c:v>
                </c:pt>
                <c:pt idx="3892">
                  <c:v>1.0</c:v>
                </c:pt>
                <c:pt idx="3893">
                  <c:v>1.0</c:v>
                </c:pt>
                <c:pt idx="3894">
                  <c:v>1.0</c:v>
                </c:pt>
                <c:pt idx="3895">
                  <c:v>1.0</c:v>
                </c:pt>
                <c:pt idx="3896">
                  <c:v>1.0</c:v>
                </c:pt>
                <c:pt idx="3897">
                  <c:v>1.0</c:v>
                </c:pt>
                <c:pt idx="3898">
                  <c:v>1.0</c:v>
                </c:pt>
                <c:pt idx="3899">
                  <c:v>1.0</c:v>
                </c:pt>
                <c:pt idx="3900">
                  <c:v>1.0</c:v>
                </c:pt>
                <c:pt idx="3901">
                  <c:v>1.0</c:v>
                </c:pt>
                <c:pt idx="3902">
                  <c:v>1.0</c:v>
                </c:pt>
                <c:pt idx="3903">
                  <c:v>1.0</c:v>
                </c:pt>
                <c:pt idx="3904">
                  <c:v>1.0</c:v>
                </c:pt>
                <c:pt idx="3905">
                  <c:v>1.0</c:v>
                </c:pt>
                <c:pt idx="3906">
                  <c:v>1.0</c:v>
                </c:pt>
                <c:pt idx="3907">
                  <c:v>1.0</c:v>
                </c:pt>
                <c:pt idx="3908">
                  <c:v>1.0</c:v>
                </c:pt>
                <c:pt idx="3909">
                  <c:v>1.0</c:v>
                </c:pt>
                <c:pt idx="3910">
                  <c:v>1.0</c:v>
                </c:pt>
                <c:pt idx="3911">
                  <c:v>1.0</c:v>
                </c:pt>
                <c:pt idx="3912">
                  <c:v>1.0</c:v>
                </c:pt>
                <c:pt idx="3913">
                  <c:v>1.0</c:v>
                </c:pt>
                <c:pt idx="3914">
                  <c:v>1.0</c:v>
                </c:pt>
                <c:pt idx="3915">
                  <c:v>1.0</c:v>
                </c:pt>
                <c:pt idx="3916">
                  <c:v>1.0</c:v>
                </c:pt>
                <c:pt idx="3917">
                  <c:v>1.0</c:v>
                </c:pt>
                <c:pt idx="3918">
                  <c:v>1.0</c:v>
                </c:pt>
                <c:pt idx="3919">
                  <c:v>1.0</c:v>
                </c:pt>
                <c:pt idx="3920">
                  <c:v>1.0</c:v>
                </c:pt>
                <c:pt idx="3921">
                  <c:v>1.0</c:v>
                </c:pt>
                <c:pt idx="3922">
                  <c:v>1.0</c:v>
                </c:pt>
                <c:pt idx="3923">
                  <c:v>1.0</c:v>
                </c:pt>
                <c:pt idx="3924">
                  <c:v>1.0</c:v>
                </c:pt>
                <c:pt idx="3925">
                  <c:v>1.0</c:v>
                </c:pt>
                <c:pt idx="3926">
                  <c:v>1.0</c:v>
                </c:pt>
                <c:pt idx="3927">
                  <c:v>1.0</c:v>
                </c:pt>
                <c:pt idx="3928">
                  <c:v>1.0</c:v>
                </c:pt>
                <c:pt idx="3929">
                  <c:v>1.0</c:v>
                </c:pt>
                <c:pt idx="3930">
                  <c:v>1.0</c:v>
                </c:pt>
                <c:pt idx="3931">
                  <c:v>1.0</c:v>
                </c:pt>
                <c:pt idx="3932">
                  <c:v>1.0</c:v>
                </c:pt>
                <c:pt idx="3933">
                  <c:v>1.0</c:v>
                </c:pt>
                <c:pt idx="3934">
                  <c:v>1.0</c:v>
                </c:pt>
                <c:pt idx="3935">
                  <c:v>1.0</c:v>
                </c:pt>
                <c:pt idx="3936">
                  <c:v>1.0</c:v>
                </c:pt>
                <c:pt idx="3937">
                  <c:v>1.0</c:v>
                </c:pt>
                <c:pt idx="3938">
                  <c:v>1.0</c:v>
                </c:pt>
                <c:pt idx="3939">
                  <c:v>1.0</c:v>
                </c:pt>
                <c:pt idx="3940">
                  <c:v>1.0</c:v>
                </c:pt>
                <c:pt idx="3941">
                  <c:v>1.0</c:v>
                </c:pt>
                <c:pt idx="3942">
                  <c:v>1.0</c:v>
                </c:pt>
                <c:pt idx="3943">
                  <c:v>1.0</c:v>
                </c:pt>
                <c:pt idx="3944">
                  <c:v>1.0</c:v>
                </c:pt>
                <c:pt idx="3945">
                  <c:v>1.0</c:v>
                </c:pt>
                <c:pt idx="3946">
                  <c:v>1.0</c:v>
                </c:pt>
                <c:pt idx="3947">
                  <c:v>1.0</c:v>
                </c:pt>
                <c:pt idx="3948">
                  <c:v>1.0</c:v>
                </c:pt>
                <c:pt idx="3949">
                  <c:v>1.0</c:v>
                </c:pt>
                <c:pt idx="3950">
                  <c:v>1.0</c:v>
                </c:pt>
                <c:pt idx="3951">
                  <c:v>1.0</c:v>
                </c:pt>
                <c:pt idx="3952">
                  <c:v>1.0</c:v>
                </c:pt>
                <c:pt idx="3953">
                  <c:v>1.0</c:v>
                </c:pt>
                <c:pt idx="3954">
                  <c:v>1.0</c:v>
                </c:pt>
                <c:pt idx="3955">
                  <c:v>1.0</c:v>
                </c:pt>
                <c:pt idx="3956">
                  <c:v>1.0</c:v>
                </c:pt>
                <c:pt idx="3957">
                  <c:v>1.0</c:v>
                </c:pt>
                <c:pt idx="3958">
                  <c:v>1.0</c:v>
                </c:pt>
                <c:pt idx="3959">
                  <c:v>1.0</c:v>
                </c:pt>
                <c:pt idx="3960">
                  <c:v>1.0</c:v>
                </c:pt>
                <c:pt idx="3961">
                  <c:v>1.0</c:v>
                </c:pt>
                <c:pt idx="3962">
                  <c:v>1.0</c:v>
                </c:pt>
                <c:pt idx="3963">
                  <c:v>1.0</c:v>
                </c:pt>
                <c:pt idx="3964">
                  <c:v>1.0</c:v>
                </c:pt>
                <c:pt idx="3965">
                  <c:v>1.0</c:v>
                </c:pt>
                <c:pt idx="3966">
                  <c:v>1.0</c:v>
                </c:pt>
                <c:pt idx="3967">
                  <c:v>1.0</c:v>
                </c:pt>
                <c:pt idx="3968">
                  <c:v>1.0</c:v>
                </c:pt>
                <c:pt idx="3969">
                  <c:v>1.0</c:v>
                </c:pt>
                <c:pt idx="3970">
                  <c:v>1.0</c:v>
                </c:pt>
                <c:pt idx="3971">
                  <c:v>1.0</c:v>
                </c:pt>
                <c:pt idx="3972">
                  <c:v>1.0</c:v>
                </c:pt>
                <c:pt idx="3973">
                  <c:v>1.0</c:v>
                </c:pt>
                <c:pt idx="3974">
                  <c:v>1.0</c:v>
                </c:pt>
                <c:pt idx="3975">
                  <c:v>1.0</c:v>
                </c:pt>
                <c:pt idx="3976">
                  <c:v>1.0</c:v>
                </c:pt>
                <c:pt idx="3977">
                  <c:v>1.0</c:v>
                </c:pt>
                <c:pt idx="3978">
                  <c:v>1.0</c:v>
                </c:pt>
                <c:pt idx="3979">
                  <c:v>1.0</c:v>
                </c:pt>
                <c:pt idx="3980">
                  <c:v>1.0</c:v>
                </c:pt>
                <c:pt idx="3981">
                  <c:v>1.0</c:v>
                </c:pt>
                <c:pt idx="3982">
                  <c:v>1.0</c:v>
                </c:pt>
                <c:pt idx="3983">
                  <c:v>1.0</c:v>
                </c:pt>
                <c:pt idx="3984">
                  <c:v>1.0</c:v>
                </c:pt>
                <c:pt idx="3985">
                  <c:v>1.0</c:v>
                </c:pt>
                <c:pt idx="3986">
                  <c:v>1.0</c:v>
                </c:pt>
                <c:pt idx="3987">
                  <c:v>1.0</c:v>
                </c:pt>
                <c:pt idx="3988">
                  <c:v>1.0</c:v>
                </c:pt>
                <c:pt idx="3989">
                  <c:v>1.0</c:v>
                </c:pt>
                <c:pt idx="3990">
                  <c:v>1.0</c:v>
                </c:pt>
                <c:pt idx="3991">
                  <c:v>1.0</c:v>
                </c:pt>
                <c:pt idx="3992">
                  <c:v>1.0</c:v>
                </c:pt>
                <c:pt idx="3993">
                  <c:v>1.0</c:v>
                </c:pt>
                <c:pt idx="3994">
                  <c:v>1.0</c:v>
                </c:pt>
                <c:pt idx="3995">
                  <c:v>1.0</c:v>
                </c:pt>
                <c:pt idx="3996">
                  <c:v>1.0</c:v>
                </c:pt>
                <c:pt idx="3997">
                  <c:v>1.0</c:v>
                </c:pt>
                <c:pt idx="3998">
                  <c:v>1.0</c:v>
                </c:pt>
                <c:pt idx="3999">
                  <c:v>1.0</c:v>
                </c:pt>
                <c:pt idx="4000">
                  <c:v>1.0</c:v>
                </c:pt>
                <c:pt idx="4001">
                  <c:v>1.0</c:v>
                </c:pt>
                <c:pt idx="4002">
                  <c:v>1.0</c:v>
                </c:pt>
                <c:pt idx="4003">
                  <c:v>1.0</c:v>
                </c:pt>
                <c:pt idx="4004">
                  <c:v>1.0</c:v>
                </c:pt>
                <c:pt idx="4005">
                  <c:v>1.0</c:v>
                </c:pt>
                <c:pt idx="4006">
                  <c:v>1.0</c:v>
                </c:pt>
                <c:pt idx="4007">
                  <c:v>1.0</c:v>
                </c:pt>
                <c:pt idx="4008">
                  <c:v>1.0</c:v>
                </c:pt>
                <c:pt idx="4009">
                  <c:v>1.0</c:v>
                </c:pt>
                <c:pt idx="4010">
                  <c:v>1.0</c:v>
                </c:pt>
                <c:pt idx="4011">
                  <c:v>1.0</c:v>
                </c:pt>
                <c:pt idx="4012">
                  <c:v>1.0</c:v>
                </c:pt>
                <c:pt idx="4013">
                  <c:v>1.0</c:v>
                </c:pt>
                <c:pt idx="4014">
                  <c:v>1.0</c:v>
                </c:pt>
                <c:pt idx="4015">
                  <c:v>1.0</c:v>
                </c:pt>
                <c:pt idx="4016">
                  <c:v>1.0</c:v>
                </c:pt>
                <c:pt idx="4017">
                  <c:v>1.0</c:v>
                </c:pt>
                <c:pt idx="4018">
                  <c:v>1.0</c:v>
                </c:pt>
                <c:pt idx="4019">
                  <c:v>1.0</c:v>
                </c:pt>
                <c:pt idx="4020">
                  <c:v>1.0</c:v>
                </c:pt>
                <c:pt idx="4021">
                  <c:v>1.0</c:v>
                </c:pt>
                <c:pt idx="4022">
                  <c:v>1.0</c:v>
                </c:pt>
                <c:pt idx="4023">
                  <c:v>1.0</c:v>
                </c:pt>
                <c:pt idx="4024">
                  <c:v>1.0</c:v>
                </c:pt>
                <c:pt idx="4025">
                  <c:v>1.0</c:v>
                </c:pt>
                <c:pt idx="4026">
                  <c:v>1.0</c:v>
                </c:pt>
                <c:pt idx="4027">
                  <c:v>1.0</c:v>
                </c:pt>
                <c:pt idx="4028">
                  <c:v>1.0</c:v>
                </c:pt>
                <c:pt idx="4029">
                  <c:v>1.0</c:v>
                </c:pt>
                <c:pt idx="4030">
                  <c:v>1.0</c:v>
                </c:pt>
                <c:pt idx="4031">
                  <c:v>1.0</c:v>
                </c:pt>
                <c:pt idx="4032">
                  <c:v>1.0</c:v>
                </c:pt>
                <c:pt idx="4033">
                  <c:v>1.0</c:v>
                </c:pt>
                <c:pt idx="4034">
                  <c:v>1.0</c:v>
                </c:pt>
                <c:pt idx="4035">
                  <c:v>1.0</c:v>
                </c:pt>
                <c:pt idx="4036">
                  <c:v>1.0</c:v>
                </c:pt>
                <c:pt idx="4037">
                  <c:v>1.0</c:v>
                </c:pt>
                <c:pt idx="4038">
                  <c:v>1.0</c:v>
                </c:pt>
                <c:pt idx="4039">
                  <c:v>1.0</c:v>
                </c:pt>
                <c:pt idx="4040">
                  <c:v>1.0</c:v>
                </c:pt>
                <c:pt idx="4041">
                  <c:v>1.0</c:v>
                </c:pt>
                <c:pt idx="4042">
                  <c:v>1.0</c:v>
                </c:pt>
                <c:pt idx="4043">
                  <c:v>1.0</c:v>
                </c:pt>
                <c:pt idx="4044">
                  <c:v>1.0</c:v>
                </c:pt>
                <c:pt idx="4045">
                  <c:v>1.0</c:v>
                </c:pt>
                <c:pt idx="4046">
                  <c:v>1.0</c:v>
                </c:pt>
                <c:pt idx="4047">
                  <c:v>1.0</c:v>
                </c:pt>
                <c:pt idx="4048">
                  <c:v>1.0</c:v>
                </c:pt>
                <c:pt idx="4049">
                  <c:v>1.0</c:v>
                </c:pt>
                <c:pt idx="4050">
                  <c:v>1.0</c:v>
                </c:pt>
                <c:pt idx="4051">
                  <c:v>1.0</c:v>
                </c:pt>
                <c:pt idx="4052">
                  <c:v>1.0</c:v>
                </c:pt>
                <c:pt idx="4053">
                  <c:v>1.0</c:v>
                </c:pt>
                <c:pt idx="4054">
                  <c:v>1.0</c:v>
                </c:pt>
                <c:pt idx="4055">
                  <c:v>1.0</c:v>
                </c:pt>
                <c:pt idx="4056">
                  <c:v>1.0</c:v>
                </c:pt>
                <c:pt idx="4057">
                  <c:v>1.0</c:v>
                </c:pt>
                <c:pt idx="4058">
                  <c:v>1.0</c:v>
                </c:pt>
                <c:pt idx="4059">
                  <c:v>1.0</c:v>
                </c:pt>
                <c:pt idx="4060">
                  <c:v>1.0</c:v>
                </c:pt>
                <c:pt idx="4061">
                  <c:v>1.0</c:v>
                </c:pt>
                <c:pt idx="4062">
                  <c:v>1.0</c:v>
                </c:pt>
                <c:pt idx="4063">
                  <c:v>1.0</c:v>
                </c:pt>
                <c:pt idx="4064">
                  <c:v>1.0</c:v>
                </c:pt>
                <c:pt idx="4065">
                  <c:v>1.0</c:v>
                </c:pt>
                <c:pt idx="4066">
                  <c:v>1.0</c:v>
                </c:pt>
                <c:pt idx="4067">
                  <c:v>1.0</c:v>
                </c:pt>
                <c:pt idx="4068">
                  <c:v>1.0</c:v>
                </c:pt>
                <c:pt idx="4069">
                  <c:v>1.0</c:v>
                </c:pt>
                <c:pt idx="4070">
                  <c:v>1.0</c:v>
                </c:pt>
                <c:pt idx="4071">
                  <c:v>1.0</c:v>
                </c:pt>
                <c:pt idx="4072">
                  <c:v>1.0</c:v>
                </c:pt>
                <c:pt idx="4073">
                  <c:v>1.0</c:v>
                </c:pt>
                <c:pt idx="4074">
                  <c:v>1.0</c:v>
                </c:pt>
                <c:pt idx="4075">
                  <c:v>1.0</c:v>
                </c:pt>
                <c:pt idx="4076">
                  <c:v>1.0</c:v>
                </c:pt>
                <c:pt idx="4077">
                  <c:v>1.0</c:v>
                </c:pt>
                <c:pt idx="4078">
                  <c:v>1.0</c:v>
                </c:pt>
                <c:pt idx="4079">
                  <c:v>1.0</c:v>
                </c:pt>
                <c:pt idx="4080">
                  <c:v>1.0</c:v>
                </c:pt>
                <c:pt idx="4081">
                  <c:v>1.0</c:v>
                </c:pt>
                <c:pt idx="4082">
                  <c:v>1.0</c:v>
                </c:pt>
                <c:pt idx="4083">
                  <c:v>1.0</c:v>
                </c:pt>
                <c:pt idx="4084">
                  <c:v>1.0</c:v>
                </c:pt>
                <c:pt idx="4085">
                  <c:v>1.0</c:v>
                </c:pt>
                <c:pt idx="4086">
                  <c:v>1.0</c:v>
                </c:pt>
                <c:pt idx="4087">
                  <c:v>1.0</c:v>
                </c:pt>
                <c:pt idx="4088">
                  <c:v>1.0</c:v>
                </c:pt>
                <c:pt idx="4089">
                  <c:v>1.0</c:v>
                </c:pt>
                <c:pt idx="4090">
                  <c:v>1.0</c:v>
                </c:pt>
                <c:pt idx="4091">
                  <c:v>1.0</c:v>
                </c:pt>
                <c:pt idx="4092">
                  <c:v>1.0</c:v>
                </c:pt>
                <c:pt idx="4093">
                  <c:v>1.0</c:v>
                </c:pt>
                <c:pt idx="4094">
                  <c:v>1.0</c:v>
                </c:pt>
                <c:pt idx="4095">
                  <c:v>1.0</c:v>
                </c:pt>
                <c:pt idx="4096">
                  <c:v>1.0</c:v>
                </c:pt>
                <c:pt idx="4097">
                  <c:v>1.0</c:v>
                </c:pt>
                <c:pt idx="4098">
                  <c:v>1.0</c:v>
                </c:pt>
                <c:pt idx="4099">
                  <c:v>1.0</c:v>
                </c:pt>
                <c:pt idx="4100">
                  <c:v>1.0</c:v>
                </c:pt>
                <c:pt idx="4101">
                  <c:v>1.0</c:v>
                </c:pt>
                <c:pt idx="4102">
                  <c:v>1.0</c:v>
                </c:pt>
                <c:pt idx="4103">
                  <c:v>1.0</c:v>
                </c:pt>
                <c:pt idx="4104">
                  <c:v>1.0</c:v>
                </c:pt>
                <c:pt idx="4105">
                  <c:v>1.0</c:v>
                </c:pt>
                <c:pt idx="4106">
                  <c:v>1.0</c:v>
                </c:pt>
                <c:pt idx="4107">
                  <c:v>1.0</c:v>
                </c:pt>
                <c:pt idx="4108">
                  <c:v>1.0</c:v>
                </c:pt>
                <c:pt idx="4109">
                  <c:v>1.0</c:v>
                </c:pt>
                <c:pt idx="4110">
                  <c:v>1.0</c:v>
                </c:pt>
                <c:pt idx="4111">
                  <c:v>1.0</c:v>
                </c:pt>
                <c:pt idx="4112">
                  <c:v>1.0</c:v>
                </c:pt>
                <c:pt idx="4113">
                  <c:v>1.0</c:v>
                </c:pt>
                <c:pt idx="4114">
                  <c:v>1.0</c:v>
                </c:pt>
                <c:pt idx="4115">
                  <c:v>1.0</c:v>
                </c:pt>
                <c:pt idx="4116">
                  <c:v>1.0</c:v>
                </c:pt>
                <c:pt idx="4117">
                  <c:v>1.0</c:v>
                </c:pt>
                <c:pt idx="4118">
                  <c:v>1.0</c:v>
                </c:pt>
                <c:pt idx="4119">
                  <c:v>1.0</c:v>
                </c:pt>
                <c:pt idx="4120">
                  <c:v>1.0</c:v>
                </c:pt>
                <c:pt idx="4121">
                  <c:v>1.0</c:v>
                </c:pt>
                <c:pt idx="4122">
                  <c:v>1.0</c:v>
                </c:pt>
                <c:pt idx="4123">
                  <c:v>1.0</c:v>
                </c:pt>
                <c:pt idx="4124">
                  <c:v>1.0</c:v>
                </c:pt>
                <c:pt idx="4125">
                  <c:v>1.0</c:v>
                </c:pt>
                <c:pt idx="4126">
                  <c:v>1.0</c:v>
                </c:pt>
                <c:pt idx="4127">
                  <c:v>1.0</c:v>
                </c:pt>
                <c:pt idx="4128">
                  <c:v>1.0</c:v>
                </c:pt>
                <c:pt idx="4129">
                  <c:v>1.0</c:v>
                </c:pt>
                <c:pt idx="4130">
                  <c:v>1.0</c:v>
                </c:pt>
                <c:pt idx="4131">
                  <c:v>1.0</c:v>
                </c:pt>
                <c:pt idx="4132">
                  <c:v>1.0</c:v>
                </c:pt>
                <c:pt idx="4133">
                  <c:v>1.0</c:v>
                </c:pt>
                <c:pt idx="4134">
                  <c:v>1.0</c:v>
                </c:pt>
                <c:pt idx="4135">
                  <c:v>1.0</c:v>
                </c:pt>
                <c:pt idx="4136">
                  <c:v>1.0</c:v>
                </c:pt>
                <c:pt idx="4137">
                  <c:v>1.0</c:v>
                </c:pt>
                <c:pt idx="4138">
                  <c:v>1.0</c:v>
                </c:pt>
                <c:pt idx="4139">
                  <c:v>1.0</c:v>
                </c:pt>
                <c:pt idx="4140">
                  <c:v>1.0</c:v>
                </c:pt>
                <c:pt idx="4141">
                  <c:v>1.0</c:v>
                </c:pt>
                <c:pt idx="4142">
                  <c:v>1.0</c:v>
                </c:pt>
                <c:pt idx="4143">
                  <c:v>1.0</c:v>
                </c:pt>
                <c:pt idx="4144">
                  <c:v>1.0</c:v>
                </c:pt>
                <c:pt idx="4145">
                  <c:v>1.0</c:v>
                </c:pt>
                <c:pt idx="4146">
                  <c:v>1.0</c:v>
                </c:pt>
                <c:pt idx="4147">
                  <c:v>1.0</c:v>
                </c:pt>
                <c:pt idx="4148">
                  <c:v>1.0</c:v>
                </c:pt>
                <c:pt idx="4149">
                  <c:v>1.0</c:v>
                </c:pt>
                <c:pt idx="4150">
                  <c:v>1.0</c:v>
                </c:pt>
                <c:pt idx="4151">
                  <c:v>1.0</c:v>
                </c:pt>
                <c:pt idx="4152">
                  <c:v>1.0</c:v>
                </c:pt>
                <c:pt idx="4153">
                  <c:v>1.0</c:v>
                </c:pt>
                <c:pt idx="4154">
                  <c:v>1.0</c:v>
                </c:pt>
                <c:pt idx="4155">
                  <c:v>1.0</c:v>
                </c:pt>
                <c:pt idx="4156">
                  <c:v>1.0</c:v>
                </c:pt>
                <c:pt idx="4157">
                  <c:v>1.0</c:v>
                </c:pt>
                <c:pt idx="4158">
                  <c:v>1.0</c:v>
                </c:pt>
                <c:pt idx="4159">
                  <c:v>1.0</c:v>
                </c:pt>
                <c:pt idx="4160">
                  <c:v>1.0</c:v>
                </c:pt>
                <c:pt idx="4161">
                  <c:v>1.0</c:v>
                </c:pt>
                <c:pt idx="4162">
                  <c:v>1.0</c:v>
                </c:pt>
                <c:pt idx="4163">
                  <c:v>1.0</c:v>
                </c:pt>
                <c:pt idx="4164">
                  <c:v>1.0</c:v>
                </c:pt>
                <c:pt idx="4165">
                  <c:v>1.0</c:v>
                </c:pt>
                <c:pt idx="4166">
                  <c:v>1.0</c:v>
                </c:pt>
                <c:pt idx="4167">
                  <c:v>1.0</c:v>
                </c:pt>
                <c:pt idx="4168">
                  <c:v>1.0</c:v>
                </c:pt>
                <c:pt idx="4169">
                  <c:v>1.0</c:v>
                </c:pt>
                <c:pt idx="4170">
                  <c:v>1.0</c:v>
                </c:pt>
                <c:pt idx="4171">
                  <c:v>1.0</c:v>
                </c:pt>
                <c:pt idx="4172">
                  <c:v>1.0</c:v>
                </c:pt>
                <c:pt idx="4173">
                  <c:v>1.0</c:v>
                </c:pt>
                <c:pt idx="4174">
                  <c:v>1.0</c:v>
                </c:pt>
                <c:pt idx="4175">
                  <c:v>1.0</c:v>
                </c:pt>
                <c:pt idx="4176">
                  <c:v>1.0</c:v>
                </c:pt>
                <c:pt idx="4177">
                  <c:v>1.0</c:v>
                </c:pt>
                <c:pt idx="4178">
                  <c:v>1.0</c:v>
                </c:pt>
                <c:pt idx="4179">
                  <c:v>1.0</c:v>
                </c:pt>
                <c:pt idx="4180">
                  <c:v>1.0</c:v>
                </c:pt>
                <c:pt idx="4181">
                  <c:v>1.0</c:v>
                </c:pt>
                <c:pt idx="4182">
                  <c:v>1.0</c:v>
                </c:pt>
                <c:pt idx="4183">
                  <c:v>1.0</c:v>
                </c:pt>
                <c:pt idx="4184">
                  <c:v>1.0</c:v>
                </c:pt>
                <c:pt idx="4185">
                  <c:v>1.0</c:v>
                </c:pt>
                <c:pt idx="4186">
                  <c:v>1.0</c:v>
                </c:pt>
                <c:pt idx="4187">
                  <c:v>1.0</c:v>
                </c:pt>
                <c:pt idx="4188">
                  <c:v>1.0</c:v>
                </c:pt>
                <c:pt idx="4189">
                  <c:v>1.0</c:v>
                </c:pt>
                <c:pt idx="4190">
                  <c:v>1.0</c:v>
                </c:pt>
                <c:pt idx="4191">
                  <c:v>1.0</c:v>
                </c:pt>
                <c:pt idx="4192">
                  <c:v>1.0</c:v>
                </c:pt>
                <c:pt idx="4193">
                  <c:v>1.0</c:v>
                </c:pt>
                <c:pt idx="4194">
                  <c:v>1.0</c:v>
                </c:pt>
                <c:pt idx="4195">
                  <c:v>1.0</c:v>
                </c:pt>
                <c:pt idx="4196">
                  <c:v>1.0</c:v>
                </c:pt>
                <c:pt idx="4197">
                  <c:v>1.0</c:v>
                </c:pt>
                <c:pt idx="4198">
                  <c:v>1.0</c:v>
                </c:pt>
                <c:pt idx="4199">
                  <c:v>1.0</c:v>
                </c:pt>
                <c:pt idx="4200">
                  <c:v>1.0</c:v>
                </c:pt>
                <c:pt idx="4201">
                  <c:v>1.0</c:v>
                </c:pt>
                <c:pt idx="4202">
                  <c:v>1.0</c:v>
                </c:pt>
                <c:pt idx="4203">
                  <c:v>1.0</c:v>
                </c:pt>
                <c:pt idx="4204">
                  <c:v>1.0</c:v>
                </c:pt>
                <c:pt idx="4205">
                  <c:v>1.0</c:v>
                </c:pt>
                <c:pt idx="4206">
                  <c:v>1.0</c:v>
                </c:pt>
                <c:pt idx="4207">
                  <c:v>1.0</c:v>
                </c:pt>
                <c:pt idx="4208">
                  <c:v>1.0</c:v>
                </c:pt>
                <c:pt idx="4209">
                  <c:v>1.0</c:v>
                </c:pt>
                <c:pt idx="4210">
                  <c:v>1.0</c:v>
                </c:pt>
                <c:pt idx="4211">
                  <c:v>1.0</c:v>
                </c:pt>
                <c:pt idx="4212">
                  <c:v>1.0</c:v>
                </c:pt>
                <c:pt idx="4213">
                  <c:v>1.0</c:v>
                </c:pt>
                <c:pt idx="4214">
                  <c:v>1.0</c:v>
                </c:pt>
                <c:pt idx="4215">
                  <c:v>1.0</c:v>
                </c:pt>
                <c:pt idx="4216">
                  <c:v>1.0</c:v>
                </c:pt>
                <c:pt idx="4217">
                  <c:v>1.0</c:v>
                </c:pt>
                <c:pt idx="4218">
                  <c:v>1.0</c:v>
                </c:pt>
                <c:pt idx="4219">
                  <c:v>1.0</c:v>
                </c:pt>
                <c:pt idx="4220">
                  <c:v>1.0</c:v>
                </c:pt>
                <c:pt idx="4221">
                  <c:v>1.0</c:v>
                </c:pt>
                <c:pt idx="4222">
                  <c:v>1.0</c:v>
                </c:pt>
                <c:pt idx="4223">
                  <c:v>1.0</c:v>
                </c:pt>
                <c:pt idx="4224">
                  <c:v>1.0</c:v>
                </c:pt>
                <c:pt idx="4225">
                  <c:v>1.0</c:v>
                </c:pt>
                <c:pt idx="4226">
                  <c:v>1.0</c:v>
                </c:pt>
                <c:pt idx="4227">
                  <c:v>1.0</c:v>
                </c:pt>
                <c:pt idx="4228">
                  <c:v>1.0</c:v>
                </c:pt>
                <c:pt idx="4229">
                  <c:v>1.0</c:v>
                </c:pt>
                <c:pt idx="4230">
                  <c:v>1.0</c:v>
                </c:pt>
                <c:pt idx="4231">
                  <c:v>1.0</c:v>
                </c:pt>
                <c:pt idx="4232">
                  <c:v>1.0</c:v>
                </c:pt>
                <c:pt idx="4233">
                  <c:v>1.0</c:v>
                </c:pt>
                <c:pt idx="4234">
                  <c:v>1.0</c:v>
                </c:pt>
                <c:pt idx="4235">
                  <c:v>1.0</c:v>
                </c:pt>
                <c:pt idx="4236">
                  <c:v>1.0</c:v>
                </c:pt>
                <c:pt idx="4237">
                  <c:v>1.0</c:v>
                </c:pt>
                <c:pt idx="4238">
                  <c:v>1.0</c:v>
                </c:pt>
                <c:pt idx="4239">
                  <c:v>1.0</c:v>
                </c:pt>
                <c:pt idx="4240">
                  <c:v>1.0</c:v>
                </c:pt>
                <c:pt idx="4241">
                  <c:v>1.0</c:v>
                </c:pt>
                <c:pt idx="4242">
                  <c:v>1.0</c:v>
                </c:pt>
                <c:pt idx="4243">
                  <c:v>1.0</c:v>
                </c:pt>
                <c:pt idx="4244">
                  <c:v>1.0</c:v>
                </c:pt>
                <c:pt idx="4245">
                  <c:v>1.0</c:v>
                </c:pt>
                <c:pt idx="4246">
                  <c:v>1.0</c:v>
                </c:pt>
                <c:pt idx="4247">
                  <c:v>1.0</c:v>
                </c:pt>
                <c:pt idx="4248">
                  <c:v>1.0</c:v>
                </c:pt>
                <c:pt idx="4249">
                  <c:v>1.0</c:v>
                </c:pt>
                <c:pt idx="4250">
                  <c:v>1.0</c:v>
                </c:pt>
                <c:pt idx="4251">
                  <c:v>1.0</c:v>
                </c:pt>
                <c:pt idx="4252">
                  <c:v>1.0</c:v>
                </c:pt>
                <c:pt idx="4253">
                  <c:v>1.0</c:v>
                </c:pt>
                <c:pt idx="4254">
                  <c:v>1.0</c:v>
                </c:pt>
                <c:pt idx="4255">
                  <c:v>1.0</c:v>
                </c:pt>
                <c:pt idx="4256">
                  <c:v>1.0</c:v>
                </c:pt>
                <c:pt idx="4257">
                  <c:v>1.0</c:v>
                </c:pt>
                <c:pt idx="4258">
                  <c:v>1.0</c:v>
                </c:pt>
                <c:pt idx="4259">
                  <c:v>1.0</c:v>
                </c:pt>
                <c:pt idx="4260">
                  <c:v>1.0</c:v>
                </c:pt>
                <c:pt idx="4261">
                  <c:v>1.0</c:v>
                </c:pt>
                <c:pt idx="4262">
                  <c:v>1.0</c:v>
                </c:pt>
                <c:pt idx="4263">
                  <c:v>1.0</c:v>
                </c:pt>
                <c:pt idx="4264">
                  <c:v>1.0</c:v>
                </c:pt>
                <c:pt idx="4265">
                  <c:v>1.0</c:v>
                </c:pt>
                <c:pt idx="4266">
                  <c:v>1.0</c:v>
                </c:pt>
                <c:pt idx="4267">
                  <c:v>1.0</c:v>
                </c:pt>
                <c:pt idx="4268">
                  <c:v>1.0</c:v>
                </c:pt>
                <c:pt idx="4269">
                  <c:v>1.0</c:v>
                </c:pt>
                <c:pt idx="4270">
                  <c:v>1.0</c:v>
                </c:pt>
                <c:pt idx="4271">
                  <c:v>1.0</c:v>
                </c:pt>
                <c:pt idx="4272">
                  <c:v>1.0</c:v>
                </c:pt>
                <c:pt idx="4273">
                  <c:v>1.0</c:v>
                </c:pt>
                <c:pt idx="4274">
                  <c:v>1.0</c:v>
                </c:pt>
                <c:pt idx="4275">
                  <c:v>1.0</c:v>
                </c:pt>
                <c:pt idx="4276">
                  <c:v>1.0</c:v>
                </c:pt>
                <c:pt idx="4277">
                  <c:v>1.0</c:v>
                </c:pt>
                <c:pt idx="4278">
                  <c:v>1.0</c:v>
                </c:pt>
                <c:pt idx="4279">
                  <c:v>1.0</c:v>
                </c:pt>
                <c:pt idx="4280">
                  <c:v>1.0</c:v>
                </c:pt>
                <c:pt idx="4281">
                  <c:v>1.0</c:v>
                </c:pt>
                <c:pt idx="4282">
                  <c:v>1.0</c:v>
                </c:pt>
                <c:pt idx="4283">
                  <c:v>1.0</c:v>
                </c:pt>
                <c:pt idx="4284">
                  <c:v>1.0</c:v>
                </c:pt>
                <c:pt idx="4285">
                  <c:v>1.0</c:v>
                </c:pt>
                <c:pt idx="4286">
                  <c:v>1.0</c:v>
                </c:pt>
                <c:pt idx="4287">
                  <c:v>1.0</c:v>
                </c:pt>
                <c:pt idx="4288">
                  <c:v>1.0</c:v>
                </c:pt>
                <c:pt idx="4289">
                  <c:v>1.0</c:v>
                </c:pt>
                <c:pt idx="4290">
                  <c:v>1.0</c:v>
                </c:pt>
                <c:pt idx="4291">
                  <c:v>1.0</c:v>
                </c:pt>
                <c:pt idx="4292">
                  <c:v>1.0</c:v>
                </c:pt>
                <c:pt idx="4293">
                  <c:v>1.0</c:v>
                </c:pt>
                <c:pt idx="4294">
                  <c:v>1.0</c:v>
                </c:pt>
                <c:pt idx="4295">
                  <c:v>1.0</c:v>
                </c:pt>
                <c:pt idx="4296">
                  <c:v>1.0</c:v>
                </c:pt>
                <c:pt idx="4297">
                  <c:v>1.0</c:v>
                </c:pt>
                <c:pt idx="4298">
                  <c:v>1.0</c:v>
                </c:pt>
                <c:pt idx="4299">
                  <c:v>1.0</c:v>
                </c:pt>
                <c:pt idx="4300">
                  <c:v>1.0</c:v>
                </c:pt>
                <c:pt idx="4301">
                  <c:v>1.0</c:v>
                </c:pt>
                <c:pt idx="4302">
                  <c:v>1.0</c:v>
                </c:pt>
                <c:pt idx="4303">
                  <c:v>1.0</c:v>
                </c:pt>
                <c:pt idx="4304">
                  <c:v>1.0</c:v>
                </c:pt>
                <c:pt idx="4305">
                  <c:v>1.0</c:v>
                </c:pt>
                <c:pt idx="4306">
                  <c:v>1.0</c:v>
                </c:pt>
                <c:pt idx="4307">
                  <c:v>1.0</c:v>
                </c:pt>
                <c:pt idx="4308">
                  <c:v>1.0</c:v>
                </c:pt>
                <c:pt idx="4309">
                  <c:v>1.0</c:v>
                </c:pt>
                <c:pt idx="4310">
                  <c:v>1.0</c:v>
                </c:pt>
                <c:pt idx="4311">
                  <c:v>1.0</c:v>
                </c:pt>
                <c:pt idx="4312">
                  <c:v>1.0</c:v>
                </c:pt>
                <c:pt idx="4313">
                  <c:v>1.0</c:v>
                </c:pt>
                <c:pt idx="4314">
                  <c:v>1.0</c:v>
                </c:pt>
                <c:pt idx="4315">
                  <c:v>1.0</c:v>
                </c:pt>
                <c:pt idx="4316">
                  <c:v>1.0</c:v>
                </c:pt>
                <c:pt idx="4317">
                  <c:v>1.0</c:v>
                </c:pt>
                <c:pt idx="4318">
                  <c:v>1.0</c:v>
                </c:pt>
                <c:pt idx="4319">
                  <c:v>1.0</c:v>
                </c:pt>
                <c:pt idx="4320">
                  <c:v>1.0</c:v>
                </c:pt>
                <c:pt idx="4321">
                  <c:v>1.0</c:v>
                </c:pt>
                <c:pt idx="4322">
                  <c:v>1.0</c:v>
                </c:pt>
                <c:pt idx="4323">
                  <c:v>1.0</c:v>
                </c:pt>
                <c:pt idx="4324">
                  <c:v>1.0</c:v>
                </c:pt>
                <c:pt idx="4325">
                  <c:v>1.0</c:v>
                </c:pt>
                <c:pt idx="4326">
                  <c:v>1.0</c:v>
                </c:pt>
                <c:pt idx="4327">
                  <c:v>1.0</c:v>
                </c:pt>
                <c:pt idx="4328">
                  <c:v>1.0</c:v>
                </c:pt>
                <c:pt idx="4329">
                  <c:v>1.0</c:v>
                </c:pt>
                <c:pt idx="4330">
                  <c:v>1.0</c:v>
                </c:pt>
                <c:pt idx="4331">
                  <c:v>1.0</c:v>
                </c:pt>
                <c:pt idx="4332">
                  <c:v>1.0</c:v>
                </c:pt>
                <c:pt idx="4333">
                  <c:v>1.0</c:v>
                </c:pt>
                <c:pt idx="4334">
                  <c:v>1.0</c:v>
                </c:pt>
                <c:pt idx="4335">
                  <c:v>1.0</c:v>
                </c:pt>
                <c:pt idx="4336">
                  <c:v>1.0</c:v>
                </c:pt>
                <c:pt idx="4337">
                  <c:v>1.0</c:v>
                </c:pt>
                <c:pt idx="4338">
                  <c:v>1.0</c:v>
                </c:pt>
                <c:pt idx="4339">
                  <c:v>1.0</c:v>
                </c:pt>
                <c:pt idx="4340">
                  <c:v>1.0</c:v>
                </c:pt>
                <c:pt idx="4341">
                  <c:v>1.0</c:v>
                </c:pt>
                <c:pt idx="4342">
                  <c:v>1.0</c:v>
                </c:pt>
                <c:pt idx="4343">
                  <c:v>1.0</c:v>
                </c:pt>
                <c:pt idx="4344">
                  <c:v>1.0</c:v>
                </c:pt>
                <c:pt idx="4345">
                  <c:v>1.0</c:v>
                </c:pt>
                <c:pt idx="4346">
                  <c:v>1.0</c:v>
                </c:pt>
                <c:pt idx="4347">
                  <c:v>1.0</c:v>
                </c:pt>
                <c:pt idx="4348">
                  <c:v>1.0</c:v>
                </c:pt>
                <c:pt idx="4349">
                  <c:v>1.0</c:v>
                </c:pt>
                <c:pt idx="4350">
                  <c:v>1.0</c:v>
                </c:pt>
                <c:pt idx="4351">
                  <c:v>1.0</c:v>
                </c:pt>
                <c:pt idx="4352">
                  <c:v>1.0</c:v>
                </c:pt>
                <c:pt idx="4353">
                  <c:v>1.0</c:v>
                </c:pt>
                <c:pt idx="4354">
                  <c:v>1.0</c:v>
                </c:pt>
                <c:pt idx="4355">
                  <c:v>1.0</c:v>
                </c:pt>
                <c:pt idx="4356">
                  <c:v>1.0</c:v>
                </c:pt>
                <c:pt idx="4357">
                  <c:v>1.0</c:v>
                </c:pt>
                <c:pt idx="4358">
                  <c:v>1.0</c:v>
                </c:pt>
                <c:pt idx="4359">
                  <c:v>1.0</c:v>
                </c:pt>
                <c:pt idx="4360">
                  <c:v>1.0</c:v>
                </c:pt>
                <c:pt idx="4361">
                  <c:v>1.0</c:v>
                </c:pt>
                <c:pt idx="4362">
                  <c:v>1.0</c:v>
                </c:pt>
                <c:pt idx="4363">
                  <c:v>1.0</c:v>
                </c:pt>
                <c:pt idx="4364">
                  <c:v>1.0</c:v>
                </c:pt>
                <c:pt idx="4365">
                  <c:v>1.0</c:v>
                </c:pt>
                <c:pt idx="4366">
                  <c:v>1.0</c:v>
                </c:pt>
                <c:pt idx="4367">
                  <c:v>1.0</c:v>
                </c:pt>
                <c:pt idx="4368">
                  <c:v>1.0</c:v>
                </c:pt>
                <c:pt idx="4369">
                  <c:v>1.0</c:v>
                </c:pt>
                <c:pt idx="4370">
                  <c:v>1.0</c:v>
                </c:pt>
                <c:pt idx="4371">
                  <c:v>1.0</c:v>
                </c:pt>
                <c:pt idx="4372">
                  <c:v>1.0</c:v>
                </c:pt>
                <c:pt idx="4373">
                  <c:v>1.0</c:v>
                </c:pt>
                <c:pt idx="4374">
                  <c:v>1.0</c:v>
                </c:pt>
                <c:pt idx="4375">
                  <c:v>1.0</c:v>
                </c:pt>
                <c:pt idx="4376">
                  <c:v>1.0</c:v>
                </c:pt>
                <c:pt idx="4377">
                  <c:v>1.0</c:v>
                </c:pt>
                <c:pt idx="4378">
                  <c:v>1.0</c:v>
                </c:pt>
                <c:pt idx="4379">
                  <c:v>1.0</c:v>
                </c:pt>
                <c:pt idx="4380">
                  <c:v>1.0</c:v>
                </c:pt>
                <c:pt idx="4381">
                  <c:v>1.0</c:v>
                </c:pt>
                <c:pt idx="4382">
                  <c:v>1.0</c:v>
                </c:pt>
                <c:pt idx="4383">
                  <c:v>1.0</c:v>
                </c:pt>
                <c:pt idx="4384">
                  <c:v>1.0</c:v>
                </c:pt>
                <c:pt idx="4385">
                  <c:v>1.0</c:v>
                </c:pt>
                <c:pt idx="4386">
                  <c:v>1.0</c:v>
                </c:pt>
                <c:pt idx="4387">
                  <c:v>1.0</c:v>
                </c:pt>
                <c:pt idx="4388">
                  <c:v>1.0</c:v>
                </c:pt>
                <c:pt idx="4389">
                  <c:v>1.0</c:v>
                </c:pt>
                <c:pt idx="4390">
                  <c:v>1.0</c:v>
                </c:pt>
                <c:pt idx="4391">
                  <c:v>1.0</c:v>
                </c:pt>
                <c:pt idx="4392">
                  <c:v>1.0</c:v>
                </c:pt>
                <c:pt idx="4393">
                  <c:v>1.0</c:v>
                </c:pt>
                <c:pt idx="4394">
                  <c:v>1.0</c:v>
                </c:pt>
                <c:pt idx="4395">
                  <c:v>1.0</c:v>
                </c:pt>
                <c:pt idx="4396">
                  <c:v>1.0</c:v>
                </c:pt>
                <c:pt idx="4397">
                  <c:v>1.0</c:v>
                </c:pt>
                <c:pt idx="4398">
                  <c:v>1.0</c:v>
                </c:pt>
                <c:pt idx="4399">
                  <c:v>1.0</c:v>
                </c:pt>
                <c:pt idx="4400">
                  <c:v>1.0</c:v>
                </c:pt>
                <c:pt idx="4401">
                  <c:v>1.0</c:v>
                </c:pt>
                <c:pt idx="4402">
                  <c:v>1.0</c:v>
                </c:pt>
                <c:pt idx="4403">
                  <c:v>1.0</c:v>
                </c:pt>
                <c:pt idx="4404">
                  <c:v>1.0</c:v>
                </c:pt>
                <c:pt idx="4405">
                  <c:v>1.0</c:v>
                </c:pt>
                <c:pt idx="4406">
                  <c:v>1.0</c:v>
                </c:pt>
                <c:pt idx="4407">
                  <c:v>1.0</c:v>
                </c:pt>
                <c:pt idx="4408">
                  <c:v>1.0</c:v>
                </c:pt>
                <c:pt idx="4409">
                  <c:v>1.0</c:v>
                </c:pt>
                <c:pt idx="4410">
                  <c:v>1.0</c:v>
                </c:pt>
                <c:pt idx="4411">
                  <c:v>1.0</c:v>
                </c:pt>
                <c:pt idx="4412">
                  <c:v>1.0</c:v>
                </c:pt>
                <c:pt idx="4413">
                  <c:v>1.0</c:v>
                </c:pt>
                <c:pt idx="4414">
                  <c:v>1.0</c:v>
                </c:pt>
                <c:pt idx="4415">
                  <c:v>1.0</c:v>
                </c:pt>
                <c:pt idx="4416">
                  <c:v>1.0</c:v>
                </c:pt>
                <c:pt idx="4417">
                  <c:v>1.0</c:v>
                </c:pt>
                <c:pt idx="4418">
                  <c:v>1.0</c:v>
                </c:pt>
                <c:pt idx="4419">
                  <c:v>1.0</c:v>
                </c:pt>
                <c:pt idx="4420">
                  <c:v>1.0</c:v>
                </c:pt>
                <c:pt idx="4421">
                  <c:v>1.0</c:v>
                </c:pt>
                <c:pt idx="4422">
                  <c:v>1.0</c:v>
                </c:pt>
                <c:pt idx="4423">
                  <c:v>1.0</c:v>
                </c:pt>
                <c:pt idx="4424">
                  <c:v>1.0</c:v>
                </c:pt>
                <c:pt idx="4425">
                  <c:v>1.0</c:v>
                </c:pt>
                <c:pt idx="4426">
                  <c:v>1.0</c:v>
                </c:pt>
                <c:pt idx="4427">
                  <c:v>1.0</c:v>
                </c:pt>
                <c:pt idx="4428">
                  <c:v>1.0</c:v>
                </c:pt>
                <c:pt idx="4429">
                  <c:v>1.0</c:v>
                </c:pt>
                <c:pt idx="4430">
                  <c:v>1.0</c:v>
                </c:pt>
                <c:pt idx="4431">
                  <c:v>1.0</c:v>
                </c:pt>
                <c:pt idx="4432">
                  <c:v>1.0</c:v>
                </c:pt>
                <c:pt idx="4433">
                  <c:v>1.0</c:v>
                </c:pt>
                <c:pt idx="4434">
                  <c:v>1.0</c:v>
                </c:pt>
                <c:pt idx="4435">
                  <c:v>1.0</c:v>
                </c:pt>
                <c:pt idx="4436">
                  <c:v>1.0</c:v>
                </c:pt>
                <c:pt idx="4437">
                  <c:v>1.0</c:v>
                </c:pt>
                <c:pt idx="4438">
                  <c:v>1.0</c:v>
                </c:pt>
                <c:pt idx="4439">
                  <c:v>1.0</c:v>
                </c:pt>
                <c:pt idx="4440">
                  <c:v>1.0</c:v>
                </c:pt>
                <c:pt idx="4441">
                  <c:v>1.0</c:v>
                </c:pt>
                <c:pt idx="4442">
                  <c:v>1.0</c:v>
                </c:pt>
                <c:pt idx="4443">
                  <c:v>1.0</c:v>
                </c:pt>
                <c:pt idx="4444">
                  <c:v>1.0</c:v>
                </c:pt>
                <c:pt idx="4445">
                  <c:v>1.0</c:v>
                </c:pt>
                <c:pt idx="4446">
                  <c:v>1.0</c:v>
                </c:pt>
                <c:pt idx="4447">
                  <c:v>1.0</c:v>
                </c:pt>
                <c:pt idx="4448">
                  <c:v>1.0</c:v>
                </c:pt>
                <c:pt idx="4449">
                  <c:v>1.0</c:v>
                </c:pt>
                <c:pt idx="4450">
                  <c:v>1.0</c:v>
                </c:pt>
                <c:pt idx="4451">
                  <c:v>1.0</c:v>
                </c:pt>
                <c:pt idx="4452">
                  <c:v>1.0</c:v>
                </c:pt>
                <c:pt idx="4453">
                  <c:v>1.0</c:v>
                </c:pt>
                <c:pt idx="4454">
                  <c:v>1.0</c:v>
                </c:pt>
                <c:pt idx="4455">
                  <c:v>1.0</c:v>
                </c:pt>
                <c:pt idx="4456">
                  <c:v>1.0</c:v>
                </c:pt>
                <c:pt idx="4457">
                  <c:v>1.0</c:v>
                </c:pt>
                <c:pt idx="4458">
                  <c:v>1.0</c:v>
                </c:pt>
                <c:pt idx="4459">
                  <c:v>1.0</c:v>
                </c:pt>
                <c:pt idx="4460">
                  <c:v>1.0</c:v>
                </c:pt>
                <c:pt idx="4461">
                  <c:v>1.0</c:v>
                </c:pt>
                <c:pt idx="4462">
                  <c:v>1.0</c:v>
                </c:pt>
                <c:pt idx="4463">
                  <c:v>1.0</c:v>
                </c:pt>
                <c:pt idx="4464">
                  <c:v>1.0</c:v>
                </c:pt>
                <c:pt idx="4465">
                  <c:v>1.0</c:v>
                </c:pt>
                <c:pt idx="4466">
                  <c:v>1.0</c:v>
                </c:pt>
                <c:pt idx="4467">
                  <c:v>1.0</c:v>
                </c:pt>
                <c:pt idx="4468">
                  <c:v>1.0</c:v>
                </c:pt>
                <c:pt idx="4469">
                  <c:v>1.0</c:v>
                </c:pt>
                <c:pt idx="4470">
                  <c:v>1.0</c:v>
                </c:pt>
                <c:pt idx="4471">
                  <c:v>1.0</c:v>
                </c:pt>
                <c:pt idx="4472">
                  <c:v>1.0</c:v>
                </c:pt>
                <c:pt idx="4473">
                  <c:v>1.0</c:v>
                </c:pt>
                <c:pt idx="4474">
                  <c:v>1.0</c:v>
                </c:pt>
                <c:pt idx="4475">
                  <c:v>1.0</c:v>
                </c:pt>
                <c:pt idx="4476">
                  <c:v>1.0</c:v>
                </c:pt>
                <c:pt idx="4477">
                  <c:v>1.0</c:v>
                </c:pt>
                <c:pt idx="4478">
                  <c:v>1.0</c:v>
                </c:pt>
                <c:pt idx="4479">
                  <c:v>1.0</c:v>
                </c:pt>
                <c:pt idx="4480">
                  <c:v>1.0</c:v>
                </c:pt>
                <c:pt idx="4481">
                  <c:v>1.0</c:v>
                </c:pt>
                <c:pt idx="4482">
                  <c:v>1.0</c:v>
                </c:pt>
                <c:pt idx="4483">
                  <c:v>1.0</c:v>
                </c:pt>
                <c:pt idx="4484">
                  <c:v>1.0</c:v>
                </c:pt>
                <c:pt idx="4485">
                  <c:v>1.0</c:v>
                </c:pt>
                <c:pt idx="4486">
                  <c:v>1.0</c:v>
                </c:pt>
                <c:pt idx="4487">
                  <c:v>1.0</c:v>
                </c:pt>
                <c:pt idx="4488">
                  <c:v>1.0</c:v>
                </c:pt>
                <c:pt idx="4489">
                  <c:v>1.0</c:v>
                </c:pt>
                <c:pt idx="4490">
                  <c:v>1.0</c:v>
                </c:pt>
                <c:pt idx="4491">
                  <c:v>1.0</c:v>
                </c:pt>
                <c:pt idx="4492">
                  <c:v>1.0</c:v>
                </c:pt>
                <c:pt idx="4493">
                  <c:v>1.0</c:v>
                </c:pt>
                <c:pt idx="4494">
                  <c:v>1.0</c:v>
                </c:pt>
                <c:pt idx="4495">
                  <c:v>1.0</c:v>
                </c:pt>
                <c:pt idx="4496">
                  <c:v>1.0</c:v>
                </c:pt>
                <c:pt idx="4497">
                  <c:v>1.0</c:v>
                </c:pt>
                <c:pt idx="4498">
                  <c:v>1.0</c:v>
                </c:pt>
                <c:pt idx="4499">
                  <c:v>1.0</c:v>
                </c:pt>
                <c:pt idx="4500">
                  <c:v>1.0</c:v>
                </c:pt>
                <c:pt idx="4501">
                  <c:v>1.0</c:v>
                </c:pt>
                <c:pt idx="4502">
                  <c:v>1.0</c:v>
                </c:pt>
                <c:pt idx="4503">
                  <c:v>1.0</c:v>
                </c:pt>
                <c:pt idx="4504">
                  <c:v>1.0</c:v>
                </c:pt>
                <c:pt idx="4505">
                  <c:v>1.0</c:v>
                </c:pt>
                <c:pt idx="4506">
                  <c:v>1.0</c:v>
                </c:pt>
                <c:pt idx="4507">
                  <c:v>1.0</c:v>
                </c:pt>
                <c:pt idx="4508">
                  <c:v>1.0</c:v>
                </c:pt>
                <c:pt idx="4509">
                  <c:v>1.0</c:v>
                </c:pt>
                <c:pt idx="4510">
                  <c:v>1.0</c:v>
                </c:pt>
                <c:pt idx="4511">
                  <c:v>1.0</c:v>
                </c:pt>
                <c:pt idx="4512">
                  <c:v>1.0</c:v>
                </c:pt>
                <c:pt idx="4513">
                  <c:v>1.0</c:v>
                </c:pt>
                <c:pt idx="4514">
                  <c:v>1.0</c:v>
                </c:pt>
                <c:pt idx="4515">
                  <c:v>1.0</c:v>
                </c:pt>
                <c:pt idx="4516">
                  <c:v>1.0</c:v>
                </c:pt>
                <c:pt idx="4517">
                  <c:v>1.0</c:v>
                </c:pt>
                <c:pt idx="4518">
                  <c:v>1.0</c:v>
                </c:pt>
                <c:pt idx="4519">
                  <c:v>1.0</c:v>
                </c:pt>
                <c:pt idx="4520">
                  <c:v>1.0</c:v>
                </c:pt>
                <c:pt idx="4521">
                  <c:v>1.0</c:v>
                </c:pt>
                <c:pt idx="4522">
                  <c:v>1.0</c:v>
                </c:pt>
                <c:pt idx="4523">
                  <c:v>1.0</c:v>
                </c:pt>
                <c:pt idx="4524">
                  <c:v>1.0</c:v>
                </c:pt>
                <c:pt idx="4525">
                  <c:v>1.0</c:v>
                </c:pt>
                <c:pt idx="4526">
                  <c:v>1.0</c:v>
                </c:pt>
                <c:pt idx="4527">
                  <c:v>1.0</c:v>
                </c:pt>
                <c:pt idx="4528">
                  <c:v>1.0</c:v>
                </c:pt>
                <c:pt idx="4529">
                  <c:v>1.0</c:v>
                </c:pt>
                <c:pt idx="4530">
                  <c:v>1.0</c:v>
                </c:pt>
                <c:pt idx="4531">
                  <c:v>1.0</c:v>
                </c:pt>
                <c:pt idx="4532">
                  <c:v>1.0</c:v>
                </c:pt>
                <c:pt idx="4533">
                  <c:v>1.0</c:v>
                </c:pt>
                <c:pt idx="4534">
                  <c:v>1.0</c:v>
                </c:pt>
                <c:pt idx="4535">
                  <c:v>1.0</c:v>
                </c:pt>
                <c:pt idx="4536">
                  <c:v>1.0</c:v>
                </c:pt>
                <c:pt idx="4537">
                  <c:v>1.0</c:v>
                </c:pt>
                <c:pt idx="4538">
                  <c:v>1.0</c:v>
                </c:pt>
                <c:pt idx="4539">
                  <c:v>1.0</c:v>
                </c:pt>
                <c:pt idx="4540">
                  <c:v>1.0</c:v>
                </c:pt>
                <c:pt idx="4541">
                  <c:v>1.0</c:v>
                </c:pt>
                <c:pt idx="4542">
                  <c:v>1.0</c:v>
                </c:pt>
                <c:pt idx="4543">
                  <c:v>1.0</c:v>
                </c:pt>
                <c:pt idx="4544">
                  <c:v>1.0</c:v>
                </c:pt>
                <c:pt idx="4545">
                  <c:v>1.0</c:v>
                </c:pt>
                <c:pt idx="4546">
                  <c:v>1.0</c:v>
                </c:pt>
                <c:pt idx="4547">
                  <c:v>1.0</c:v>
                </c:pt>
                <c:pt idx="4548">
                  <c:v>1.0</c:v>
                </c:pt>
                <c:pt idx="4549">
                  <c:v>1.0</c:v>
                </c:pt>
                <c:pt idx="4550">
                  <c:v>1.0</c:v>
                </c:pt>
                <c:pt idx="4551">
                  <c:v>1.0</c:v>
                </c:pt>
                <c:pt idx="4552">
                  <c:v>1.0</c:v>
                </c:pt>
                <c:pt idx="4553">
                  <c:v>1.0</c:v>
                </c:pt>
                <c:pt idx="4554">
                  <c:v>1.0</c:v>
                </c:pt>
                <c:pt idx="4555">
                  <c:v>1.0</c:v>
                </c:pt>
                <c:pt idx="4556">
                  <c:v>1.0</c:v>
                </c:pt>
                <c:pt idx="4557">
                  <c:v>1.0</c:v>
                </c:pt>
                <c:pt idx="4558">
                  <c:v>1.0</c:v>
                </c:pt>
                <c:pt idx="4559">
                  <c:v>1.0</c:v>
                </c:pt>
                <c:pt idx="4560">
                  <c:v>1.0</c:v>
                </c:pt>
                <c:pt idx="4561">
                  <c:v>1.0</c:v>
                </c:pt>
                <c:pt idx="4562">
                  <c:v>1.0</c:v>
                </c:pt>
                <c:pt idx="4563">
                  <c:v>1.0</c:v>
                </c:pt>
                <c:pt idx="4564">
                  <c:v>1.0</c:v>
                </c:pt>
                <c:pt idx="4565">
                  <c:v>1.0</c:v>
                </c:pt>
                <c:pt idx="4566">
                  <c:v>1.0</c:v>
                </c:pt>
                <c:pt idx="4567">
                  <c:v>1.0</c:v>
                </c:pt>
                <c:pt idx="4568">
                  <c:v>1.0</c:v>
                </c:pt>
                <c:pt idx="4569">
                  <c:v>1.0</c:v>
                </c:pt>
                <c:pt idx="4570">
                  <c:v>1.0</c:v>
                </c:pt>
                <c:pt idx="4571">
                  <c:v>1.0</c:v>
                </c:pt>
                <c:pt idx="4572">
                  <c:v>1.0</c:v>
                </c:pt>
                <c:pt idx="4573">
                  <c:v>1.0</c:v>
                </c:pt>
                <c:pt idx="4574">
                  <c:v>1.0</c:v>
                </c:pt>
                <c:pt idx="4575">
                  <c:v>1.0</c:v>
                </c:pt>
                <c:pt idx="4576">
                  <c:v>1.0</c:v>
                </c:pt>
                <c:pt idx="4577">
                  <c:v>1.0</c:v>
                </c:pt>
                <c:pt idx="4578">
                  <c:v>1.0</c:v>
                </c:pt>
                <c:pt idx="4579">
                  <c:v>1.0</c:v>
                </c:pt>
                <c:pt idx="4580">
                  <c:v>1.0</c:v>
                </c:pt>
                <c:pt idx="4581">
                  <c:v>1.0</c:v>
                </c:pt>
                <c:pt idx="4582">
                  <c:v>1.0</c:v>
                </c:pt>
                <c:pt idx="4583">
                  <c:v>1.0</c:v>
                </c:pt>
                <c:pt idx="4584">
                  <c:v>1.0</c:v>
                </c:pt>
                <c:pt idx="4585">
                  <c:v>1.0</c:v>
                </c:pt>
                <c:pt idx="4586">
                  <c:v>1.0</c:v>
                </c:pt>
                <c:pt idx="4587">
                  <c:v>1.0</c:v>
                </c:pt>
                <c:pt idx="4588">
                  <c:v>1.0</c:v>
                </c:pt>
                <c:pt idx="4589">
                  <c:v>1.0</c:v>
                </c:pt>
                <c:pt idx="4590">
                  <c:v>1.0</c:v>
                </c:pt>
                <c:pt idx="4591">
                  <c:v>1.0</c:v>
                </c:pt>
                <c:pt idx="4592">
                  <c:v>1.0</c:v>
                </c:pt>
                <c:pt idx="4593">
                  <c:v>1.0</c:v>
                </c:pt>
                <c:pt idx="4594">
                  <c:v>1.0</c:v>
                </c:pt>
                <c:pt idx="4595">
                  <c:v>1.0</c:v>
                </c:pt>
                <c:pt idx="4596">
                  <c:v>1.0</c:v>
                </c:pt>
                <c:pt idx="4597">
                  <c:v>1.0</c:v>
                </c:pt>
                <c:pt idx="4598">
                  <c:v>1.0</c:v>
                </c:pt>
                <c:pt idx="4599">
                  <c:v>1.0</c:v>
                </c:pt>
                <c:pt idx="4600">
                  <c:v>1.0</c:v>
                </c:pt>
                <c:pt idx="4601">
                  <c:v>1.0</c:v>
                </c:pt>
                <c:pt idx="4602">
                  <c:v>1.0</c:v>
                </c:pt>
                <c:pt idx="4603">
                  <c:v>1.0</c:v>
                </c:pt>
                <c:pt idx="4604">
                  <c:v>1.0</c:v>
                </c:pt>
                <c:pt idx="4605">
                  <c:v>1.0</c:v>
                </c:pt>
                <c:pt idx="4606">
                  <c:v>1.0</c:v>
                </c:pt>
                <c:pt idx="4607">
                  <c:v>1.0</c:v>
                </c:pt>
                <c:pt idx="4608">
                  <c:v>1.0</c:v>
                </c:pt>
                <c:pt idx="4609">
                  <c:v>1.0</c:v>
                </c:pt>
                <c:pt idx="4610">
                  <c:v>1.0</c:v>
                </c:pt>
                <c:pt idx="4611">
                  <c:v>1.0</c:v>
                </c:pt>
                <c:pt idx="4612">
                  <c:v>1.0</c:v>
                </c:pt>
                <c:pt idx="4613">
                  <c:v>1.0</c:v>
                </c:pt>
                <c:pt idx="4614">
                  <c:v>1.0</c:v>
                </c:pt>
                <c:pt idx="4615">
                  <c:v>1.0</c:v>
                </c:pt>
                <c:pt idx="4616">
                  <c:v>1.0</c:v>
                </c:pt>
                <c:pt idx="4617">
                  <c:v>1.0</c:v>
                </c:pt>
                <c:pt idx="4618">
                  <c:v>1.0</c:v>
                </c:pt>
                <c:pt idx="4619">
                  <c:v>1.0</c:v>
                </c:pt>
                <c:pt idx="4620">
                  <c:v>1.0</c:v>
                </c:pt>
                <c:pt idx="4621">
                  <c:v>1.0</c:v>
                </c:pt>
                <c:pt idx="4622">
                  <c:v>1.0</c:v>
                </c:pt>
                <c:pt idx="4623">
                  <c:v>1.0</c:v>
                </c:pt>
                <c:pt idx="4624">
                  <c:v>1.0</c:v>
                </c:pt>
                <c:pt idx="4625">
                  <c:v>1.0</c:v>
                </c:pt>
                <c:pt idx="4626">
                  <c:v>1.0</c:v>
                </c:pt>
                <c:pt idx="4627">
                  <c:v>1.0</c:v>
                </c:pt>
                <c:pt idx="4628">
                  <c:v>1.0</c:v>
                </c:pt>
                <c:pt idx="4629">
                  <c:v>1.0</c:v>
                </c:pt>
                <c:pt idx="4630">
                  <c:v>1.0</c:v>
                </c:pt>
                <c:pt idx="4631">
                  <c:v>1.0</c:v>
                </c:pt>
                <c:pt idx="4632">
                  <c:v>1.0</c:v>
                </c:pt>
                <c:pt idx="4633">
                  <c:v>1.0</c:v>
                </c:pt>
                <c:pt idx="4634">
                  <c:v>1.0</c:v>
                </c:pt>
                <c:pt idx="4635">
                  <c:v>1.0</c:v>
                </c:pt>
                <c:pt idx="4636">
                  <c:v>1.0</c:v>
                </c:pt>
                <c:pt idx="4637">
                  <c:v>1.0</c:v>
                </c:pt>
                <c:pt idx="4638">
                  <c:v>1.0</c:v>
                </c:pt>
                <c:pt idx="4639">
                  <c:v>1.0</c:v>
                </c:pt>
                <c:pt idx="4640">
                  <c:v>1.0</c:v>
                </c:pt>
                <c:pt idx="4641">
                  <c:v>1.0</c:v>
                </c:pt>
                <c:pt idx="4642">
                  <c:v>1.0</c:v>
                </c:pt>
                <c:pt idx="4643">
                  <c:v>1.0</c:v>
                </c:pt>
                <c:pt idx="4644">
                  <c:v>1.0</c:v>
                </c:pt>
                <c:pt idx="4645">
                  <c:v>1.0</c:v>
                </c:pt>
                <c:pt idx="4646">
                  <c:v>1.0</c:v>
                </c:pt>
                <c:pt idx="4647">
                  <c:v>1.0</c:v>
                </c:pt>
                <c:pt idx="4648">
                  <c:v>1.0</c:v>
                </c:pt>
                <c:pt idx="4649">
                  <c:v>1.0</c:v>
                </c:pt>
                <c:pt idx="4650">
                  <c:v>1.0</c:v>
                </c:pt>
                <c:pt idx="4651">
                  <c:v>1.0</c:v>
                </c:pt>
                <c:pt idx="4652">
                  <c:v>1.0</c:v>
                </c:pt>
                <c:pt idx="4653">
                  <c:v>1.0</c:v>
                </c:pt>
                <c:pt idx="4654">
                  <c:v>1.0</c:v>
                </c:pt>
                <c:pt idx="4655">
                  <c:v>1.0</c:v>
                </c:pt>
                <c:pt idx="4656">
                  <c:v>1.0</c:v>
                </c:pt>
                <c:pt idx="4657">
                  <c:v>1.0</c:v>
                </c:pt>
                <c:pt idx="4658">
                  <c:v>1.0</c:v>
                </c:pt>
                <c:pt idx="4659">
                  <c:v>1.0</c:v>
                </c:pt>
                <c:pt idx="4660">
                  <c:v>1.0</c:v>
                </c:pt>
                <c:pt idx="4661">
                  <c:v>1.0</c:v>
                </c:pt>
                <c:pt idx="4662">
                  <c:v>1.0</c:v>
                </c:pt>
                <c:pt idx="4663">
                  <c:v>1.0</c:v>
                </c:pt>
                <c:pt idx="4664">
                  <c:v>1.0</c:v>
                </c:pt>
                <c:pt idx="4665">
                  <c:v>1.0</c:v>
                </c:pt>
                <c:pt idx="4666">
                  <c:v>1.0</c:v>
                </c:pt>
                <c:pt idx="4667">
                  <c:v>1.0</c:v>
                </c:pt>
                <c:pt idx="4668">
                  <c:v>1.0</c:v>
                </c:pt>
                <c:pt idx="4669">
                  <c:v>1.0</c:v>
                </c:pt>
                <c:pt idx="4670">
                  <c:v>1.0</c:v>
                </c:pt>
                <c:pt idx="4671">
                  <c:v>1.0</c:v>
                </c:pt>
                <c:pt idx="4672">
                  <c:v>1.0</c:v>
                </c:pt>
                <c:pt idx="4673">
                  <c:v>1.0</c:v>
                </c:pt>
                <c:pt idx="4674">
                  <c:v>1.0</c:v>
                </c:pt>
                <c:pt idx="4675">
                  <c:v>1.0</c:v>
                </c:pt>
                <c:pt idx="4676">
                  <c:v>1.0</c:v>
                </c:pt>
                <c:pt idx="4677">
                  <c:v>1.0</c:v>
                </c:pt>
                <c:pt idx="4678">
                  <c:v>1.0</c:v>
                </c:pt>
                <c:pt idx="4679">
                  <c:v>1.0</c:v>
                </c:pt>
                <c:pt idx="4680">
                  <c:v>1.0</c:v>
                </c:pt>
                <c:pt idx="4681">
                  <c:v>1.0</c:v>
                </c:pt>
                <c:pt idx="4682">
                  <c:v>1.0</c:v>
                </c:pt>
                <c:pt idx="4683">
                  <c:v>1.0</c:v>
                </c:pt>
                <c:pt idx="4684">
                  <c:v>1.0</c:v>
                </c:pt>
                <c:pt idx="4685">
                  <c:v>1.0</c:v>
                </c:pt>
                <c:pt idx="4686">
                  <c:v>1.0</c:v>
                </c:pt>
                <c:pt idx="4687">
                  <c:v>1.0</c:v>
                </c:pt>
                <c:pt idx="4688">
                  <c:v>1.0</c:v>
                </c:pt>
                <c:pt idx="4689">
                  <c:v>1.0</c:v>
                </c:pt>
                <c:pt idx="4690">
                  <c:v>1.0</c:v>
                </c:pt>
                <c:pt idx="4691">
                  <c:v>1.0</c:v>
                </c:pt>
                <c:pt idx="4692">
                  <c:v>1.0</c:v>
                </c:pt>
                <c:pt idx="4693">
                  <c:v>1.0</c:v>
                </c:pt>
                <c:pt idx="4694">
                  <c:v>1.0</c:v>
                </c:pt>
                <c:pt idx="4695">
                  <c:v>1.0</c:v>
                </c:pt>
                <c:pt idx="4696">
                  <c:v>1.0</c:v>
                </c:pt>
                <c:pt idx="4697">
                  <c:v>1.0</c:v>
                </c:pt>
                <c:pt idx="4698">
                  <c:v>1.0</c:v>
                </c:pt>
                <c:pt idx="4699">
                  <c:v>1.0</c:v>
                </c:pt>
                <c:pt idx="4700">
                  <c:v>1.0</c:v>
                </c:pt>
                <c:pt idx="4701">
                  <c:v>1.0</c:v>
                </c:pt>
                <c:pt idx="4702">
                  <c:v>1.0</c:v>
                </c:pt>
                <c:pt idx="4703">
                  <c:v>1.0</c:v>
                </c:pt>
                <c:pt idx="4704">
                  <c:v>1.0</c:v>
                </c:pt>
                <c:pt idx="4705">
                  <c:v>1.0</c:v>
                </c:pt>
                <c:pt idx="4706">
                  <c:v>1.0</c:v>
                </c:pt>
                <c:pt idx="4707">
                  <c:v>1.0</c:v>
                </c:pt>
                <c:pt idx="4708">
                  <c:v>1.0</c:v>
                </c:pt>
                <c:pt idx="4709">
                  <c:v>1.0</c:v>
                </c:pt>
                <c:pt idx="4710">
                  <c:v>1.0</c:v>
                </c:pt>
                <c:pt idx="4711">
                  <c:v>1.0</c:v>
                </c:pt>
                <c:pt idx="4712">
                  <c:v>1.0</c:v>
                </c:pt>
                <c:pt idx="4713">
                  <c:v>1.0</c:v>
                </c:pt>
                <c:pt idx="4714">
                  <c:v>1.0</c:v>
                </c:pt>
                <c:pt idx="4715">
                  <c:v>1.0</c:v>
                </c:pt>
                <c:pt idx="4716">
                  <c:v>1.0</c:v>
                </c:pt>
                <c:pt idx="4717">
                  <c:v>1.0</c:v>
                </c:pt>
                <c:pt idx="4718">
                  <c:v>1.0</c:v>
                </c:pt>
                <c:pt idx="4719">
                  <c:v>1.0</c:v>
                </c:pt>
                <c:pt idx="4720">
                  <c:v>1.0</c:v>
                </c:pt>
                <c:pt idx="4721">
                  <c:v>1.0</c:v>
                </c:pt>
                <c:pt idx="4722">
                  <c:v>1.0</c:v>
                </c:pt>
                <c:pt idx="4723">
                  <c:v>1.0</c:v>
                </c:pt>
                <c:pt idx="4724">
                  <c:v>1.0</c:v>
                </c:pt>
                <c:pt idx="4725">
                  <c:v>1.0</c:v>
                </c:pt>
                <c:pt idx="4726">
                  <c:v>1.0</c:v>
                </c:pt>
                <c:pt idx="4727">
                  <c:v>1.0</c:v>
                </c:pt>
                <c:pt idx="4728">
                  <c:v>1.0</c:v>
                </c:pt>
                <c:pt idx="4729">
                  <c:v>1.0</c:v>
                </c:pt>
                <c:pt idx="4730">
                  <c:v>1.0</c:v>
                </c:pt>
                <c:pt idx="4731">
                  <c:v>1.0</c:v>
                </c:pt>
                <c:pt idx="4732">
                  <c:v>1.0</c:v>
                </c:pt>
                <c:pt idx="4733">
                  <c:v>1.0</c:v>
                </c:pt>
                <c:pt idx="4734">
                  <c:v>2.0</c:v>
                </c:pt>
                <c:pt idx="4735">
                  <c:v>2.0</c:v>
                </c:pt>
                <c:pt idx="4736">
                  <c:v>2.0</c:v>
                </c:pt>
                <c:pt idx="4737">
                  <c:v>2.0</c:v>
                </c:pt>
                <c:pt idx="4738">
                  <c:v>2.0</c:v>
                </c:pt>
                <c:pt idx="4739">
                  <c:v>2.0</c:v>
                </c:pt>
                <c:pt idx="4740">
                  <c:v>3.0</c:v>
                </c:pt>
                <c:pt idx="4741">
                  <c:v>2.0</c:v>
                </c:pt>
                <c:pt idx="4742">
                  <c:v>2.0</c:v>
                </c:pt>
                <c:pt idx="4743">
                  <c:v>2.0</c:v>
                </c:pt>
                <c:pt idx="4744">
                  <c:v>2.0</c:v>
                </c:pt>
                <c:pt idx="4745">
                  <c:v>2.0</c:v>
                </c:pt>
                <c:pt idx="4746">
                  <c:v>2.0</c:v>
                </c:pt>
                <c:pt idx="4747">
                  <c:v>2.0</c:v>
                </c:pt>
                <c:pt idx="4748">
                  <c:v>2.0</c:v>
                </c:pt>
                <c:pt idx="4749">
                  <c:v>2.0</c:v>
                </c:pt>
                <c:pt idx="4750">
                  <c:v>2.0</c:v>
                </c:pt>
                <c:pt idx="4751">
                  <c:v>2.0</c:v>
                </c:pt>
                <c:pt idx="4752">
                  <c:v>2.0</c:v>
                </c:pt>
                <c:pt idx="4753">
                  <c:v>2.0</c:v>
                </c:pt>
                <c:pt idx="4754">
                  <c:v>2.0</c:v>
                </c:pt>
                <c:pt idx="4755">
                  <c:v>2.0</c:v>
                </c:pt>
                <c:pt idx="4756">
                  <c:v>2.0</c:v>
                </c:pt>
                <c:pt idx="4757">
                  <c:v>2.0</c:v>
                </c:pt>
                <c:pt idx="4758">
                  <c:v>2.0</c:v>
                </c:pt>
                <c:pt idx="4759">
                  <c:v>2.0</c:v>
                </c:pt>
                <c:pt idx="4760">
                  <c:v>2.0</c:v>
                </c:pt>
                <c:pt idx="4761">
                  <c:v>2.0</c:v>
                </c:pt>
                <c:pt idx="4762">
                  <c:v>2.0</c:v>
                </c:pt>
                <c:pt idx="4763">
                  <c:v>2.0</c:v>
                </c:pt>
                <c:pt idx="4764">
                  <c:v>2.0</c:v>
                </c:pt>
                <c:pt idx="4765">
                  <c:v>2.0</c:v>
                </c:pt>
                <c:pt idx="4766">
                  <c:v>2.0</c:v>
                </c:pt>
                <c:pt idx="4767">
                  <c:v>2.0</c:v>
                </c:pt>
                <c:pt idx="4768">
                  <c:v>2.0</c:v>
                </c:pt>
                <c:pt idx="4769">
                  <c:v>3.0</c:v>
                </c:pt>
                <c:pt idx="4770">
                  <c:v>2.0</c:v>
                </c:pt>
                <c:pt idx="4771">
                  <c:v>2.0</c:v>
                </c:pt>
                <c:pt idx="4772">
                  <c:v>2.0</c:v>
                </c:pt>
                <c:pt idx="4773">
                  <c:v>2.0</c:v>
                </c:pt>
                <c:pt idx="4774">
                  <c:v>2.0</c:v>
                </c:pt>
                <c:pt idx="4775">
                  <c:v>2.0</c:v>
                </c:pt>
                <c:pt idx="4776">
                  <c:v>2.0</c:v>
                </c:pt>
                <c:pt idx="4777">
                  <c:v>2.0</c:v>
                </c:pt>
                <c:pt idx="4778">
                  <c:v>2.0</c:v>
                </c:pt>
                <c:pt idx="4779">
                  <c:v>2.0</c:v>
                </c:pt>
                <c:pt idx="4780">
                  <c:v>2.0</c:v>
                </c:pt>
                <c:pt idx="4781">
                  <c:v>2.0</c:v>
                </c:pt>
                <c:pt idx="4782">
                  <c:v>2.0</c:v>
                </c:pt>
                <c:pt idx="4783">
                  <c:v>2.0</c:v>
                </c:pt>
                <c:pt idx="4784">
                  <c:v>2.0</c:v>
                </c:pt>
                <c:pt idx="4785">
                  <c:v>2.0</c:v>
                </c:pt>
                <c:pt idx="4786">
                  <c:v>2.0</c:v>
                </c:pt>
                <c:pt idx="4787">
                  <c:v>2.0</c:v>
                </c:pt>
                <c:pt idx="4788">
                  <c:v>2.0</c:v>
                </c:pt>
                <c:pt idx="4789">
                  <c:v>2.0</c:v>
                </c:pt>
                <c:pt idx="4790">
                  <c:v>2.0</c:v>
                </c:pt>
                <c:pt idx="4791">
                  <c:v>2.0</c:v>
                </c:pt>
                <c:pt idx="4792">
                  <c:v>2.0</c:v>
                </c:pt>
                <c:pt idx="4793">
                  <c:v>2.0</c:v>
                </c:pt>
                <c:pt idx="4794">
                  <c:v>2.0</c:v>
                </c:pt>
                <c:pt idx="4795">
                  <c:v>2.0</c:v>
                </c:pt>
                <c:pt idx="4796">
                  <c:v>2.0</c:v>
                </c:pt>
                <c:pt idx="4797">
                  <c:v>2.0</c:v>
                </c:pt>
                <c:pt idx="4798">
                  <c:v>2.0</c:v>
                </c:pt>
                <c:pt idx="4799">
                  <c:v>2.0</c:v>
                </c:pt>
                <c:pt idx="4800">
                  <c:v>2.0</c:v>
                </c:pt>
                <c:pt idx="4801">
                  <c:v>3.0</c:v>
                </c:pt>
                <c:pt idx="4802">
                  <c:v>2.0</c:v>
                </c:pt>
                <c:pt idx="4803">
                  <c:v>2.0</c:v>
                </c:pt>
                <c:pt idx="4804">
                  <c:v>2.0</c:v>
                </c:pt>
                <c:pt idx="4805">
                  <c:v>2.0</c:v>
                </c:pt>
                <c:pt idx="4806">
                  <c:v>2.0</c:v>
                </c:pt>
                <c:pt idx="4807">
                  <c:v>2.0</c:v>
                </c:pt>
                <c:pt idx="4808">
                  <c:v>2.0</c:v>
                </c:pt>
                <c:pt idx="4809">
                  <c:v>2.0</c:v>
                </c:pt>
                <c:pt idx="4810">
                  <c:v>2.0</c:v>
                </c:pt>
                <c:pt idx="4811">
                  <c:v>2.0</c:v>
                </c:pt>
                <c:pt idx="4812">
                  <c:v>2.0</c:v>
                </c:pt>
                <c:pt idx="4813">
                  <c:v>2.0</c:v>
                </c:pt>
                <c:pt idx="4814">
                  <c:v>2.0</c:v>
                </c:pt>
                <c:pt idx="4815">
                  <c:v>2.0</c:v>
                </c:pt>
                <c:pt idx="4816">
                  <c:v>2.0</c:v>
                </c:pt>
                <c:pt idx="4817">
                  <c:v>2.0</c:v>
                </c:pt>
                <c:pt idx="4818">
                  <c:v>2.0</c:v>
                </c:pt>
                <c:pt idx="4819">
                  <c:v>2.0</c:v>
                </c:pt>
                <c:pt idx="4820">
                  <c:v>2.0</c:v>
                </c:pt>
                <c:pt idx="4821">
                  <c:v>2.0</c:v>
                </c:pt>
                <c:pt idx="4822">
                  <c:v>2.0</c:v>
                </c:pt>
                <c:pt idx="4823">
                  <c:v>2.0</c:v>
                </c:pt>
                <c:pt idx="4824">
                  <c:v>2.0</c:v>
                </c:pt>
                <c:pt idx="4825">
                  <c:v>2.0</c:v>
                </c:pt>
                <c:pt idx="4826">
                  <c:v>2.0</c:v>
                </c:pt>
                <c:pt idx="4827">
                  <c:v>2.0</c:v>
                </c:pt>
                <c:pt idx="4828">
                  <c:v>2.0</c:v>
                </c:pt>
                <c:pt idx="4829">
                  <c:v>2.0</c:v>
                </c:pt>
                <c:pt idx="4830">
                  <c:v>2.0</c:v>
                </c:pt>
                <c:pt idx="4831">
                  <c:v>2.0</c:v>
                </c:pt>
                <c:pt idx="4832">
                  <c:v>2.0</c:v>
                </c:pt>
                <c:pt idx="4833">
                  <c:v>2.0</c:v>
                </c:pt>
                <c:pt idx="4834">
                  <c:v>2.0</c:v>
                </c:pt>
                <c:pt idx="4835">
                  <c:v>2.0</c:v>
                </c:pt>
                <c:pt idx="4836">
                  <c:v>2.0</c:v>
                </c:pt>
                <c:pt idx="4837">
                  <c:v>2.0</c:v>
                </c:pt>
                <c:pt idx="4838">
                  <c:v>2.0</c:v>
                </c:pt>
                <c:pt idx="4839">
                  <c:v>2.0</c:v>
                </c:pt>
                <c:pt idx="4840">
                  <c:v>2.0</c:v>
                </c:pt>
                <c:pt idx="4841">
                  <c:v>2.0</c:v>
                </c:pt>
                <c:pt idx="4842">
                  <c:v>2.0</c:v>
                </c:pt>
                <c:pt idx="4843">
                  <c:v>2.0</c:v>
                </c:pt>
                <c:pt idx="4844">
                  <c:v>2.0</c:v>
                </c:pt>
                <c:pt idx="4845">
                  <c:v>2.0</c:v>
                </c:pt>
                <c:pt idx="4846">
                  <c:v>2.0</c:v>
                </c:pt>
                <c:pt idx="4847">
                  <c:v>2.0</c:v>
                </c:pt>
                <c:pt idx="4848">
                  <c:v>2.0</c:v>
                </c:pt>
                <c:pt idx="4849">
                  <c:v>2.0</c:v>
                </c:pt>
                <c:pt idx="4850">
                  <c:v>2.0</c:v>
                </c:pt>
                <c:pt idx="4851">
                  <c:v>2.0</c:v>
                </c:pt>
                <c:pt idx="4852">
                  <c:v>2.0</c:v>
                </c:pt>
                <c:pt idx="4853">
                  <c:v>2.0</c:v>
                </c:pt>
                <c:pt idx="4854">
                  <c:v>2.0</c:v>
                </c:pt>
                <c:pt idx="4855">
                  <c:v>2.0</c:v>
                </c:pt>
                <c:pt idx="4856">
                  <c:v>2.0</c:v>
                </c:pt>
                <c:pt idx="4857">
                  <c:v>2.0</c:v>
                </c:pt>
                <c:pt idx="4858">
                  <c:v>2.0</c:v>
                </c:pt>
                <c:pt idx="4859">
                  <c:v>2.0</c:v>
                </c:pt>
                <c:pt idx="4860">
                  <c:v>2.0</c:v>
                </c:pt>
                <c:pt idx="4861">
                  <c:v>2.0</c:v>
                </c:pt>
                <c:pt idx="4862">
                  <c:v>2.0</c:v>
                </c:pt>
                <c:pt idx="4863">
                  <c:v>2.0</c:v>
                </c:pt>
                <c:pt idx="4864">
                  <c:v>2.0</c:v>
                </c:pt>
                <c:pt idx="4865">
                  <c:v>2.0</c:v>
                </c:pt>
                <c:pt idx="4866">
                  <c:v>3.0</c:v>
                </c:pt>
                <c:pt idx="4867">
                  <c:v>2.0</c:v>
                </c:pt>
                <c:pt idx="4868">
                  <c:v>2.0</c:v>
                </c:pt>
                <c:pt idx="4869">
                  <c:v>2.0</c:v>
                </c:pt>
                <c:pt idx="4870">
                  <c:v>2.0</c:v>
                </c:pt>
                <c:pt idx="4871">
                  <c:v>2.0</c:v>
                </c:pt>
                <c:pt idx="4872">
                  <c:v>2.0</c:v>
                </c:pt>
                <c:pt idx="4873">
                  <c:v>2.0</c:v>
                </c:pt>
                <c:pt idx="4874">
                  <c:v>2.0</c:v>
                </c:pt>
                <c:pt idx="4875">
                  <c:v>2.0</c:v>
                </c:pt>
                <c:pt idx="4876">
                  <c:v>2.0</c:v>
                </c:pt>
                <c:pt idx="4877">
                  <c:v>2.0</c:v>
                </c:pt>
                <c:pt idx="4878">
                  <c:v>2.0</c:v>
                </c:pt>
                <c:pt idx="4879">
                  <c:v>2.0</c:v>
                </c:pt>
                <c:pt idx="4880">
                  <c:v>2.0</c:v>
                </c:pt>
                <c:pt idx="4881">
                  <c:v>2.0</c:v>
                </c:pt>
                <c:pt idx="4882">
                  <c:v>2.0</c:v>
                </c:pt>
                <c:pt idx="4883">
                  <c:v>3.0</c:v>
                </c:pt>
                <c:pt idx="4884">
                  <c:v>2.0</c:v>
                </c:pt>
                <c:pt idx="4885">
                  <c:v>2.0</c:v>
                </c:pt>
                <c:pt idx="4886">
                  <c:v>3.0</c:v>
                </c:pt>
                <c:pt idx="4887">
                  <c:v>2.0</c:v>
                </c:pt>
                <c:pt idx="4888">
                  <c:v>3.0</c:v>
                </c:pt>
                <c:pt idx="4889">
                  <c:v>3.0</c:v>
                </c:pt>
                <c:pt idx="4890">
                  <c:v>2.0</c:v>
                </c:pt>
                <c:pt idx="4891">
                  <c:v>2.0</c:v>
                </c:pt>
                <c:pt idx="4892">
                  <c:v>2.0</c:v>
                </c:pt>
                <c:pt idx="4893">
                  <c:v>2.0</c:v>
                </c:pt>
                <c:pt idx="4894">
                  <c:v>2.0</c:v>
                </c:pt>
                <c:pt idx="4895">
                  <c:v>2.0</c:v>
                </c:pt>
                <c:pt idx="4896">
                  <c:v>2.0</c:v>
                </c:pt>
                <c:pt idx="4897">
                  <c:v>3.0</c:v>
                </c:pt>
                <c:pt idx="4898">
                  <c:v>3.0</c:v>
                </c:pt>
                <c:pt idx="4899">
                  <c:v>2.0</c:v>
                </c:pt>
                <c:pt idx="4900">
                  <c:v>3.0</c:v>
                </c:pt>
                <c:pt idx="4901">
                  <c:v>2.0</c:v>
                </c:pt>
                <c:pt idx="4902">
                  <c:v>3.0</c:v>
                </c:pt>
                <c:pt idx="4903">
                  <c:v>3.0</c:v>
                </c:pt>
                <c:pt idx="4904">
                  <c:v>2.0</c:v>
                </c:pt>
                <c:pt idx="4905">
                  <c:v>2.0</c:v>
                </c:pt>
                <c:pt idx="4906">
                  <c:v>3.0</c:v>
                </c:pt>
                <c:pt idx="4907">
                  <c:v>2.0</c:v>
                </c:pt>
                <c:pt idx="4908">
                  <c:v>3.0</c:v>
                </c:pt>
                <c:pt idx="4909">
                  <c:v>2.0</c:v>
                </c:pt>
                <c:pt idx="4910">
                  <c:v>3.0</c:v>
                </c:pt>
                <c:pt idx="4911">
                  <c:v>2.0</c:v>
                </c:pt>
                <c:pt idx="4912">
                  <c:v>2.0</c:v>
                </c:pt>
                <c:pt idx="4913">
                  <c:v>2.0</c:v>
                </c:pt>
                <c:pt idx="4914">
                  <c:v>2.0</c:v>
                </c:pt>
                <c:pt idx="4915">
                  <c:v>2.0</c:v>
                </c:pt>
                <c:pt idx="4916">
                  <c:v>2.0</c:v>
                </c:pt>
                <c:pt idx="4917">
                  <c:v>2.0</c:v>
                </c:pt>
                <c:pt idx="4918">
                  <c:v>2.0</c:v>
                </c:pt>
                <c:pt idx="4919">
                  <c:v>3.0</c:v>
                </c:pt>
                <c:pt idx="4920">
                  <c:v>2.0</c:v>
                </c:pt>
                <c:pt idx="4921">
                  <c:v>2.0</c:v>
                </c:pt>
                <c:pt idx="4922">
                  <c:v>2.0</c:v>
                </c:pt>
                <c:pt idx="4923">
                  <c:v>2.0</c:v>
                </c:pt>
                <c:pt idx="4924">
                  <c:v>2.0</c:v>
                </c:pt>
                <c:pt idx="4925">
                  <c:v>2.0</c:v>
                </c:pt>
                <c:pt idx="4926">
                  <c:v>3.0</c:v>
                </c:pt>
                <c:pt idx="4927">
                  <c:v>3.0</c:v>
                </c:pt>
                <c:pt idx="4928">
                  <c:v>2.0</c:v>
                </c:pt>
                <c:pt idx="4929">
                  <c:v>2.0</c:v>
                </c:pt>
                <c:pt idx="4930">
                  <c:v>2.0</c:v>
                </c:pt>
                <c:pt idx="4931">
                  <c:v>2.0</c:v>
                </c:pt>
                <c:pt idx="4932">
                  <c:v>2.0</c:v>
                </c:pt>
                <c:pt idx="4933">
                  <c:v>2.0</c:v>
                </c:pt>
                <c:pt idx="4934">
                  <c:v>2.0</c:v>
                </c:pt>
                <c:pt idx="4935">
                  <c:v>2.0</c:v>
                </c:pt>
                <c:pt idx="4936">
                  <c:v>2.0</c:v>
                </c:pt>
                <c:pt idx="4937">
                  <c:v>2.0</c:v>
                </c:pt>
                <c:pt idx="4938">
                  <c:v>2.0</c:v>
                </c:pt>
                <c:pt idx="4939">
                  <c:v>2.0</c:v>
                </c:pt>
                <c:pt idx="4940">
                  <c:v>2.0</c:v>
                </c:pt>
                <c:pt idx="4941">
                  <c:v>2.0</c:v>
                </c:pt>
                <c:pt idx="4942">
                  <c:v>2.0</c:v>
                </c:pt>
                <c:pt idx="4943">
                  <c:v>2.0</c:v>
                </c:pt>
                <c:pt idx="4944">
                  <c:v>2.0</c:v>
                </c:pt>
                <c:pt idx="4945">
                  <c:v>2.0</c:v>
                </c:pt>
                <c:pt idx="4946">
                  <c:v>2.0</c:v>
                </c:pt>
                <c:pt idx="4947">
                  <c:v>2.0</c:v>
                </c:pt>
                <c:pt idx="4948">
                  <c:v>2.0</c:v>
                </c:pt>
                <c:pt idx="4949">
                  <c:v>2.0</c:v>
                </c:pt>
                <c:pt idx="4950">
                  <c:v>2.0</c:v>
                </c:pt>
                <c:pt idx="4951">
                  <c:v>2.0</c:v>
                </c:pt>
                <c:pt idx="4952">
                  <c:v>2.0</c:v>
                </c:pt>
                <c:pt idx="4953">
                  <c:v>2.0</c:v>
                </c:pt>
                <c:pt idx="4954">
                  <c:v>2.0</c:v>
                </c:pt>
                <c:pt idx="4955">
                  <c:v>2.0</c:v>
                </c:pt>
                <c:pt idx="4956">
                  <c:v>2.0</c:v>
                </c:pt>
                <c:pt idx="4957">
                  <c:v>2.0</c:v>
                </c:pt>
                <c:pt idx="4958">
                  <c:v>2.0</c:v>
                </c:pt>
                <c:pt idx="4959">
                  <c:v>2.0</c:v>
                </c:pt>
                <c:pt idx="4960">
                  <c:v>2.0</c:v>
                </c:pt>
                <c:pt idx="4961">
                  <c:v>2.0</c:v>
                </c:pt>
                <c:pt idx="4962">
                  <c:v>2.0</c:v>
                </c:pt>
                <c:pt idx="4963">
                  <c:v>2.0</c:v>
                </c:pt>
                <c:pt idx="4964">
                  <c:v>2.0</c:v>
                </c:pt>
                <c:pt idx="4965">
                  <c:v>2.0</c:v>
                </c:pt>
                <c:pt idx="4966">
                  <c:v>2.0</c:v>
                </c:pt>
                <c:pt idx="4967">
                  <c:v>2.0</c:v>
                </c:pt>
                <c:pt idx="4968">
                  <c:v>2.0</c:v>
                </c:pt>
                <c:pt idx="4969">
                  <c:v>2.0</c:v>
                </c:pt>
                <c:pt idx="4970">
                  <c:v>2.0</c:v>
                </c:pt>
                <c:pt idx="4971">
                  <c:v>2.0</c:v>
                </c:pt>
                <c:pt idx="4972">
                  <c:v>2.0</c:v>
                </c:pt>
                <c:pt idx="4973">
                  <c:v>2.0</c:v>
                </c:pt>
                <c:pt idx="4974">
                  <c:v>2.0</c:v>
                </c:pt>
                <c:pt idx="4975">
                  <c:v>2.0</c:v>
                </c:pt>
                <c:pt idx="4976">
                  <c:v>2.0</c:v>
                </c:pt>
                <c:pt idx="4977">
                  <c:v>2.0</c:v>
                </c:pt>
                <c:pt idx="4978">
                  <c:v>2.0</c:v>
                </c:pt>
                <c:pt idx="4979">
                  <c:v>2.0</c:v>
                </c:pt>
                <c:pt idx="4980">
                  <c:v>2.0</c:v>
                </c:pt>
                <c:pt idx="4981">
                  <c:v>2.0</c:v>
                </c:pt>
                <c:pt idx="4982">
                  <c:v>2.0</c:v>
                </c:pt>
                <c:pt idx="4983">
                  <c:v>2.0</c:v>
                </c:pt>
                <c:pt idx="4984">
                  <c:v>2.0</c:v>
                </c:pt>
                <c:pt idx="4985">
                  <c:v>2.0</c:v>
                </c:pt>
                <c:pt idx="4986">
                  <c:v>2.0</c:v>
                </c:pt>
                <c:pt idx="4987">
                  <c:v>2.0</c:v>
                </c:pt>
                <c:pt idx="4988">
                  <c:v>2.0</c:v>
                </c:pt>
                <c:pt idx="4989">
                  <c:v>2.0</c:v>
                </c:pt>
                <c:pt idx="4990">
                  <c:v>2.0</c:v>
                </c:pt>
                <c:pt idx="4991">
                  <c:v>2.0</c:v>
                </c:pt>
                <c:pt idx="4992">
                  <c:v>2.0</c:v>
                </c:pt>
                <c:pt idx="4993">
                  <c:v>2.0</c:v>
                </c:pt>
                <c:pt idx="4994">
                  <c:v>2.0</c:v>
                </c:pt>
                <c:pt idx="4995">
                  <c:v>2.0</c:v>
                </c:pt>
                <c:pt idx="4996">
                  <c:v>2.0</c:v>
                </c:pt>
                <c:pt idx="4997">
                  <c:v>2.0</c:v>
                </c:pt>
                <c:pt idx="4998">
                  <c:v>2.0</c:v>
                </c:pt>
                <c:pt idx="4999">
                  <c:v>2.0</c:v>
                </c:pt>
                <c:pt idx="5000">
                  <c:v>2.0</c:v>
                </c:pt>
                <c:pt idx="5001">
                  <c:v>2.0</c:v>
                </c:pt>
                <c:pt idx="5002">
                  <c:v>2.0</c:v>
                </c:pt>
                <c:pt idx="5003">
                  <c:v>2.0</c:v>
                </c:pt>
                <c:pt idx="5004">
                  <c:v>2.0</c:v>
                </c:pt>
                <c:pt idx="5005">
                  <c:v>2.0</c:v>
                </c:pt>
                <c:pt idx="5006">
                  <c:v>2.0</c:v>
                </c:pt>
                <c:pt idx="5007">
                  <c:v>2.0</c:v>
                </c:pt>
                <c:pt idx="5008">
                  <c:v>2.0</c:v>
                </c:pt>
                <c:pt idx="5009">
                  <c:v>2.0</c:v>
                </c:pt>
                <c:pt idx="5010">
                  <c:v>2.0</c:v>
                </c:pt>
                <c:pt idx="5011">
                  <c:v>2.0</c:v>
                </c:pt>
                <c:pt idx="5012">
                  <c:v>3.0</c:v>
                </c:pt>
                <c:pt idx="5013">
                  <c:v>2.0</c:v>
                </c:pt>
                <c:pt idx="5014">
                  <c:v>2.0</c:v>
                </c:pt>
                <c:pt idx="5015">
                  <c:v>2.0</c:v>
                </c:pt>
                <c:pt idx="5016">
                  <c:v>2.0</c:v>
                </c:pt>
                <c:pt idx="5017">
                  <c:v>2.0</c:v>
                </c:pt>
                <c:pt idx="5018">
                  <c:v>2.0</c:v>
                </c:pt>
                <c:pt idx="5019">
                  <c:v>2.0</c:v>
                </c:pt>
                <c:pt idx="5020">
                  <c:v>2.0</c:v>
                </c:pt>
                <c:pt idx="5021">
                  <c:v>2.0</c:v>
                </c:pt>
                <c:pt idx="5022">
                  <c:v>2.0</c:v>
                </c:pt>
                <c:pt idx="5023">
                  <c:v>2.0</c:v>
                </c:pt>
                <c:pt idx="5024">
                  <c:v>2.0</c:v>
                </c:pt>
                <c:pt idx="5025">
                  <c:v>2.0</c:v>
                </c:pt>
                <c:pt idx="5026">
                  <c:v>2.0</c:v>
                </c:pt>
                <c:pt idx="5027">
                  <c:v>2.0</c:v>
                </c:pt>
                <c:pt idx="5028">
                  <c:v>2.0</c:v>
                </c:pt>
                <c:pt idx="5029">
                  <c:v>2.0</c:v>
                </c:pt>
                <c:pt idx="5030">
                  <c:v>2.0</c:v>
                </c:pt>
                <c:pt idx="5031">
                  <c:v>2.0</c:v>
                </c:pt>
                <c:pt idx="5032">
                  <c:v>2.0</c:v>
                </c:pt>
                <c:pt idx="5033">
                  <c:v>2.0</c:v>
                </c:pt>
                <c:pt idx="5034">
                  <c:v>2.0</c:v>
                </c:pt>
                <c:pt idx="5035">
                  <c:v>2.0</c:v>
                </c:pt>
                <c:pt idx="5036">
                  <c:v>2.0</c:v>
                </c:pt>
                <c:pt idx="5037">
                  <c:v>2.0</c:v>
                </c:pt>
                <c:pt idx="5038">
                  <c:v>2.0</c:v>
                </c:pt>
                <c:pt idx="5039">
                  <c:v>2.0</c:v>
                </c:pt>
                <c:pt idx="5040">
                  <c:v>2.0</c:v>
                </c:pt>
                <c:pt idx="5041">
                  <c:v>2.0</c:v>
                </c:pt>
                <c:pt idx="5042">
                  <c:v>2.0</c:v>
                </c:pt>
                <c:pt idx="5043">
                  <c:v>2.0</c:v>
                </c:pt>
                <c:pt idx="5044">
                  <c:v>2.0</c:v>
                </c:pt>
                <c:pt idx="5045">
                  <c:v>2.0</c:v>
                </c:pt>
                <c:pt idx="5046">
                  <c:v>2.0</c:v>
                </c:pt>
                <c:pt idx="5047">
                  <c:v>2.0</c:v>
                </c:pt>
                <c:pt idx="5048">
                  <c:v>2.0</c:v>
                </c:pt>
                <c:pt idx="5049">
                  <c:v>2.0</c:v>
                </c:pt>
                <c:pt idx="5050">
                  <c:v>2.0</c:v>
                </c:pt>
                <c:pt idx="5051">
                  <c:v>2.0</c:v>
                </c:pt>
                <c:pt idx="5052">
                  <c:v>2.0</c:v>
                </c:pt>
                <c:pt idx="5053">
                  <c:v>2.0</c:v>
                </c:pt>
                <c:pt idx="5054">
                  <c:v>2.0</c:v>
                </c:pt>
                <c:pt idx="5055">
                  <c:v>2.0</c:v>
                </c:pt>
                <c:pt idx="5056">
                  <c:v>2.0</c:v>
                </c:pt>
                <c:pt idx="5057">
                  <c:v>2.0</c:v>
                </c:pt>
                <c:pt idx="5058">
                  <c:v>2.0</c:v>
                </c:pt>
                <c:pt idx="5059">
                  <c:v>2.0</c:v>
                </c:pt>
                <c:pt idx="5060">
                  <c:v>2.0</c:v>
                </c:pt>
                <c:pt idx="5061">
                  <c:v>2.0</c:v>
                </c:pt>
                <c:pt idx="5062">
                  <c:v>2.0</c:v>
                </c:pt>
                <c:pt idx="5063">
                  <c:v>2.0</c:v>
                </c:pt>
                <c:pt idx="5064">
                  <c:v>2.0</c:v>
                </c:pt>
                <c:pt idx="5065">
                  <c:v>2.0</c:v>
                </c:pt>
                <c:pt idx="5066">
                  <c:v>2.0</c:v>
                </c:pt>
                <c:pt idx="5067">
                  <c:v>2.0</c:v>
                </c:pt>
                <c:pt idx="5068">
                  <c:v>2.0</c:v>
                </c:pt>
                <c:pt idx="5069">
                  <c:v>2.0</c:v>
                </c:pt>
                <c:pt idx="5070">
                  <c:v>2.0</c:v>
                </c:pt>
                <c:pt idx="5071">
                  <c:v>2.0</c:v>
                </c:pt>
                <c:pt idx="5072">
                  <c:v>2.0</c:v>
                </c:pt>
                <c:pt idx="5073">
                  <c:v>2.0</c:v>
                </c:pt>
                <c:pt idx="5074">
                  <c:v>2.0</c:v>
                </c:pt>
                <c:pt idx="5075">
                  <c:v>2.0</c:v>
                </c:pt>
                <c:pt idx="5076">
                  <c:v>2.0</c:v>
                </c:pt>
                <c:pt idx="5077">
                  <c:v>2.0</c:v>
                </c:pt>
                <c:pt idx="5078">
                  <c:v>2.0</c:v>
                </c:pt>
                <c:pt idx="5079">
                  <c:v>2.0</c:v>
                </c:pt>
                <c:pt idx="5080">
                  <c:v>2.0</c:v>
                </c:pt>
                <c:pt idx="5081">
                  <c:v>2.0</c:v>
                </c:pt>
                <c:pt idx="5082">
                  <c:v>2.0</c:v>
                </c:pt>
                <c:pt idx="5083">
                  <c:v>2.0</c:v>
                </c:pt>
                <c:pt idx="5084">
                  <c:v>2.0</c:v>
                </c:pt>
                <c:pt idx="5085">
                  <c:v>2.0</c:v>
                </c:pt>
                <c:pt idx="5086">
                  <c:v>2.0</c:v>
                </c:pt>
                <c:pt idx="5087">
                  <c:v>2.0</c:v>
                </c:pt>
                <c:pt idx="5088">
                  <c:v>2.0</c:v>
                </c:pt>
                <c:pt idx="5089">
                  <c:v>2.0</c:v>
                </c:pt>
                <c:pt idx="5090">
                  <c:v>2.0</c:v>
                </c:pt>
                <c:pt idx="5091">
                  <c:v>2.0</c:v>
                </c:pt>
                <c:pt idx="5092">
                  <c:v>2.0</c:v>
                </c:pt>
                <c:pt idx="5093">
                  <c:v>2.0</c:v>
                </c:pt>
                <c:pt idx="5094">
                  <c:v>2.0</c:v>
                </c:pt>
                <c:pt idx="5095">
                  <c:v>2.0</c:v>
                </c:pt>
                <c:pt idx="5096">
                  <c:v>2.0</c:v>
                </c:pt>
                <c:pt idx="5097">
                  <c:v>2.0</c:v>
                </c:pt>
                <c:pt idx="5098">
                  <c:v>2.0</c:v>
                </c:pt>
                <c:pt idx="5099">
                  <c:v>2.0</c:v>
                </c:pt>
                <c:pt idx="5100">
                  <c:v>2.0</c:v>
                </c:pt>
                <c:pt idx="5101">
                  <c:v>2.0</c:v>
                </c:pt>
                <c:pt idx="5102">
                  <c:v>3.0</c:v>
                </c:pt>
                <c:pt idx="5103">
                  <c:v>2.0</c:v>
                </c:pt>
                <c:pt idx="5104">
                  <c:v>2.0</c:v>
                </c:pt>
                <c:pt idx="5105">
                  <c:v>2.0</c:v>
                </c:pt>
                <c:pt idx="5106">
                  <c:v>2.0</c:v>
                </c:pt>
                <c:pt idx="5107">
                  <c:v>2.0</c:v>
                </c:pt>
                <c:pt idx="5108">
                  <c:v>2.0</c:v>
                </c:pt>
                <c:pt idx="5109">
                  <c:v>2.0</c:v>
                </c:pt>
                <c:pt idx="5110">
                  <c:v>2.0</c:v>
                </c:pt>
                <c:pt idx="5111">
                  <c:v>2.0</c:v>
                </c:pt>
                <c:pt idx="5112">
                  <c:v>2.0</c:v>
                </c:pt>
                <c:pt idx="5113">
                  <c:v>3.0</c:v>
                </c:pt>
                <c:pt idx="5114">
                  <c:v>2.0</c:v>
                </c:pt>
                <c:pt idx="5115">
                  <c:v>3.0</c:v>
                </c:pt>
                <c:pt idx="5116">
                  <c:v>2.0</c:v>
                </c:pt>
                <c:pt idx="5117">
                  <c:v>2.0</c:v>
                </c:pt>
                <c:pt idx="5118">
                  <c:v>2.0</c:v>
                </c:pt>
                <c:pt idx="5119">
                  <c:v>3.0</c:v>
                </c:pt>
                <c:pt idx="5120">
                  <c:v>2.0</c:v>
                </c:pt>
                <c:pt idx="5121">
                  <c:v>2.0</c:v>
                </c:pt>
                <c:pt idx="5122">
                  <c:v>2.0</c:v>
                </c:pt>
                <c:pt idx="5123">
                  <c:v>2.0</c:v>
                </c:pt>
                <c:pt idx="5124">
                  <c:v>2.0</c:v>
                </c:pt>
                <c:pt idx="5125">
                  <c:v>2.0</c:v>
                </c:pt>
                <c:pt idx="5126">
                  <c:v>2.0</c:v>
                </c:pt>
                <c:pt idx="5127">
                  <c:v>2.0</c:v>
                </c:pt>
                <c:pt idx="5128">
                  <c:v>2.0</c:v>
                </c:pt>
                <c:pt idx="5129">
                  <c:v>2.0</c:v>
                </c:pt>
                <c:pt idx="5130">
                  <c:v>2.0</c:v>
                </c:pt>
                <c:pt idx="5131">
                  <c:v>2.0</c:v>
                </c:pt>
                <c:pt idx="5132">
                  <c:v>2.0</c:v>
                </c:pt>
                <c:pt idx="5133">
                  <c:v>2.0</c:v>
                </c:pt>
                <c:pt idx="5134">
                  <c:v>2.0</c:v>
                </c:pt>
                <c:pt idx="5135">
                  <c:v>2.0</c:v>
                </c:pt>
                <c:pt idx="5136">
                  <c:v>2.0</c:v>
                </c:pt>
                <c:pt idx="5137">
                  <c:v>2.0</c:v>
                </c:pt>
                <c:pt idx="5138">
                  <c:v>2.0</c:v>
                </c:pt>
                <c:pt idx="5139">
                  <c:v>2.0</c:v>
                </c:pt>
                <c:pt idx="5140">
                  <c:v>2.0</c:v>
                </c:pt>
                <c:pt idx="5141">
                  <c:v>2.0</c:v>
                </c:pt>
                <c:pt idx="5142">
                  <c:v>2.0</c:v>
                </c:pt>
                <c:pt idx="5143">
                  <c:v>2.0</c:v>
                </c:pt>
                <c:pt idx="5144">
                  <c:v>2.0</c:v>
                </c:pt>
                <c:pt idx="5145">
                  <c:v>2.0</c:v>
                </c:pt>
                <c:pt idx="5146">
                  <c:v>2.0</c:v>
                </c:pt>
                <c:pt idx="5147">
                  <c:v>2.0</c:v>
                </c:pt>
                <c:pt idx="5148">
                  <c:v>2.0</c:v>
                </c:pt>
                <c:pt idx="5149">
                  <c:v>2.0</c:v>
                </c:pt>
                <c:pt idx="5150">
                  <c:v>2.0</c:v>
                </c:pt>
                <c:pt idx="5151">
                  <c:v>2.0</c:v>
                </c:pt>
                <c:pt idx="5152">
                  <c:v>2.0</c:v>
                </c:pt>
                <c:pt idx="5153">
                  <c:v>3.0</c:v>
                </c:pt>
                <c:pt idx="5154">
                  <c:v>2.0</c:v>
                </c:pt>
                <c:pt idx="5155">
                  <c:v>2.0</c:v>
                </c:pt>
                <c:pt idx="5156">
                  <c:v>2.0</c:v>
                </c:pt>
                <c:pt idx="5157">
                  <c:v>2.0</c:v>
                </c:pt>
                <c:pt idx="5158">
                  <c:v>2.0</c:v>
                </c:pt>
                <c:pt idx="5159">
                  <c:v>2.0</c:v>
                </c:pt>
                <c:pt idx="5160">
                  <c:v>2.0</c:v>
                </c:pt>
                <c:pt idx="5161">
                  <c:v>2.0</c:v>
                </c:pt>
                <c:pt idx="5162">
                  <c:v>2.0</c:v>
                </c:pt>
                <c:pt idx="5163">
                  <c:v>2.0</c:v>
                </c:pt>
                <c:pt idx="5164">
                  <c:v>2.0</c:v>
                </c:pt>
                <c:pt idx="5165">
                  <c:v>2.0</c:v>
                </c:pt>
                <c:pt idx="5166">
                  <c:v>2.0</c:v>
                </c:pt>
                <c:pt idx="5167">
                  <c:v>2.0</c:v>
                </c:pt>
                <c:pt idx="5168">
                  <c:v>2.0</c:v>
                </c:pt>
                <c:pt idx="5169">
                  <c:v>2.0</c:v>
                </c:pt>
                <c:pt idx="5170">
                  <c:v>3.0</c:v>
                </c:pt>
                <c:pt idx="5171">
                  <c:v>2.0</c:v>
                </c:pt>
                <c:pt idx="5172">
                  <c:v>2.0</c:v>
                </c:pt>
                <c:pt idx="5173">
                  <c:v>2.0</c:v>
                </c:pt>
                <c:pt idx="5174">
                  <c:v>2.0</c:v>
                </c:pt>
                <c:pt idx="5175">
                  <c:v>2.0</c:v>
                </c:pt>
                <c:pt idx="5176">
                  <c:v>2.0</c:v>
                </c:pt>
                <c:pt idx="5177">
                  <c:v>2.0</c:v>
                </c:pt>
                <c:pt idx="5178">
                  <c:v>2.0</c:v>
                </c:pt>
                <c:pt idx="5179">
                  <c:v>2.0</c:v>
                </c:pt>
                <c:pt idx="5180">
                  <c:v>2.0</c:v>
                </c:pt>
                <c:pt idx="5181">
                  <c:v>2.0</c:v>
                </c:pt>
                <c:pt idx="5182">
                  <c:v>2.0</c:v>
                </c:pt>
                <c:pt idx="5183">
                  <c:v>2.0</c:v>
                </c:pt>
                <c:pt idx="5184">
                  <c:v>2.0</c:v>
                </c:pt>
                <c:pt idx="5185">
                  <c:v>2.0</c:v>
                </c:pt>
                <c:pt idx="5186">
                  <c:v>2.0</c:v>
                </c:pt>
                <c:pt idx="5187">
                  <c:v>2.0</c:v>
                </c:pt>
                <c:pt idx="5188">
                  <c:v>2.0</c:v>
                </c:pt>
                <c:pt idx="5189">
                  <c:v>2.0</c:v>
                </c:pt>
                <c:pt idx="5190">
                  <c:v>2.0</c:v>
                </c:pt>
                <c:pt idx="5191">
                  <c:v>2.0</c:v>
                </c:pt>
                <c:pt idx="5192">
                  <c:v>2.0</c:v>
                </c:pt>
                <c:pt idx="5193">
                  <c:v>2.0</c:v>
                </c:pt>
                <c:pt idx="5194">
                  <c:v>2.0</c:v>
                </c:pt>
                <c:pt idx="5195">
                  <c:v>2.0</c:v>
                </c:pt>
                <c:pt idx="5196">
                  <c:v>2.0</c:v>
                </c:pt>
                <c:pt idx="5197">
                  <c:v>2.0</c:v>
                </c:pt>
                <c:pt idx="5198">
                  <c:v>2.0</c:v>
                </c:pt>
                <c:pt idx="5199">
                  <c:v>2.0</c:v>
                </c:pt>
                <c:pt idx="5200">
                  <c:v>2.0</c:v>
                </c:pt>
                <c:pt idx="5201">
                  <c:v>2.0</c:v>
                </c:pt>
                <c:pt idx="5202">
                  <c:v>2.0</c:v>
                </c:pt>
                <c:pt idx="5203">
                  <c:v>2.0</c:v>
                </c:pt>
                <c:pt idx="5204">
                  <c:v>2.0</c:v>
                </c:pt>
                <c:pt idx="5205">
                  <c:v>2.0</c:v>
                </c:pt>
                <c:pt idx="5206">
                  <c:v>2.0</c:v>
                </c:pt>
                <c:pt idx="5207">
                  <c:v>2.0</c:v>
                </c:pt>
                <c:pt idx="5208">
                  <c:v>2.0</c:v>
                </c:pt>
                <c:pt idx="5209">
                  <c:v>2.0</c:v>
                </c:pt>
                <c:pt idx="5210">
                  <c:v>2.0</c:v>
                </c:pt>
                <c:pt idx="5211">
                  <c:v>2.0</c:v>
                </c:pt>
                <c:pt idx="5212">
                  <c:v>2.0</c:v>
                </c:pt>
                <c:pt idx="5213">
                  <c:v>2.0</c:v>
                </c:pt>
                <c:pt idx="5214">
                  <c:v>2.0</c:v>
                </c:pt>
                <c:pt idx="5215">
                  <c:v>2.0</c:v>
                </c:pt>
                <c:pt idx="5216">
                  <c:v>2.0</c:v>
                </c:pt>
                <c:pt idx="5217">
                  <c:v>2.0</c:v>
                </c:pt>
                <c:pt idx="5218">
                  <c:v>2.0</c:v>
                </c:pt>
                <c:pt idx="5219">
                  <c:v>2.0</c:v>
                </c:pt>
                <c:pt idx="5220">
                  <c:v>2.0</c:v>
                </c:pt>
                <c:pt idx="5221">
                  <c:v>2.0</c:v>
                </c:pt>
                <c:pt idx="5222">
                  <c:v>2.0</c:v>
                </c:pt>
                <c:pt idx="5223">
                  <c:v>2.0</c:v>
                </c:pt>
                <c:pt idx="5224">
                  <c:v>2.0</c:v>
                </c:pt>
                <c:pt idx="5225">
                  <c:v>2.0</c:v>
                </c:pt>
                <c:pt idx="5226">
                  <c:v>2.0</c:v>
                </c:pt>
                <c:pt idx="5227">
                  <c:v>2.0</c:v>
                </c:pt>
                <c:pt idx="5228">
                  <c:v>2.0</c:v>
                </c:pt>
                <c:pt idx="5229">
                  <c:v>2.0</c:v>
                </c:pt>
                <c:pt idx="5230">
                  <c:v>2.0</c:v>
                </c:pt>
                <c:pt idx="5231">
                  <c:v>2.0</c:v>
                </c:pt>
                <c:pt idx="5232">
                  <c:v>2.0</c:v>
                </c:pt>
                <c:pt idx="5233">
                  <c:v>2.0</c:v>
                </c:pt>
                <c:pt idx="5234">
                  <c:v>2.0</c:v>
                </c:pt>
                <c:pt idx="5235">
                  <c:v>2.0</c:v>
                </c:pt>
                <c:pt idx="5236">
                  <c:v>2.0</c:v>
                </c:pt>
                <c:pt idx="5237">
                  <c:v>2.0</c:v>
                </c:pt>
                <c:pt idx="5238">
                  <c:v>2.0</c:v>
                </c:pt>
                <c:pt idx="5239">
                  <c:v>2.0</c:v>
                </c:pt>
                <c:pt idx="5240">
                  <c:v>2.0</c:v>
                </c:pt>
                <c:pt idx="5241">
                  <c:v>2.0</c:v>
                </c:pt>
                <c:pt idx="5242">
                  <c:v>2.0</c:v>
                </c:pt>
                <c:pt idx="5243">
                  <c:v>2.0</c:v>
                </c:pt>
                <c:pt idx="5244">
                  <c:v>2.0</c:v>
                </c:pt>
                <c:pt idx="5245">
                  <c:v>3.0</c:v>
                </c:pt>
                <c:pt idx="5246">
                  <c:v>2.0</c:v>
                </c:pt>
                <c:pt idx="5247">
                  <c:v>2.0</c:v>
                </c:pt>
                <c:pt idx="5248">
                  <c:v>2.0</c:v>
                </c:pt>
                <c:pt idx="5249">
                  <c:v>2.0</c:v>
                </c:pt>
                <c:pt idx="5250">
                  <c:v>2.0</c:v>
                </c:pt>
                <c:pt idx="5251">
                  <c:v>2.0</c:v>
                </c:pt>
                <c:pt idx="5252">
                  <c:v>3.0</c:v>
                </c:pt>
                <c:pt idx="5253">
                  <c:v>2.0</c:v>
                </c:pt>
                <c:pt idx="5254">
                  <c:v>2.0</c:v>
                </c:pt>
                <c:pt idx="5255">
                  <c:v>2.0</c:v>
                </c:pt>
                <c:pt idx="5256">
                  <c:v>2.0</c:v>
                </c:pt>
                <c:pt idx="5257">
                  <c:v>2.0</c:v>
                </c:pt>
                <c:pt idx="5258">
                  <c:v>2.0</c:v>
                </c:pt>
                <c:pt idx="5259">
                  <c:v>2.0</c:v>
                </c:pt>
                <c:pt idx="5260">
                  <c:v>2.0</c:v>
                </c:pt>
                <c:pt idx="5261">
                  <c:v>2.0</c:v>
                </c:pt>
                <c:pt idx="5262">
                  <c:v>3.0</c:v>
                </c:pt>
                <c:pt idx="5263">
                  <c:v>2.0</c:v>
                </c:pt>
                <c:pt idx="5264">
                  <c:v>2.0</c:v>
                </c:pt>
                <c:pt idx="5265">
                  <c:v>2.0</c:v>
                </c:pt>
                <c:pt idx="5266">
                  <c:v>2.0</c:v>
                </c:pt>
                <c:pt idx="5267">
                  <c:v>2.0</c:v>
                </c:pt>
                <c:pt idx="5268">
                  <c:v>2.0</c:v>
                </c:pt>
                <c:pt idx="5269">
                  <c:v>2.0</c:v>
                </c:pt>
                <c:pt idx="5270">
                  <c:v>2.0</c:v>
                </c:pt>
                <c:pt idx="5271">
                  <c:v>2.0</c:v>
                </c:pt>
                <c:pt idx="5272">
                  <c:v>2.0</c:v>
                </c:pt>
                <c:pt idx="5273">
                  <c:v>2.0</c:v>
                </c:pt>
                <c:pt idx="5274">
                  <c:v>2.0</c:v>
                </c:pt>
                <c:pt idx="5275">
                  <c:v>2.0</c:v>
                </c:pt>
                <c:pt idx="5276">
                  <c:v>2.0</c:v>
                </c:pt>
                <c:pt idx="5277">
                  <c:v>2.0</c:v>
                </c:pt>
                <c:pt idx="5278">
                  <c:v>2.0</c:v>
                </c:pt>
                <c:pt idx="5279">
                  <c:v>2.0</c:v>
                </c:pt>
                <c:pt idx="5280">
                  <c:v>2.0</c:v>
                </c:pt>
                <c:pt idx="5281">
                  <c:v>2.0</c:v>
                </c:pt>
                <c:pt idx="5282">
                  <c:v>2.0</c:v>
                </c:pt>
                <c:pt idx="5283">
                  <c:v>2.0</c:v>
                </c:pt>
                <c:pt idx="5284">
                  <c:v>2.0</c:v>
                </c:pt>
                <c:pt idx="5285">
                  <c:v>2.0</c:v>
                </c:pt>
                <c:pt idx="5286">
                  <c:v>2.0</c:v>
                </c:pt>
                <c:pt idx="5287">
                  <c:v>2.0</c:v>
                </c:pt>
                <c:pt idx="5288">
                  <c:v>2.0</c:v>
                </c:pt>
                <c:pt idx="5289">
                  <c:v>2.0</c:v>
                </c:pt>
                <c:pt idx="5290">
                  <c:v>2.0</c:v>
                </c:pt>
                <c:pt idx="5291">
                  <c:v>2.0</c:v>
                </c:pt>
                <c:pt idx="5292">
                  <c:v>2.0</c:v>
                </c:pt>
                <c:pt idx="5293">
                  <c:v>2.0</c:v>
                </c:pt>
                <c:pt idx="5294">
                  <c:v>2.0</c:v>
                </c:pt>
                <c:pt idx="5295">
                  <c:v>2.0</c:v>
                </c:pt>
                <c:pt idx="5296">
                  <c:v>2.0</c:v>
                </c:pt>
                <c:pt idx="5297">
                  <c:v>2.0</c:v>
                </c:pt>
                <c:pt idx="5298">
                  <c:v>2.0</c:v>
                </c:pt>
                <c:pt idx="5299">
                  <c:v>2.0</c:v>
                </c:pt>
                <c:pt idx="5300">
                  <c:v>2.0</c:v>
                </c:pt>
                <c:pt idx="5301">
                  <c:v>2.0</c:v>
                </c:pt>
                <c:pt idx="5302">
                  <c:v>2.0</c:v>
                </c:pt>
                <c:pt idx="5303">
                  <c:v>2.0</c:v>
                </c:pt>
                <c:pt idx="5304">
                  <c:v>2.0</c:v>
                </c:pt>
                <c:pt idx="5305">
                  <c:v>2.0</c:v>
                </c:pt>
                <c:pt idx="5306">
                  <c:v>2.0</c:v>
                </c:pt>
                <c:pt idx="5307">
                  <c:v>2.0</c:v>
                </c:pt>
                <c:pt idx="5308">
                  <c:v>2.0</c:v>
                </c:pt>
                <c:pt idx="5309">
                  <c:v>2.0</c:v>
                </c:pt>
                <c:pt idx="5310">
                  <c:v>2.0</c:v>
                </c:pt>
                <c:pt idx="5311">
                  <c:v>2.0</c:v>
                </c:pt>
                <c:pt idx="5312">
                  <c:v>2.0</c:v>
                </c:pt>
                <c:pt idx="5313">
                  <c:v>2.0</c:v>
                </c:pt>
                <c:pt idx="5314">
                  <c:v>2.0</c:v>
                </c:pt>
                <c:pt idx="5315">
                  <c:v>2.0</c:v>
                </c:pt>
                <c:pt idx="5316">
                  <c:v>2.0</c:v>
                </c:pt>
                <c:pt idx="5317">
                  <c:v>2.0</c:v>
                </c:pt>
                <c:pt idx="5318">
                  <c:v>2.0</c:v>
                </c:pt>
                <c:pt idx="5319">
                  <c:v>2.0</c:v>
                </c:pt>
                <c:pt idx="5320">
                  <c:v>2.0</c:v>
                </c:pt>
                <c:pt idx="5321">
                  <c:v>2.0</c:v>
                </c:pt>
                <c:pt idx="5322">
                  <c:v>2.0</c:v>
                </c:pt>
                <c:pt idx="5323">
                  <c:v>2.0</c:v>
                </c:pt>
                <c:pt idx="5324">
                  <c:v>2.0</c:v>
                </c:pt>
                <c:pt idx="5325">
                  <c:v>2.0</c:v>
                </c:pt>
                <c:pt idx="5326">
                  <c:v>2.0</c:v>
                </c:pt>
                <c:pt idx="5327">
                  <c:v>2.0</c:v>
                </c:pt>
                <c:pt idx="5328">
                  <c:v>2.0</c:v>
                </c:pt>
                <c:pt idx="5329">
                  <c:v>2.0</c:v>
                </c:pt>
                <c:pt idx="5330">
                  <c:v>2.0</c:v>
                </c:pt>
                <c:pt idx="5331">
                  <c:v>2.0</c:v>
                </c:pt>
                <c:pt idx="5332">
                  <c:v>2.0</c:v>
                </c:pt>
                <c:pt idx="5333">
                  <c:v>2.0</c:v>
                </c:pt>
                <c:pt idx="5334">
                  <c:v>2.0</c:v>
                </c:pt>
                <c:pt idx="5335">
                  <c:v>2.0</c:v>
                </c:pt>
                <c:pt idx="5336">
                  <c:v>2.0</c:v>
                </c:pt>
                <c:pt idx="5337">
                  <c:v>2.0</c:v>
                </c:pt>
                <c:pt idx="5338">
                  <c:v>2.0</c:v>
                </c:pt>
                <c:pt idx="5339">
                  <c:v>2.0</c:v>
                </c:pt>
                <c:pt idx="5340">
                  <c:v>2.0</c:v>
                </c:pt>
                <c:pt idx="5341">
                  <c:v>2.0</c:v>
                </c:pt>
                <c:pt idx="5342">
                  <c:v>2.0</c:v>
                </c:pt>
                <c:pt idx="5343">
                  <c:v>2.0</c:v>
                </c:pt>
                <c:pt idx="5344">
                  <c:v>2.0</c:v>
                </c:pt>
                <c:pt idx="5345">
                  <c:v>2.0</c:v>
                </c:pt>
                <c:pt idx="5346">
                  <c:v>2.0</c:v>
                </c:pt>
                <c:pt idx="5347">
                  <c:v>2.0</c:v>
                </c:pt>
                <c:pt idx="5348">
                  <c:v>2.0</c:v>
                </c:pt>
                <c:pt idx="5349">
                  <c:v>2.0</c:v>
                </c:pt>
                <c:pt idx="5350">
                  <c:v>2.0</c:v>
                </c:pt>
                <c:pt idx="5351">
                  <c:v>2.0</c:v>
                </c:pt>
                <c:pt idx="5352">
                  <c:v>2.0</c:v>
                </c:pt>
                <c:pt idx="5353">
                  <c:v>2.0</c:v>
                </c:pt>
                <c:pt idx="5354">
                  <c:v>2.0</c:v>
                </c:pt>
                <c:pt idx="5355">
                  <c:v>2.0</c:v>
                </c:pt>
                <c:pt idx="5356">
                  <c:v>2.0</c:v>
                </c:pt>
                <c:pt idx="5357">
                  <c:v>2.0</c:v>
                </c:pt>
                <c:pt idx="5358">
                  <c:v>2.0</c:v>
                </c:pt>
                <c:pt idx="5359">
                  <c:v>2.0</c:v>
                </c:pt>
                <c:pt idx="5360">
                  <c:v>2.0</c:v>
                </c:pt>
                <c:pt idx="5361">
                  <c:v>2.0</c:v>
                </c:pt>
                <c:pt idx="5362">
                  <c:v>2.0</c:v>
                </c:pt>
                <c:pt idx="5363">
                  <c:v>2.0</c:v>
                </c:pt>
                <c:pt idx="5364">
                  <c:v>2.0</c:v>
                </c:pt>
                <c:pt idx="5365">
                  <c:v>2.0</c:v>
                </c:pt>
                <c:pt idx="5366">
                  <c:v>2.0</c:v>
                </c:pt>
                <c:pt idx="5367">
                  <c:v>2.0</c:v>
                </c:pt>
                <c:pt idx="5368">
                  <c:v>2.0</c:v>
                </c:pt>
                <c:pt idx="5369">
                  <c:v>2.0</c:v>
                </c:pt>
                <c:pt idx="5370">
                  <c:v>2.0</c:v>
                </c:pt>
                <c:pt idx="5371">
                  <c:v>2.0</c:v>
                </c:pt>
                <c:pt idx="5372">
                  <c:v>2.0</c:v>
                </c:pt>
                <c:pt idx="5373">
                  <c:v>2.0</c:v>
                </c:pt>
                <c:pt idx="5374">
                  <c:v>2.0</c:v>
                </c:pt>
                <c:pt idx="5375">
                  <c:v>2.0</c:v>
                </c:pt>
                <c:pt idx="5376">
                  <c:v>2.0</c:v>
                </c:pt>
                <c:pt idx="5377">
                  <c:v>2.0</c:v>
                </c:pt>
                <c:pt idx="5378">
                  <c:v>2.0</c:v>
                </c:pt>
                <c:pt idx="5379">
                  <c:v>2.0</c:v>
                </c:pt>
                <c:pt idx="5380">
                  <c:v>2.0</c:v>
                </c:pt>
                <c:pt idx="5381">
                  <c:v>2.0</c:v>
                </c:pt>
                <c:pt idx="5382">
                  <c:v>2.0</c:v>
                </c:pt>
                <c:pt idx="5383">
                  <c:v>2.0</c:v>
                </c:pt>
                <c:pt idx="5384">
                  <c:v>2.0</c:v>
                </c:pt>
                <c:pt idx="5385">
                  <c:v>2.0</c:v>
                </c:pt>
                <c:pt idx="5386">
                  <c:v>2.0</c:v>
                </c:pt>
                <c:pt idx="5387">
                  <c:v>2.0</c:v>
                </c:pt>
                <c:pt idx="5388">
                  <c:v>2.0</c:v>
                </c:pt>
                <c:pt idx="5389">
                  <c:v>2.0</c:v>
                </c:pt>
                <c:pt idx="5390">
                  <c:v>2.0</c:v>
                </c:pt>
                <c:pt idx="5391">
                  <c:v>2.0</c:v>
                </c:pt>
                <c:pt idx="5392">
                  <c:v>2.0</c:v>
                </c:pt>
                <c:pt idx="5393">
                  <c:v>2.0</c:v>
                </c:pt>
                <c:pt idx="5394">
                  <c:v>2.0</c:v>
                </c:pt>
                <c:pt idx="5395">
                  <c:v>2.0</c:v>
                </c:pt>
                <c:pt idx="5396">
                  <c:v>2.0</c:v>
                </c:pt>
                <c:pt idx="5397">
                  <c:v>2.0</c:v>
                </c:pt>
                <c:pt idx="5398">
                  <c:v>2.0</c:v>
                </c:pt>
                <c:pt idx="5399">
                  <c:v>2.0</c:v>
                </c:pt>
                <c:pt idx="5400">
                  <c:v>2.0</c:v>
                </c:pt>
                <c:pt idx="5401">
                  <c:v>2.0</c:v>
                </c:pt>
                <c:pt idx="5402">
                  <c:v>2.0</c:v>
                </c:pt>
                <c:pt idx="5403">
                  <c:v>2.0</c:v>
                </c:pt>
                <c:pt idx="5404">
                  <c:v>2.0</c:v>
                </c:pt>
                <c:pt idx="5405">
                  <c:v>2.0</c:v>
                </c:pt>
                <c:pt idx="5406">
                  <c:v>2.0</c:v>
                </c:pt>
                <c:pt idx="5407">
                  <c:v>2.0</c:v>
                </c:pt>
                <c:pt idx="5408">
                  <c:v>2.0</c:v>
                </c:pt>
                <c:pt idx="5409">
                  <c:v>2.0</c:v>
                </c:pt>
                <c:pt idx="5410">
                  <c:v>2.0</c:v>
                </c:pt>
                <c:pt idx="5411">
                  <c:v>2.0</c:v>
                </c:pt>
                <c:pt idx="5412">
                  <c:v>2.0</c:v>
                </c:pt>
                <c:pt idx="5413">
                  <c:v>2.0</c:v>
                </c:pt>
                <c:pt idx="5414">
                  <c:v>2.0</c:v>
                </c:pt>
                <c:pt idx="5415">
                  <c:v>2.0</c:v>
                </c:pt>
                <c:pt idx="5416">
                  <c:v>2.0</c:v>
                </c:pt>
                <c:pt idx="5417">
                  <c:v>2.0</c:v>
                </c:pt>
                <c:pt idx="5418">
                  <c:v>2.0</c:v>
                </c:pt>
                <c:pt idx="5419">
                  <c:v>2.0</c:v>
                </c:pt>
                <c:pt idx="5420">
                  <c:v>2.0</c:v>
                </c:pt>
                <c:pt idx="5421">
                  <c:v>2.0</c:v>
                </c:pt>
                <c:pt idx="5422">
                  <c:v>2.0</c:v>
                </c:pt>
                <c:pt idx="5423">
                  <c:v>2.0</c:v>
                </c:pt>
                <c:pt idx="5424">
                  <c:v>2.0</c:v>
                </c:pt>
                <c:pt idx="5425">
                  <c:v>2.0</c:v>
                </c:pt>
                <c:pt idx="5426">
                  <c:v>2.0</c:v>
                </c:pt>
                <c:pt idx="5427">
                  <c:v>2.0</c:v>
                </c:pt>
                <c:pt idx="5428">
                  <c:v>2.0</c:v>
                </c:pt>
                <c:pt idx="5429">
                  <c:v>2.0</c:v>
                </c:pt>
                <c:pt idx="5430">
                  <c:v>2.0</c:v>
                </c:pt>
                <c:pt idx="5431">
                  <c:v>2.0</c:v>
                </c:pt>
                <c:pt idx="5432">
                  <c:v>2.0</c:v>
                </c:pt>
                <c:pt idx="5433">
                  <c:v>2.0</c:v>
                </c:pt>
                <c:pt idx="5434">
                  <c:v>2.0</c:v>
                </c:pt>
                <c:pt idx="5435">
                  <c:v>2.0</c:v>
                </c:pt>
                <c:pt idx="5436">
                  <c:v>2.0</c:v>
                </c:pt>
                <c:pt idx="5437">
                  <c:v>2.0</c:v>
                </c:pt>
                <c:pt idx="5438">
                  <c:v>2.0</c:v>
                </c:pt>
                <c:pt idx="5439">
                  <c:v>2.0</c:v>
                </c:pt>
                <c:pt idx="5440">
                  <c:v>2.0</c:v>
                </c:pt>
                <c:pt idx="5441">
                  <c:v>2.0</c:v>
                </c:pt>
                <c:pt idx="5442">
                  <c:v>2.0</c:v>
                </c:pt>
                <c:pt idx="5443">
                  <c:v>2.0</c:v>
                </c:pt>
                <c:pt idx="5444">
                  <c:v>2.0</c:v>
                </c:pt>
                <c:pt idx="5445">
                  <c:v>2.0</c:v>
                </c:pt>
                <c:pt idx="5446">
                  <c:v>2.0</c:v>
                </c:pt>
                <c:pt idx="5447">
                  <c:v>2.0</c:v>
                </c:pt>
                <c:pt idx="5448">
                  <c:v>2.0</c:v>
                </c:pt>
                <c:pt idx="5449">
                  <c:v>2.0</c:v>
                </c:pt>
                <c:pt idx="5450">
                  <c:v>2.0</c:v>
                </c:pt>
                <c:pt idx="5451">
                  <c:v>2.0</c:v>
                </c:pt>
                <c:pt idx="5452">
                  <c:v>2.0</c:v>
                </c:pt>
                <c:pt idx="5453">
                  <c:v>2.0</c:v>
                </c:pt>
                <c:pt idx="5454">
                  <c:v>2.0</c:v>
                </c:pt>
                <c:pt idx="5455">
                  <c:v>2.0</c:v>
                </c:pt>
                <c:pt idx="5456">
                  <c:v>2.0</c:v>
                </c:pt>
                <c:pt idx="5457">
                  <c:v>2.0</c:v>
                </c:pt>
                <c:pt idx="5458">
                  <c:v>2.0</c:v>
                </c:pt>
                <c:pt idx="5459">
                  <c:v>2.0</c:v>
                </c:pt>
                <c:pt idx="5460">
                  <c:v>2.0</c:v>
                </c:pt>
                <c:pt idx="5461">
                  <c:v>2.0</c:v>
                </c:pt>
                <c:pt idx="5462">
                  <c:v>2.0</c:v>
                </c:pt>
                <c:pt idx="5463">
                  <c:v>2.0</c:v>
                </c:pt>
                <c:pt idx="5464">
                  <c:v>2.0</c:v>
                </c:pt>
                <c:pt idx="5465">
                  <c:v>2.0</c:v>
                </c:pt>
                <c:pt idx="5466">
                  <c:v>2.0</c:v>
                </c:pt>
                <c:pt idx="5467">
                  <c:v>2.0</c:v>
                </c:pt>
                <c:pt idx="5468">
                  <c:v>2.0</c:v>
                </c:pt>
                <c:pt idx="5469">
                  <c:v>2.0</c:v>
                </c:pt>
                <c:pt idx="5470">
                  <c:v>2.0</c:v>
                </c:pt>
                <c:pt idx="5471">
                  <c:v>2.0</c:v>
                </c:pt>
                <c:pt idx="5472">
                  <c:v>2.0</c:v>
                </c:pt>
                <c:pt idx="5473">
                  <c:v>2.0</c:v>
                </c:pt>
                <c:pt idx="5474">
                  <c:v>2.0</c:v>
                </c:pt>
                <c:pt idx="5475">
                  <c:v>2.0</c:v>
                </c:pt>
                <c:pt idx="5476">
                  <c:v>2.0</c:v>
                </c:pt>
                <c:pt idx="5477">
                  <c:v>2.0</c:v>
                </c:pt>
                <c:pt idx="5478">
                  <c:v>2.0</c:v>
                </c:pt>
                <c:pt idx="5479">
                  <c:v>2.0</c:v>
                </c:pt>
                <c:pt idx="5480">
                  <c:v>2.0</c:v>
                </c:pt>
                <c:pt idx="5481">
                  <c:v>2.0</c:v>
                </c:pt>
                <c:pt idx="5482">
                  <c:v>2.0</c:v>
                </c:pt>
                <c:pt idx="5483">
                  <c:v>2.0</c:v>
                </c:pt>
                <c:pt idx="5484">
                  <c:v>2.0</c:v>
                </c:pt>
                <c:pt idx="5485">
                  <c:v>2.0</c:v>
                </c:pt>
                <c:pt idx="5486">
                  <c:v>2.0</c:v>
                </c:pt>
                <c:pt idx="5487">
                  <c:v>2.0</c:v>
                </c:pt>
                <c:pt idx="5488">
                  <c:v>2.0</c:v>
                </c:pt>
                <c:pt idx="5489">
                  <c:v>2.0</c:v>
                </c:pt>
                <c:pt idx="5490">
                  <c:v>2.0</c:v>
                </c:pt>
                <c:pt idx="5491">
                  <c:v>2.0</c:v>
                </c:pt>
                <c:pt idx="5492">
                  <c:v>2.0</c:v>
                </c:pt>
                <c:pt idx="5493">
                  <c:v>2.0</c:v>
                </c:pt>
                <c:pt idx="5494">
                  <c:v>2.0</c:v>
                </c:pt>
                <c:pt idx="5495">
                  <c:v>2.0</c:v>
                </c:pt>
                <c:pt idx="5496">
                  <c:v>2.0</c:v>
                </c:pt>
                <c:pt idx="5497">
                  <c:v>2.0</c:v>
                </c:pt>
                <c:pt idx="5498">
                  <c:v>2.0</c:v>
                </c:pt>
                <c:pt idx="5499">
                  <c:v>2.0</c:v>
                </c:pt>
                <c:pt idx="5500">
                  <c:v>2.0</c:v>
                </c:pt>
                <c:pt idx="5501">
                  <c:v>2.0</c:v>
                </c:pt>
                <c:pt idx="5502">
                  <c:v>2.0</c:v>
                </c:pt>
                <c:pt idx="5503">
                  <c:v>2.0</c:v>
                </c:pt>
                <c:pt idx="5504">
                  <c:v>2.0</c:v>
                </c:pt>
                <c:pt idx="5505">
                  <c:v>2.0</c:v>
                </c:pt>
                <c:pt idx="5506">
                  <c:v>2.0</c:v>
                </c:pt>
                <c:pt idx="5507">
                  <c:v>2.0</c:v>
                </c:pt>
                <c:pt idx="5508">
                  <c:v>2.0</c:v>
                </c:pt>
                <c:pt idx="5509">
                  <c:v>2.0</c:v>
                </c:pt>
                <c:pt idx="5510">
                  <c:v>2.0</c:v>
                </c:pt>
                <c:pt idx="5511">
                  <c:v>2.0</c:v>
                </c:pt>
                <c:pt idx="5512">
                  <c:v>2.0</c:v>
                </c:pt>
                <c:pt idx="5513">
                  <c:v>2.0</c:v>
                </c:pt>
                <c:pt idx="5514">
                  <c:v>2.0</c:v>
                </c:pt>
                <c:pt idx="5515">
                  <c:v>2.0</c:v>
                </c:pt>
                <c:pt idx="5516">
                  <c:v>2.0</c:v>
                </c:pt>
                <c:pt idx="5517">
                  <c:v>2.0</c:v>
                </c:pt>
                <c:pt idx="5518">
                  <c:v>2.0</c:v>
                </c:pt>
                <c:pt idx="5519">
                  <c:v>2.0</c:v>
                </c:pt>
                <c:pt idx="5520">
                  <c:v>2.0</c:v>
                </c:pt>
                <c:pt idx="5521">
                  <c:v>2.0</c:v>
                </c:pt>
                <c:pt idx="5522">
                  <c:v>2.0</c:v>
                </c:pt>
                <c:pt idx="5523">
                  <c:v>2.0</c:v>
                </c:pt>
                <c:pt idx="5524">
                  <c:v>2.0</c:v>
                </c:pt>
                <c:pt idx="5525">
                  <c:v>2.0</c:v>
                </c:pt>
                <c:pt idx="5526">
                  <c:v>2.0</c:v>
                </c:pt>
                <c:pt idx="5527">
                  <c:v>2.0</c:v>
                </c:pt>
                <c:pt idx="5528">
                  <c:v>2.0</c:v>
                </c:pt>
                <c:pt idx="5529">
                  <c:v>2.0</c:v>
                </c:pt>
                <c:pt idx="5530">
                  <c:v>2.0</c:v>
                </c:pt>
                <c:pt idx="5531">
                  <c:v>2.0</c:v>
                </c:pt>
                <c:pt idx="5532">
                  <c:v>2.0</c:v>
                </c:pt>
                <c:pt idx="5533">
                  <c:v>2.0</c:v>
                </c:pt>
                <c:pt idx="5534">
                  <c:v>2.0</c:v>
                </c:pt>
                <c:pt idx="5535">
                  <c:v>2.0</c:v>
                </c:pt>
                <c:pt idx="5536">
                  <c:v>2.0</c:v>
                </c:pt>
                <c:pt idx="5537">
                  <c:v>2.0</c:v>
                </c:pt>
                <c:pt idx="5538">
                  <c:v>2.0</c:v>
                </c:pt>
                <c:pt idx="5539">
                  <c:v>2.0</c:v>
                </c:pt>
                <c:pt idx="5540">
                  <c:v>2.0</c:v>
                </c:pt>
                <c:pt idx="5541">
                  <c:v>2.0</c:v>
                </c:pt>
                <c:pt idx="5542">
                  <c:v>2.0</c:v>
                </c:pt>
                <c:pt idx="5543">
                  <c:v>2.0</c:v>
                </c:pt>
                <c:pt idx="5544">
                  <c:v>2.0</c:v>
                </c:pt>
                <c:pt idx="5545">
                  <c:v>2.0</c:v>
                </c:pt>
                <c:pt idx="5546">
                  <c:v>2.0</c:v>
                </c:pt>
                <c:pt idx="5547">
                  <c:v>2.0</c:v>
                </c:pt>
                <c:pt idx="5548">
                  <c:v>2.0</c:v>
                </c:pt>
                <c:pt idx="5549">
                  <c:v>2.0</c:v>
                </c:pt>
                <c:pt idx="5550">
                  <c:v>2.0</c:v>
                </c:pt>
                <c:pt idx="5551">
                  <c:v>2.0</c:v>
                </c:pt>
                <c:pt idx="5552">
                  <c:v>2.0</c:v>
                </c:pt>
                <c:pt idx="5553">
                  <c:v>2.0</c:v>
                </c:pt>
                <c:pt idx="5554">
                  <c:v>2.0</c:v>
                </c:pt>
                <c:pt idx="5555">
                  <c:v>2.0</c:v>
                </c:pt>
                <c:pt idx="5556">
                  <c:v>2.0</c:v>
                </c:pt>
                <c:pt idx="5557">
                  <c:v>2.0</c:v>
                </c:pt>
                <c:pt idx="5558">
                  <c:v>2.0</c:v>
                </c:pt>
                <c:pt idx="5559">
                  <c:v>2.0</c:v>
                </c:pt>
                <c:pt idx="5560">
                  <c:v>2.0</c:v>
                </c:pt>
                <c:pt idx="5561">
                  <c:v>2.0</c:v>
                </c:pt>
                <c:pt idx="5562">
                  <c:v>2.0</c:v>
                </c:pt>
                <c:pt idx="5563">
                  <c:v>2.0</c:v>
                </c:pt>
                <c:pt idx="5564">
                  <c:v>2.0</c:v>
                </c:pt>
                <c:pt idx="5565">
                  <c:v>2.0</c:v>
                </c:pt>
                <c:pt idx="5566">
                  <c:v>2.0</c:v>
                </c:pt>
                <c:pt idx="5567">
                  <c:v>2.0</c:v>
                </c:pt>
                <c:pt idx="5568">
                  <c:v>2.0</c:v>
                </c:pt>
                <c:pt idx="5569">
                  <c:v>2.0</c:v>
                </c:pt>
                <c:pt idx="5570">
                  <c:v>2.0</c:v>
                </c:pt>
                <c:pt idx="5571">
                  <c:v>2.0</c:v>
                </c:pt>
                <c:pt idx="5572">
                  <c:v>2.0</c:v>
                </c:pt>
                <c:pt idx="5573">
                  <c:v>2.0</c:v>
                </c:pt>
                <c:pt idx="5574">
                  <c:v>2.0</c:v>
                </c:pt>
                <c:pt idx="5575">
                  <c:v>2.0</c:v>
                </c:pt>
                <c:pt idx="5576">
                  <c:v>2.0</c:v>
                </c:pt>
                <c:pt idx="5577">
                  <c:v>2.0</c:v>
                </c:pt>
                <c:pt idx="5578">
                  <c:v>2.0</c:v>
                </c:pt>
                <c:pt idx="5579">
                  <c:v>2.0</c:v>
                </c:pt>
                <c:pt idx="5580">
                  <c:v>2.0</c:v>
                </c:pt>
                <c:pt idx="5581">
                  <c:v>2.0</c:v>
                </c:pt>
                <c:pt idx="5582">
                  <c:v>2.0</c:v>
                </c:pt>
                <c:pt idx="5583">
                  <c:v>2.0</c:v>
                </c:pt>
                <c:pt idx="5584">
                  <c:v>2.0</c:v>
                </c:pt>
                <c:pt idx="5585">
                  <c:v>2.0</c:v>
                </c:pt>
                <c:pt idx="5586">
                  <c:v>2.0</c:v>
                </c:pt>
                <c:pt idx="5587">
                  <c:v>2.0</c:v>
                </c:pt>
                <c:pt idx="5588">
                  <c:v>2.0</c:v>
                </c:pt>
                <c:pt idx="5589">
                  <c:v>2.0</c:v>
                </c:pt>
                <c:pt idx="5590">
                  <c:v>2.0</c:v>
                </c:pt>
                <c:pt idx="5591">
                  <c:v>2.0</c:v>
                </c:pt>
                <c:pt idx="5592">
                  <c:v>2.0</c:v>
                </c:pt>
                <c:pt idx="5593">
                  <c:v>2.0</c:v>
                </c:pt>
                <c:pt idx="5594">
                  <c:v>2.0</c:v>
                </c:pt>
                <c:pt idx="5595">
                  <c:v>2.0</c:v>
                </c:pt>
                <c:pt idx="5596">
                  <c:v>2.0</c:v>
                </c:pt>
                <c:pt idx="5597">
                  <c:v>2.0</c:v>
                </c:pt>
                <c:pt idx="5598">
                  <c:v>2.0</c:v>
                </c:pt>
                <c:pt idx="5599">
                  <c:v>2.0</c:v>
                </c:pt>
                <c:pt idx="5600">
                  <c:v>2.0</c:v>
                </c:pt>
                <c:pt idx="5601">
                  <c:v>3.0</c:v>
                </c:pt>
                <c:pt idx="5602">
                  <c:v>2.0</c:v>
                </c:pt>
                <c:pt idx="5603">
                  <c:v>2.0</c:v>
                </c:pt>
                <c:pt idx="5604">
                  <c:v>2.0</c:v>
                </c:pt>
                <c:pt idx="5605">
                  <c:v>2.0</c:v>
                </c:pt>
                <c:pt idx="5606">
                  <c:v>2.0</c:v>
                </c:pt>
                <c:pt idx="5607">
                  <c:v>2.0</c:v>
                </c:pt>
                <c:pt idx="5608">
                  <c:v>2.0</c:v>
                </c:pt>
                <c:pt idx="5609">
                  <c:v>2.0</c:v>
                </c:pt>
                <c:pt idx="5610">
                  <c:v>2.0</c:v>
                </c:pt>
                <c:pt idx="5611">
                  <c:v>2.0</c:v>
                </c:pt>
                <c:pt idx="5612">
                  <c:v>2.0</c:v>
                </c:pt>
                <c:pt idx="5613">
                  <c:v>2.0</c:v>
                </c:pt>
                <c:pt idx="5614">
                  <c:v>2.0</c:v>
                </c:pt>
                <c:pt idx="5615">
                  <c:v>2.0</c:v>
                </c:pt>
                <c:pt idx="5616">
                  <c:v>2.0</c:v>
                </c:pt>
                <c:pt idx="5617">
                  <c:v>2.0</c:v>
                </c:pt>
                <c:pt idx="5618">
                  <c:v>2.0</c:v>
                </c:pt>
                <c:pt idx="5619">
                  <c:v>2.0</c:v>
                </c:pt>
                <c:pt idx="5620">
                  <c:v>2.0</c:v>
                </c:pt>
                <c:pt idx="5621">
                  <c:v>2.0</c:v>
                </c:pt>
                <c:pt idx="5622">
                  <c:v>2.0</c:v>
                </c:pt>
                <c:pt idx="5623">
                  <c:v>2.0</c:v>
                </c:pt>
                <c:pt idx="5624">
                  <c:v>2.0</c:v>
                </c:pt>
                <c:pt idx="5625">
                  <c:v>2.0</c:v>
                </c:pt>
                <c:pt idx="5626">
                  <c:v>2.0</c:v>
                </c:pt>
                <c:pt idx="5627">
                  <c:v>2.0</c:v>
                </c:pt>
                <c:pt idx="5628">
                  <c:v>2.0</c:v>
                </c:pt>
                <c:pt idx="5629">
                  <c:v>2.0</c:v>
                </c:pt>
                <c:pt idx="5630">
                  <c:v>2.0</c:v>
                </c:pt>
                <c:pt idx="5631">
                  <c:v>2.0</c:v>
                </c:pt>
                <c:pt idx="5632">
                  <c:v>2.0</c:v>
                </c:pt>
                <c:pt idx="5633">
                  <c:v>2.0</c:v>
                </c:pt>
                <c:pt idx="5634">
                  <c:v>2.0</c:v>
                </c:pt>
                <c:pt idx="5635">
                  <c:v>2.0</c:v>
                </c:pt>
                <c:pt idx="5636">
                  <c:v>2.0</c:v>
                </c:pt>
                <c:pt idx="5637">
                  <c:v>2.0</c:v>
                </c:pt>
                <c:pt idx="5638">
                  <c:v>2.0</c:v>
                </c:pt>
                <c:pt idx="5639">
                  <c:v>2.0</c:v>
                </c:pt>
                <c:pt idx="5640">
                  <c:v>2.0</c:v>
                </c:pt>
                <c:pt idx="5641">
                  <c:v>2.0</c:v>
                </c:pt>
                <c:pt idx="5642">
                  <c:v>2.0</c:v>
                </c:pt>
                <c:pt idx="5643">
                  <c:v>2.0</c:v>
                </c:pt>
                <c:pt idx="5644">
                  <c:v>2.0</c:v>
                </c:pt>
                <c:pt idx="5645">
                  <c:v>2.0</c:v>
                </c:pt>
                <c:pt idx="5646">
                  <c:v>2.0</c:v>
                </c:pt>
                <c:pt idx="5647">
                  <c:v>2.0</c:v>
                </c:pt>
                <c:pt idx="5648">
                  <c:v>2.0</c:v>
                </c:pt>
                <c:pt idx="5649">
                  <c:v>2.0</c:v>
                </c:pt>
                <c:pt idx="5650">
                  <c:v>2.0</c:v>
                </c:pt>
                <c:pt idx="5651">
                  <c:v>2.0</c:v>
                </c:pt>
                <c:pt idx="5652">
                  <c:v>2.0</c:v>
                </c:pt>
                <c:pt idx="5653">
                  <c:v>2.0</c:v>
                </c:pt>
                <c:pt idx="5654">
                  <c:v>2.0</c:v>
                </c:pt>
                <c:pt idx="5655">
                  <c:v>2.0</c:v>
                </c:pt>
                <c:pt idx="5656">
                  <c:v>2.0</c:v>
                </c:pt>
                <c:pt idx="5657">
                  <c:v>2.0</c:v>
                </c:pt>
                <c:pt idx="5658">
                  <c:v>2.0</c:v>
                </c:pt>
                <c:pt idx="5659">
                  <c:v>2.0</c:v>
                </c:pt>
                <c:pt idx="5660">
                  <c:v>2.0</c:v>
                </c:pt>
                <c:pt idx="5661">
                  <c:v>2.0</c:v>
                </c:pt>
                <c:pt idx="5662">
                  <c:v>2.0</c:v>
                </c:pt>
                <c:pt idx="5663">
                  <c:v>2.0</c:v>
                </c:pt>
                <c:pt idx="5664">
                  <c:v>2.0</c:v>
                </c:pt>
                <c:pt idx="5665">
                  <c:v>2.0</c:v>
                </c:pt>
                <c:pt idx="5666">
                  <c:v>2.0</c:v>
                </c:pt>
                <c:pt idx="5667">
                  <c:v>2.0</c:v>
                </c:pt>
                <c:pt idx="5668">
                  <c:v>2.0</c:v>
                </c:pt>
                <c:pt idx="5669">
                  <c:v>2.0</c:v>
                </c:pt>
                <c:pt idx="5670">
                  <c:v>2.0</c:v>
                </c:pt>
                <c:pt idx="5671">
                  <c:v>2.0</c:v>
                </c:pt>
                <c:pt idx="5672">
                  <c:v>2.0</c:v>
                </c:pt>
                <c:pt idx="5673">
                  <c:v>2.0</c:v>
                </c:pt>
                <c:pt idx="5674">
                  <c:v>2.0</c:v>
                </c:pt>
                <c:pt idx="5675">
                  <c:v>3.0</c:v>
                </c:pt>
                <c:pt idx="5676">
                  <c:v>2.0</c:v>
                </c:pt>
                <c:pt idx="5677">
                  <c:v>2.0</c:v>
                </c:pt>
                <c:pt idx="5678">
                  <c:v>2.0</c:v>
                </c:pt>
                <c:pt idx="5679">
                  <c:v>2.0</c:v>
                </c:pt>
                <c:pt idx="5680">
                  <c:v>2.0</c:v>
                </c:pt>
                <c:pt idx="5681">
                  <c:v>2.0</c:v>
                </c:pt>
                <c:pt idx="5682">
                  <c:v>2.0</c:v>
                </c:pt>
                <c:pt idx="5683">
                  <c:v>2.0</c:v>
                </c:pt>
                <c:pt idx="5684">
                  <c:v>2.0</c:v>
                </c:pt>
                <c:pt idx="5685">
                  <c:v>2.0</c:v>
                </c:pt>
                <c:pt idx="5686">
                  <c:v>2.0</c:v>
                </c:pt>
                <c:pt idx="5687">
                  <c:v>2.0</c:v>
                </c:pt>
                <c:pt idx="5688">
                  <c:v>2.0</c:v>
                </c:pt>
                <c:pt idx="5689">
                  <c:v>2.0</c:v>
                </c:pt>
                <c:pt idx="5690">
                  <c:v>2.0</c:v>
                </c:pt>
                <c:pt idx="5691">
                  <c:v>2.0</c:v>
                </c:pt>
                <c:pt idx="5692">
                  <c:v>2.0</c:v>
                </c:pt>
                <c:pt idx="5693">
                  <c:v>3.0</c:v>
                </c:pt>
                <c:pt idx="5694">
                  <c:v>2.0</c:v>
                </c:pt>
                <c:pt idx="5695">
                  <c:v>2.0</c:v>
                </c:pt>
                <c:pt idx="5696">
                  <c:v>2.0</c:v>
                </c:pt>
                <c:pt idx="5697">
                  <c:v>2.0</c:v>
                </c:pt>
                <c:pt idx="5698">
                  <c:v>2.0</c:v>
                </c:pt>
                <c:pt idx="5699">
                  <c:v>2.0</c:v>
                </c:pt>
                <c:pt idx="5700">
                  <c:v>2.0</c:v>
                </c:pt>
                <c:pt idx="5701">
                  <c:v>2.0</c:v>
                </c:pt>
                <c:pt idx="5702">
                  <c:v>2.0</c:v>
                </c:pt>
                <c:pt idx="5703">
                  <c:v>2.0</c:v>
                </c:pt>
                <c:pt idx="5704">
                  <c:v>2.0</c:v>
                </c:pt>
                <c:pt idx="5705">
                  <c:v>2.0</c:v>
                </c:pt>
                <c:pt idx="5706">
                  <c:v>2.0</c:v>
                </c:pt>
                <c:pt idx="5707">
                  <c:v>2.0</c:v>
                </c:pt>
                <c:pt idx="5708">
                  <c:v>2.0</c:v>
                </c:pt>
                <c:pt idx="5709">
                  <c:v>2.0</c:v>
                </c:pt>
                <c:pt idx="5710">
                  <c:v>2.0</c:v>
                </c:pt>
                <c:pt idx="5711">
                  <c:v>2.0</c:v>
                </c:pt>
                <c:pt idx="5712">
                  <c:v>2.0</c:v>
                </c:pt>
                <c:pt idx="5713">
                  <c:v>2.0</c:v>
                </c:pt>
                <c:pt idx="5714">
                  <c:v>2.0</c:v>
                </c:pt>
                <c:pt idx="5715">
                  <c:v>2.0</c:v>
                </c:pt>
                <c:pt idx="5716">
                  <c:v>2.0</c:v>
                </c:pt>
                <c:pt idx="5717">
                  <c:v>2.0</c:v>
                </c:pt>
                <c:pt idx="5718">
                  <c:v>2.0</c:v>
                </c:pt>
                <c:pt idx="5719">
                  <c:v>2.0</c:v>
                </c:pt>
                <c:pt idx="5720">
                  <c:v>2.0</c:v>
                </c:pt>
                <c:pt idx="5721">
                  <c:v>2.0</c:v>
                </c:pt>
                <c:pt idx="5722">
                  <c:v>2.0</c:v>
                </c:pt>
                <c:pt idx="5723">
                  <c:v>2.0</c:v>
                </c:pt>
                <c:pt idx="5724">
                  <c:v>2.0</c:v>
                </c:pt>
                <c:pt idx="5725">
                  <c:v>2.0</c:v>
                </c:pt>
                <c:pt idx="5726">
                  <c:v>2.0</c:v>
                </c:pt>
                <c:pt idx="5727">
                  <c:v>2.0</c:v>
                </c:pt>
                <c:pt idx="5728">
                  <c:v>2.0</c:v>
                </c:pt>
                <c:pt idx="5729">
                  <c:v>2.0</c:v>
                </c:pt>
                <c:pt idx="5730">
                  <c:v>2.0</c:v>
                </c:pt>
                <c:pt idx="5731">
                  <c:v>2.0</c:v>
                </c:pt>
                <c:pt idx="5732">
                  <c:v>2.0</c:v>
                </c:pt>
                <c:pt idx="5733">
                  <c:v>2.0</c:v>
                </c:pt>
                <c:pt idx="5734">
                  <c:v>2.0</c:v>
                </c:pt>
                <c:pt idx="5735">
                  <c:v>2.0</c:v>
                </c:pt>
                <c:pt idx="5736">
                  <c:v>2.0</c:v>
                </c:pt>
                <c:pt idx="5737">
                  <c:v>2.0</c:v>
                </c:pt>
                <c:pt idx="5738">
                  <c:v>2.0</c:v>
                </c:pt>
                <c:pt idx="5739">
                  <c:v>2.0</c:v>
                </c:pt>
                <c:pt idx="5740">
                  <c:v>2.0</c:v>
                </c:pt>
                <c:pt idx="5741">
                  <c:v>2.0</c:v>
                </c:pt>
                <c:pt idx="5742">
                  <c:v>2.0</c:v>
                </c:pt>
                <c:pt idx="5743">
                  <c:v>2.0</c:v>
                </c:pt>
                <c:pt idx="5744">
                  <c:v>2.0</c:v>
                </c:pt>
                <c:pt idx="5745">
                  <c:v>2.0</c:v>
                </c:pt>
                <c:pt idx="5746">
                  <c:v>2.0</c:v>
                </c:pt>
                <c:pt idx="5747">
                  <c:v>2.0</c:v>
                </c:pt>
                <c:pt idx="5748">
                  <c:v>2.0</c:v>
                </c:pt>
                <c:pt idx="5749">
                  <c:v>2.0</c:v>
                </c:pt>
                <c:pt idx="5750">
                  <c:v>2.0</c:v>
                </c:pt>
                <c:pt idx="5751">
                  <c:v>2.0</c:v>
                </c:pt>
                <c:pt idx="5752">
                  <c:v>2.0</c:v>
                </c:pt>
                <c:pt idx="5753">
                  <c:v>2.0</c:v>
                </c:pt>
                <c:pt idx="5754">
                  <c:v>2.0</c:v>
                </c:pt>
                <c:pt idx="5755">
                  <c:v>2.0</c:v>
                </c:pt>
                <c:pt idx="5756">
                  <c:v>2.0</c:v>
                </c:pt>
                <c:pt idx="5757">
                  <c:v>2.0</c:v>
                </c:pt>
                <c:pt idx="5758">
                  <c:v>2.0</c:v>
                </c:pt>
                <c:pt idx="5759">
                  <c:v>2.0</c:v>
                </c:pt>
                <c:pt idx="5760">
                  <c:v>2.0</c:v>
                </c:pt>
                <c:pt idx="5761">
                  <c:v>2.0</c:v>
                </c:pt>
                <c:pt idx="5762">
                  <c:v>2.0</c:v>
                </c:pt>
                <c:pt idx="5763">
                  <c:v>2.0</c:v>
                </c:pt>
                <c:pt idx="5764">
                  <c:v>2.0</c:v>
                </c:pt>
                <c:pt idx="5765">
                  <c:v>2.0</c:v>
                </c:pt>
                <c:pt idx="5766">
                  <c:v>2.0</c:v>
                </c:pt>
                <c:pt idx="5767">
                  <c:v>2.0</c:v>
                </c:pt>
                <c:pt idx="5768">
                  <c:v>2.0</c:v>
                </c:pt>
                <c:pt idx="5769">
                  <c:v>2.0</c:v>
                </c:pt>
                <c:pt idx="5770">
                  <c:v>2.0</c:v>
                </c:pt>
                <c:pt idx="5771">
                  <c:v>2.0</c:v>
                </c:pt>
                <c:pt idx="5772">
                  <c:v>2.0</c:v>
                </c:pt>
                <c:pt idx="5773">
                  <c:v>2.0</c:v>
                </c:pt>
                <c:pt idx="5774">
                  <c:v>2.0</c:v>
                </c:pt>
                <c:pt idx="5775">
                  <c:v>2.0</c:v>
                </c:pt>
                <c:pt idx="5776">
                  <c:v>2.0</c:v>
                </c:pt>
                <c:pt idx="5777">
                  <c:v>2.0</c:v>
                </c:pt>
                <c:pt idx="5778">
                  <c:v>2.0</c:v>
                </c:pt>
                <c:pt idx="5779">
                  <c:v>2.0</c:v>
                </c:pt>
                <c:pt idx="5780">
                  <c:v>2.0</c:v>
                </c:pt>
                <c:pt idx="5781">
                  <c:v>2.0</c:v>
                </c:pt>
                <c:pt idx="5782">
                  <c:v>2.0</c:v>
                </c:pt>
                <c:pt idx="5783">
                  <c:v>2.0</c:v>
                </c:pt>
                <c:pt idx="5784">
                  <c:v>2.0</c:v>
                </c:pt>
                <c:pt idx="5785">
                  <c:v>2.0</c:v>
                </c:pt>
                <c:pt idx="5786">
                  <c:v>2.0</c:v>
                </c:pt>
                <c:pt idx="5787">
                  <c:v>2.0</c:v>
                </c:pt>
                <c:pt idx="5788">
                  <c:v>2.0</c:v>
                </c:pt>
                <c:pt idx="5789">
                  <c:v>2.0</c:v>
                </c:pt>
                <c:pt idx="5790">
                  <c:v>2.0</c:v>
                </c:pt>
                <c:pt idx="5791">
                  <c:v>2.0</c:v>
                </c:pt>
                <c:pt idx="5792">
                  <c:v>2.0</c:v>
                </c:pt>
                <c:pt idx="5793">
                  <c:v>2.0</c:v>
                </c:pt>
                <c:pt idx="5794">
                  <c:v>2.0</c:v>
                </c:pt>
                <c:pt idx="5795">
                  <c:v>2.0</c:v>
                </c:pt>
                <c:pt idx="5796">
                  <c:v>2.0</c:v>
                </c:pt>
                <c:pt idx="5797">
                  <c:v>2.0</c:v>
                </c:pt>
                <c:pt idx="5798">
                  <c:v>2.0</c:v>
                </c:pt>
                <c:pt idx="5799">
                  <c:v>2.0</c:v>
                </c:pt>
                <c:pt idx="5800">
                  <c:v>2.0</c:v>
                </c:pt>
                <c:pt idx="5801">
                  <c:v>2.0</c:v>
                </c:pt>
                <c:pt idx="5802">
                  <c:v>2.0</c:v>
                </c:pt>
                <c:pt idx="5803">
                  <c:v>2.0</c:v>
                </c:pt>
                <c:pt idx="5804">
                  <c:v>2.0</c:v>
                </c:pt>
                <c:pt idx="5805">
                  <c:v>2.0</c:v>
                </c:pt>
                <c:pt idx="5806">
                  <c:v>2.0</c:v>
                </c:pt>
                <c:pt idx="5807">
                  <c:v>2.0</c:v>
                </c:pt>
                <c:pt idx="5808">
                  <c:v>2.0</c:v>
                </c:pt>
                <c:pt idx="5809">
                  <c:v>2.0</c:v>
                </c:pt>
                <c:pt idx="5810">
                  <c:v>2.0</c:v>
                </c:pt>
                <c:pt idx="5811">
                  <c:v>2.0</c:v>
                </c:pt>
                <c:pt idx="5812">
                  <c:v>2.0</c:v>
                </c:pt>
                <c:pt idx="5813">
                  <c:v>2.0</c:v>
                </c:pt>
                <c:pt idx="5814">
                  <c:v>2.0</c:v>
                </c:pt>
                <c:pt idx="5815">
                  <c:v>2.0</c:v>
                </c:pt>
                <c:pt idx="5816">
                  <c:v>2.0</c:v>
                </c:pt>
                <c:pt idx="5817">
                  <c:v>2.0</c:v>
                </c:pt>
                <c:pt idx="5818">
                  <c:v>2.0</c:v>
                </c:pt>
                <c:pt idx="5819">
                  <c:v>2.0</c:v>
                </c:pt>
                <c:pt idx="5820">
                  <c:v>2.0</c:v>
                </c:pt>
                <c:pt idx="5821">
                  <c:v>2.0</c:v>
                </c:pt>
                <c:pt idx="5822">
                  <c:v>2.0</c:v>
                </c:pt>
                <c:pt idx="5823">
                  <c:v>2.0</c:v>
                </c:pt>
                <c:pt idx="5824">
                  <c:v>2.0</c:v>
                </c:pt>
                <c:pt idx="5825">
                  <c:v>2.0</c:v>
                </c:pt>
                <c:pt idx="5826">
                  <c:v>2.0</c:v>
                </c:pt>
                <c:pt idx="5827">
                  <c:v>2.0</c:v>
                </c:pt>
                <c:pt idx="5828">
                  <c:v>2.0</c:v>
                </c:pt>
                <c:pt idx="5829">
                  <c:v>2.0</c:v>
                </c:pt>
                <c:pt idx="5830">
                  <c:v>2.0</c:v>
                </c:pt>
                <c:pt idx="5831">
                  <c:v>2.0</c:v>
                </c:pt>
                <c:pt idx="5832">
                  <c:v>2.0</c:v>
                </c:pt>
                <c:pt idx="5833">
                  <c:v>3.0</c:v>
                </c:pt>
                <c:pt idx="5834">
                  <c:v>3.0</c:v>
                </c:pt>
                <c:pt idx="5835">
                  <c:v>3.0</c:v>
                </c:pt>
                <c:pt idx="5836">
                  <c:v>3.0</c:v>
                </c:pt>
                <c:pt idx="5837">
                  <c:v>3.0</c:v>
                </c:pt>
                <c:pt idx="5838">
                  <c:v>4.0</c:v>
                </c:pt>
                <c:pt idx="5839">
                  <c:v>3.0</c:v>
                </c:pt>
                <c:pt idx="5840">
                  <c:v>3.0</c:v>
                </c:pt>
                <c:pt idx="5841">
                  <c:v>3.0</c:v>
                </c:pt>
                <c:pt idx="5842">
                  <c:v>3.0</c:v>
                </c:pt>
                <c:pt idx="5843">
                  <c:v>3.0</c:v>
                </c:pt>
                <c:pt idx="5844">
                  <c:v>3.0</c:v>
                </c:pt>
                <c:pt idx="5845">
                  <c:v>3.0</c:v>
                </c:pt>
                <c:pt idx="5846">
                  <c:v>3.0</c:v>
                </c:pt>
                <c:pt idx="5847">
                  <c:v>3.0</c:v>
                </c:pt>
                <c:pt idx="5848">
                  <c:v>3.0</c:v>
                </c:pt>
                <c:pt idx="5849">
                  <c:v>3.0</c:v>
                </c:pt>
                <c:pt idx="5850">
                  <c:v>3.0</c:v>
                </c:pt>
                <c:pt idx="5851">
                  <c:v>3.0</c:v>
                </c:pt>
                <c:pt idx="5852">
                  <c:v>3.0</c:v>
                </c:pt>
                <c:pt idx="5853">
                  <c:v>3.0</c:v>
                </c:pt>
                <c:pt idx="5854">
                  <c:v>3.0</c:v>
                </c:pt>
                <c:pt idx="5855">
                  <c:v>3.0</c:v>
                </c:pt>
                <c:pt idx="5856">
                  <c:v>3.0</c:v>
                </c:pt>
                <c:pt idx="5857">
                  <c:v>3.0</c:v>
                </c:pt>
                <c:pt idx="5858">
                  <c:v>3.0</c:v>
                </c:pt>
                <c:pt idx="5859">
                  <c:v>3.0</c:v>
                </c:pt>
                <c:pt idx="5860">
                  <c:v>3.0</c:v>
                </c:pt>
                <c:pt idx="5861">
                  <c:v>3.0</c:v>
                </c:pt>
                <c:pt idx="5862">
                  <c:v>3.0</c:v>
                </c:pt>
                <c:pt idx="5863">
                  <c:v>4.0</c:v>
                </c:pt>
                <c:pt idx="5864">
                  <c:v>3.0</c:v>
                </c:pt>
                <c:pt idx="5865">
                  <c:v>3.0</c:v>
                </c:pt>
                <c:pt idx="5866">
                  <c:v>3.0</c:v>
                </c:pt>
                <c:pt idx="5867">
                  <c:v>3.0</c:v>
                </c:pt>
                <c:pt idx="5868">
                  <c:v>3.0</c:v>
                </c:pt>
                <c:pt idx="5869">
                  <c:v>3.0</c:v>
                </c:pt>
                <c:pt idx="5870">
                  <c:v>3.0</c:v>
                </c:pt>
                <c:pt idx="5871">
                  <c:v>3.0</c:v>
                </c:pt>
                <c:pt idx="5872">
                  <c:v>3.0</c:v>
                </c:pt>
                <c:pt idx="5873">
                  <c:v>3.0</c:v>
                </c:pt>
                <c:pt idx="5874">
                  <c:v>3.0</c:v>
                </c:pt>
                <c:pt idx="5875">
                  <c:v>3.0</c:v>
                </c:pt>
                <c:pt idx="5876">
                  <c:v>3.0</c:v>
                </c:pt>
                <c:pt idx="5877">
                  <c:v>3.0</c:v>
                </c:pt>
                <c:pt idx="5878">
                  <c:v>3.0</c:v>
                </c:pt>
                <c:pt idx="5879">
                  <c:v>3.0</c:v>
                </c:pt>
                <c:pt idx="5880">
                  <c:v>3.0</c:v>
                </c:pt>
                <c:pt idx="5881">
                  <c:v>3.0</c:v>
                </c:pt>
                <c:pt idx="5882">
                  <c:v>5.0</c:v>
                </c:pt>
                <c:pt idx="5883">
                  <c:v>3.0</c:v>
                </c:pt>
                <c:pt idx="5884">
                  <c:v>3.0</c:v>
                </c:pt>
                <c:pt idx="5885">
                  <c:v>3.0</c:v>
                </c:pt>
                <c:pt idx="5886">
                  <c:v>3.0</c:v>
                </c:pt>
                <c:pt idx="5887">
                  <c:v>3.0</c:v>
                </c:pt>
                <c:pt idx="5888">
                  <c:v>3.0</c:v>
                </c:pt>
                <c:pt idx="5889">
                  <c:v>3.0</c:v>
                </c:pt>
                <c:pt idx="5890">
                  <c:v>3.0</c:v>
                </c:pt>
                <c:pt idx="5891">
                  <c:v>3.0</c:v>
                </c:pt>
                <c:pt idx="5892">
                  <c:v>3.0</c:v>
                </c:pt>
                <c:pt idx="5893">
                  <c:v>3.0</c:v>
                </c:pt>
                <c:pt idx="5894">
                  <c:v>5.0</c:v>
                </c:pt>
                <c:pt idx="5895">
                  <c:v>3.0</c:v>
                </c:pt>
                <c:pt idx="5896">
                  <c:v>3.0</c:v>
                </c:pt>
                <c:pt idx="5897">
                  <c:v>3.0</c:v>
                </c:pt>
                <c:pt idx="5898">
                  <c:v>3.0</c:v>
                </c:pt>
                <c:pt idx="5899">
                  <c:v>3.0</c:v>
                </c:pt>
                <c:pt idx="5900">
                  <c:v>3.0</c:v>
                </c:pt>
                <c:pt idx="5901">
                  <c:v>3.0</c:v>
                </c:pt>
                <c:pt idx="5902">
                  <c:v>3.0</c:v>
                </c:pt>
                <c:pt idx="5903">
                  <c:v>3.0</c:v>
                </c:pt>
                <c:pt idx="5904">
                  <c:v>3.0</c:v>
                </c:pt>
                <c:pt idx="5905">
                  <c:v>3.0</c:v>
                </c:pt>
                <c:pt idx="5906">
                  <c:v>3.0</c:v>
                </c:pt>
                <c:pt idx="5907">
                  <c:v>3.0</c:v>
                </c:pt>
                <c:pt idx="5908">
                  <c:v>3.0</c:v>
                </c:pt>
                <c:pt idx="5909">
                  <c:v>3.0</c:v>
                </c:pt>
                <c:pt idx="5910">
                  <c:v>3.0</c:v>
                </c:pt>
                <c:pt idx="5911">
                  <c:v>3.0</c:v>
                </c:pt>
                <c:pt idx="5912">
                  <c:v>3.0</c:v>
                </c:pt>
                <c:pt idx="5913">
                  <c:v>3.0</c:v>
                </c:pt>
                <c:pt idx="5914">
                  <c:v>3.0</c:v>
                </c:pt>
                <c:pt idx="5915">
                  <c:v>3.0</c:v>
                </c:pt>
                <c:pt idx="5916">
                  <c:v>3.0</c:v>
                </c:pt>
                <c:pt idx="5917">
                  <c:v>3.0</c:v>
                </c:pt>
                <c:pt idx="5918">
                  <c:v>3.0</c:v>
                </c:pt>
                <c:pt idx="5919">
                  <c:v>3.0</c:v>
                </c:pt>
                <c:pt idx="5920">
                  <c:v>3.0</c:v>
                </c:pt>
                <c:pt idx="5921">
                  <c:v>3.0</c:v>
                </c:pt>
                <c:pt idx="5922">
                  <c:v>4.0</c:v>
                </c:pt>
                <c:pt idx="5923">
                  <c:v>3.0</c:v>
                </c:pt>
                <c:pt idx="5924">
                  <c:v>3.0</c:v>
                </c:pt>
                <c:pt idx="5925">
                  <c:v>3.0</c:v>
                </c:pt>
                <c:pt idx="5926">
                  <c:v>3.0</c:v>
                </c:pt>
                <c:pt idx="5927">
                  <c:v>4.0</c:v>
                </c:pt>
                <c:pt idx="5928">
                  <c:v>4.0</c:v>
                </c:pt>
                <c:pt idx="5929">
                  <c:v>3.0</c:v>
                </c:pt>
                <c:pt idx="5930">
                  <c:v>4.0</c:v>
                </c:pt>
                <c:pt idx="5931">
                  <c:v>3.0</c:v>
                </c:pt>
                <c:pt idx="5932">
                  <c:v>3.0</c:v>
                </c:pt>
                <c:pt idx="5933">
                  <c:v>3.0</c:v>
                </c:pt>
                <c:pt idx="5934">
                  <c:v>6.0</c:v>
                </c:pt>
                <c:pt idx="5935">
                  <c:v>4.0</c:v>
                </c:pt>
                <c:pt idx="5936">
                  <c:v>6.0</c:v>
                </c:pt>
                <c:pt idx="5937">
                  <c:v>4.0</c:v>
                </c:pt>
                <c:pt idx="5938">
                  <c:v>3.0</c:v>
                </c:pt>
                <c:pt idx="5939">
                  <c:v>3.0</c:v>
                </c:pt>
                <c:pt idx="5940">
                  <c:v>3.0</c:v>
                </c:pt>
                <c:pt idx="5941">
                  <c:v>3.0</c:v>
                </c:pt>
                <c:pt idx="5942">
                  <c:v>3.0</c:v>
                </c:pt>
                <c:pt idx="5943">
                  <c:v>3.0</c:v>
                </c:pt>
                <c:pt idx="5944">
                  <c:v>4.0</c:v>
                </c:pt>
                <c:pt idx="5945">
                  <c:v>5.0</c:v>
                </c:pt>
                <c:pt idx="5946">
                  <c:v>3.0</c:v>
                </c:pt>
                <c:pt idx="5947">
                  <c:v>3.0</c:v>
                </c:pt>
                <c:pt idx="5948">
                  <c:v>3.0</c:v>
                </c:pt>
                <c:pt idx="5949">
                  <c:v>3.0</c:v>
                </c:pt>
                <c:pt idx="5950">
                  <c:v>5.0</c:v>
                </c:pt>
                <c:pt idx="5951">
                  <c:v>3.0</c:v>
                </c:pt>
                <c:pt idx="5952">
                  <c:v>3.0</c:v>
                </c:pt>
                <c:pt idx="5953">
                  <c:v>3.0</c:v>
                </c:pt>
                <c:pt idx="5954">
                  <c:v>3.0</c:v>
                </c:pt>
                <c:pt idx="5955">
                  <c:v>3.0</c:v>
                </c:pt>
                <c:pt idx="5956">
                  <c:v>3.0</c:v>
                </c:pt>
                <c:pt idx="5957">
                  <c:v>3.0</c:v>
                </c:pt>
                <c:pt idx="5958">
                  <c:v>3.0</c:v>
                </c:pt>
                <c:pt idx="5959">
                  <c:v>3.0</c:v>
                </c:pt>
                <c:pt idx="5960">
                  <c:v>3.0</c:v>
                </c:pt>
                <c:pt idx="5961">
                  <c:v>3.0</c:v>
                </c:pt>
                <c:pt idx="5962">
                  <c:v>3.0</c:v>
                </c:pt>
                <c:pt idx="5963">
                  <c:v>3.0</c:v>
                </c:pt>
                <c:pt idx="5964">
                  <c:v>3.0</c:v>
                </c:pt>
                <c:pt idx="5965">
                  <c:v>3.0</c:v>
                </c:pt>
                <c:pt idx="5966">
                  <c:v>3.0</c:v>
                </c:pt>
                <c:pt idx="5967">
                  <c:v>3.0</c:v>
                </c:pt>
                <c:pt idx="5968">
                  <c:v>3.0</c:v>
                </c:pt>
                <c:pt idx="5969">
                  <c:v>3.0</c:v>
                </c:pt>
                <c:pt idx="5970">
                  <c:v>3.0</c:v>
                </c:pt>
                <c:pt idx="5971">
                  <c:v>3.0</c:v>
                </c:pt>
                <c:pt idx="5972">
                  <c:v>3.0</c:v>
                </c:pt>
                <c:pt idx="5973">
                  <c:v>3.0</c:v>
                </c:pt>
                <c:pt idx="5974">
                  <c:v>3.0</c:v>
                </c:pt>
                <c:pt idx="5975">
                  <c:v>3.0</c:v>
                </c:pt>
                <c:pt idx="5976">
                  <c:v>3.0</c:v>
                </c:pt>
                <c:pt idx="5977">
                  <c:v>3.0</c:v>
                </c:pt>
                <c:pt idx="5978">
                  <c:v>3.0</c:v>
                </c:pt>
                <c:pt idx="5979">
                  <c:v>3.0</c:v>
                </c:pt>
                <c:pt idx="5980">
                  <c:v>3.0</c:v>
                </c:pt>
                <c:pt idx="5981">
                  <c:v>3.0</c:v>
                </c:pt>
                <c:pt idx="5982">
                  <c:v>3.0</c:v>
                </c:pt>
                <c:pt idx="5983">
                  <c:v>3.0</c:v>
                </c:pt>
                <c:pt idx="5984">
                  <c:v>3.0</c:v>
                </c:pt>
                <c:pt idx="5985">
                  <c:v>3.0</c:v>
                </c:pt>
                <c:pt idx="5986">
                  <c:v>3.0</c:v>
                </c:pt>
                <c:pt idx="5987">
                  <c:v>4.0</c:v>
                </c:pt>
                <c:pt idx="5988">
                  <c:v>3.0</c:v>
                </c:pt>
                <c:pt idx="5989">
                  <c:v>3.0</c:v>
                </c:pt>
                <c:pt idx="5990">
                  <c:v>3.0</c:v>
                </c:pt>
                <c:pt idx="5991">
                  <c:v>3.0</c:v>
                </c:pt>
                <c:pt idx="5992">
                  <c:v>3.0</c:v>
                </c:pt>
                <c:pt idx="5993">
                  <c:v>3.0</c:v>
                </c:pt>
                <c:pt idx="5994">
                  <c:v>3.0</c:v>
                </c:pt>
                <c:pt idx="5995">
                  <c:v>3.0</c:v>
                </c:pt>
                <c:pt idx="5996">
                  <c:v>3.0</c:v>
                </c:pt>
                <c:pt idx="5997">
                  <c:v>3.0</c:v>
                </c:pt>
                <c:pt idx="5998">
                  <c:v>3.0</c:v>
                </c:pt>
                <c:pt idx="5999">
                  <c:v>6.0</c:v>
                </c:pt>
                <c:pt idx="6000">
                  <c:v>3.0</c:v>
                </c:pt>
                <c:pt idx="6001">
                  <c:v>3.0</c:v>
                </c:pt>
                <c:pt idx="6002">
                  <c:v>3.0</c:v>
                </c:pt>
                <c:pt idx="6003">
                  <c:v>6.0</c:v>
                </c:pt>
                <c:pt idx="6004">
                  <c:v>3.0</c:v>
                </c:pt>
                <c:pt idx="6005">
                  <c:v>3.0</c:v>
                </c:pt>
                <c:pt idx="6006">
                  <c:v>3.0</c:v>
                </c:pt>
                <c:pt idx="6007">
                  <c:v>3.0</c:v>
                </c:pt>
                <c:pt idx="6008">
                  <c:v>3.0</c:v>
                </c:pt>
                <c:pt idx="6009">
                  <c:v>3.0</c:v>
                </c:pt>
                <c:pt idx="6010">
                  <c:v>3.0</c:v>
                </c:pt>
                <c:pt idx="6011">
                  <c:v>3.0</c:v>
                </c:pt>
                <c:pt idx="6012">
                  <c:v>3.0</c:v>
                </c:pt>
                <c:pt idx="6013">
                  <c:v>6.0</c:v>
                </c:pt>
                <c:pt idx="6014">
                  <c:v>3.0</c:v>
                </c:pt>
                <c:pt idx="6015">
                  <c:v>3.0</c:v>
                </c:pt>
                <c:pt idx="6016">
                  <c:v>3.0</c:v>
                </c:pt>
                <c:pt idx="6017">
                  <c:v>3.0</c:v>
                </c:pt>
                <c:pt idx="6018">
                  <c:v>3.0</c:v>
                </c:pt>
                <c:pt idx="6019">
                  <c:v>3.0</c:v>
                </c:pt>
                <c:pt idx="6020">
                  <c:v>3.0</c:v>
                </c:pt>
                <c:pt idx="6021">
                  <c:v>3.0</c:v>
                </c:pt>
                <c:pt idx="6022">
                  <c:v>3.0</c:v>
                </c:pt>
                <c:pt idx="6023">
                  <c:v>3.0</c:v>
                </c:pt>
                <c:pt idx="6024">
                  <c:v>3.0</c:v>
                </c:pt>
                <c:pt idx="6025">
                  <c:v>3.0</c:v>
                </c:pt>
                <c:pt idx="6026">
                  <c:v>6.0</c:v>
                </c:pt>
                <c:pt idx="6027">
                  <c:v>3.0</c:v>
                </c:pt>
                <c:pt idx="6028">
                  <c:v>6.0</c:v>
                </c:pt>
                <c:pt idx="6029">
                  <c:v>3.0</c:v>
                </c:pt>
                <c:pt idx="6030">
                  <c:v>3.0</c:v>
                </c:pt>
                <c:pt idx="6031">
                  <c:v>3.0</c:v>
                </c:pt>
                <c:pt idx="6032">
                  <c:v>3.0</c:v>
                </c:pt>
                <c:pt idx="6033">
                  <c:v>3.0</c:v>
                </c:pt>
                <c:pt idx="6034">
                  <c:v>3.0</c:v>
                </c:pt>
                <c:pt idx="6035">
                  <c:v>3.0</c:v>
                </c:pt>
                <c:pt idx="6036">
                  <c:v>3.0</c:v>
                </c:pt>
                <c:pt idx="6037">
                  <c:v>3.0</c:v>
                </c:pt>
                <c:pt idx="6038">
                  <c:v>3.0</c:v>
                </c:pt>
                <c:pt idx="6039">
                  <c:v>3.0</c:v>
                </c:pt>
                <c:pt idx="6040">
                  <c:v>3.0</c:v>
                </c:pt>
                <c:pt idx="6041">
                  <c:v>3.0</c:v>
                </c:pt>
                <c:pt idx="6042">
                  <c:v>3.0</c:v>
                </c:pt>
                <c:pt idx="6043">
                  <c:v>3.0</c:v>
                </c:pt>
                <c:pt idx="6044">
                  <c:v>3.0</c:v>
                </c:pt>
                <c:pt idx="6045">
                  <c:v>3.0</c:v>
                </c:pt>
                <c:pt idx="6046">
                  <c:v>3.0</c:v>
                </c:pt>
                <c:pt idx="6047">
                  <c:v>3.0</c:v>
                </c:pt>
                <c:pt idx="6048">
                  <c:v>3.0</c:v>
                </c:pt>
                <c:pt idx="6049">
                  <c:v>3.0</c:v>
                </c:pt>
                <c:pt idx="6050">
                  <c:v>3.0</c:v>
                </c:pt>
                <c:pt idx="6051">
                  <c:v>3.0</c:v>
                </c:pt>
                <c:pt idx="6052">
                  <c:v>3.0</c:v>
                </c:pt>
                <c:pt idx="6053">
                  <c:v>3.0</c:v>
                </c:pt>
                <c:pt idx="6054">
                  <c:v>3.0</c:v>
                </c:pt>
                <c:pt idx="6055">
                  <c:v>3.0</c:v>
                </c:pt>
                <c:pt idx="6056">
                  <c:v>3.0</c:v>
                </c:pt>
                <c:pt idx="6057">
                  <c:v>3.0</c:v>
                </c:pt>
                <c:pt idx="6058">
                  <c:v>3.0</c:v>
                </c:pt>
                <c:pt idx="6059">
                  <c:v>3.0</c:v>
                </c:pt>
                <c:pt idx="6060">
                  <c:v>3.0</c:v>
                </c:pt>
                <c:pt idx="6061">
                  <c:v>3.0</c:v>
                </c:pt>
                <c:pt idx="6062">
                  <c:v>3.0</c:v>
                </c:pt>
                <c:pt idx="6063">
                  <c:v>3.0</c:v>
                </c:pt>
                <c:pt idx="6064">
                  <c:v>3.0</c:v>
                </c:pt>
                <c:pt idx="6065">
                  <c:v>3.0</c:v>
                </c:pt>
                <c:pt idx="6066">
                  <c:v>3.0</c:v>
                </c:pt>
                <c:pt idx="6067">
                  <c:v>3.0</c:v>
                </c:pt>
                <c:pt idx="6068">
                  <c:v>3.0</c:v>
                </c:pt>
                <c:pt idx="6069">
                  <c:v>3.0</c:v>
                </c:pt>
                <c:pt idx="6070">
                  <c:v>3.0</c:v>
                </c:pt>
                <c:pt idx="6071">
                  <c:v>3.0</c:v>
                </c:pt>
                <c:pt idx="6072">
                  <c:v>3.0</c:v>
                </c:pt>
                <c:pt idx="6073">
                  <c:v>3.0</c:v>
                </c:pt>
                <c:pt idx="6074">
                  <c:v>3.0</c:v>
                </c:pt>
                <c:pt idx="6075">
                  <c:v>3.0</c:v>
                </c:pt>
                <c:pt idx="6076">
                  <c:v>5.0</c:v>
                </c:pt>
                <c:pt idx="6077">
                  <c:v>3.0</c:v>
                </c:pt>
                <c:pt idx="6078">
                  <c:v>3.0</c:v>
                </c:pt>
                <c:pt idx="6079">
                  <c:v>3.0</c:v>
                </c:pt>
                <c:pt idx="6080">
                  <c:v>3.0</c:v>
                </c:pt>
                <c:pt idx="6081">
                  <c:v>3.0</c:v>
                </c:pt>
                <c:pt idx="6082">
                  <c:v>3.0</c:v>
                </c:pt>
                <c:pt idx="6083">
                  <c:v>3.0</c:v>
                </c:pt>
                <c:pt idx="6084">
                  <c:v>3.0</c:v>
                </c:pt>
                <c:pt idx="6085">
                  <c:v>3.0</c:v>
                </c:pt>
                <c:pt idx="6086">
                  <c:v>3.0</c:v>
                </c:pt>
                <c:pt idx="6087">
                  <c:v>3.0</c:v>
                </c:pt>
                <c:pt idx="6088">
                  <c:v>3.0</c:v>
                </c:pt>
                <c:pt idx="6089">
                  <c:v>6.0</c:v>
                </c:pt>
                <c:pt idx="6090">
                  <c:v>3.0</c:v>
                </c:pt>
                <c:pt idx="6091">
                  <c:v>3.0</c:v>
                </c:pt>
                <c:pt idx="6092">
                  <c:v>3.0</c:v>
                </c:pt>
                <c:pt idx="6093">
                  <c:v>3.0</c:v>
                </c:pt>
                <c:pt idx="6094">
                  <c:v>3.0</c:v>
                </c:pt>
                <c:pt idx="6095">
                  <c:v>3.0</c:v>
                </c:pt>
                <c:pt idx="6096">
                  <c:v>3.0</c:v>
                </c:pt>
                <c:pt idx="6097">
                  <c:v>3.0</c:v>
                </c:pt>
                <c:pt idx="6098">
                  <c:v>3.0</c:v>
                </c:pt>
                <c:pt idx="6099">
                  <c:v>3.0</c:v>
                </c:pt>
                <c:pt idx="6100">
                  <c:v>3.0</c:v>
                </c:pt>
                <c:pt idx="6101">
                  <c:v>3.0</c:v>
                </c:pt>
                <c:pt idx="6102">
                  <c:v>3.0</c:v>
                </c:pt>
                <c:pt idx="6103">
                  <c:v>3.0</c:v>
                </c:pt>
                <c:pt idx="6104">
                  <c:v>3.0</c:v>
                </c:pt>
                <c:pt idx="6105">
                  <c:v>3.0</c:v>
                </c:pt>
                <c:pt idx="6106">
                  <c:v>3.0</c:v>
                </c:pt>
                <c:pt idx="6107">
                  <c:v>3.0</c:v>
                </c:pt>
                <c:pt idx="6108">
                  <c:v>3.0</c:v>
                </c:pt>
                <c:pt idx="6109">
                  <c:v>3.0</c:v>
                </c:pt>
                <c:pt idx="6110">
                  <c:v>3.0</c:v>
                </c:pt>
                <c:pt idx="6111">
                  <c:v>3.0</c:v>
                </c:pt>
                <c:pt idx="6112">
                  <c:v>3.0</c:v>
                </c:pt>
                <c:pt idx="6113">
                  <c:v>3.0</c:v>
                </c:pt>
                <c:pt idx="6114">
                  <c:v>3.0</c:v>
                </c:pt>
                <c:pt idx="6115">
                  <c:v>3.0</c:v>
                </c:pt>
                <c:pt idx="6116">
                  <c:v>3.0</c:v>
                </c:pt>
                <c:pt idx="6117">
                  <c:v>3.0</c:v>
                </c:pt>
                <c:pt idx="6118">
                  <c:v>3.0</c:v>
                </c:pt>
                <c:pt idx="6119">
                  <c:v>3.0</c:v>
                </c:pt>
                <c:pt idx="6120">
                  <c:v>3.0</c:v>
                </c:pt>
                <c:pt idx="6121">
                  <c:v>3.0</c:v>
                </c:pt>
                <c:pt idx="6122">
                  <c:v>3.0</c:v>
                </c:pt>
                <c:pt idx="6123">
                  <c:v>3.0</c:v>
                </c:pt>
                <c:pt idx="6124">
                  <c:v>3.0</c:v>
                </c:pt>
                <c:pt idx="6125">
                  <c:v>3.0</c:v>
                </c:pt>
                <c:pt idx="6126">
                  <c:v>3.0</c:v>
                </c:pt>
                <c:pt idx="6127">
                  <c:v>3.0</c:v>
                </c:pt>
                <c:pt idx="6128">
                  <c:v>3.0</c:v>
                </c:pt>
                <c:pt idx="6129">
                  <c:v>3.0</c:v>
                </c:pt>
                <c:pt idx="6130">
                  <c:v>3.0</c:v>
                </c:pt>
                <c:pt idx="6131">
                  <c:v>3.0</c:v>
                </c:pt>
                <c:pt idx="6132">
                  <c:v>3.0</c:v>
                </c:pt>
                <c:pt idx="6133">
                  <c:v>3.0</c:v>
                </c:pt>
                <c:pt idx="6134">
                  <c:v>3.0</c:v>
                </c:pt>
                <c:pt idx="6135">
                  <c:v>3.0</c:v>
                </c:pt>
                <c:pt idx="6136">
                  <c:v>3.0</c:v>
                </c:pt>
                <c:pt idx="6137">
                  <c:v>3.0</c:v>
                </c:pt>
                <c:pt idx="6138">
                  <c:v>3.0</c:v>
                </c:pt>
                <c:pt idx="6139">
                  <c:v>3.0</c:v>
                </c:pt>
                <c:pt idx="6140">
                  <c:v>3.0</c:v>
                </c:pt>
                <c:pt idx="6141">
                  <c:v>3.0</c:v>
                </c:pt>
                <c:pt idx="6142">
                  <c:v>3.0</c:v>
                </c:pt>
                <c:pt idx="6143">
                  <c:v>3.0</c:v>
                </c:pt>
                <c:pt idx="6144">
                  <c:v>3.0</c:v>
                </c:pt>
                <c:pt idx="6145">
                  <c:v>3.0</c:v>
                </c:pt>
                <c:pt idx="6146">
                  <c:v>3.0</c:v>
                </c:pt>
                <c:pt idx="6147">
                  <c:v>3.0</c:v>
                </c:pt>
                <c:pt idx="6148">
                  <c:v>3.0</c:v>
                </c:pt>
                <c:pt idx="6149">
                  <c:v>3.0</c:v>
                </c:pt>
                <c:pt idx="6150">
                  <c:v>3.0</c:v>
                </c:pt>
                <c:pt idx="6151">
                  <c:v>3.0</c:v>
                </c:pt>
                <c:pt idx="6152">
                  <c:v>3.0</c:v>
                </c:pt>
                <c:pt idx="6153">
                  <c:v>3.0</c:v>
                </c:pt>
                <c:pt idx="6154">
                  <c:v>3.0</c:v>
                </c:pt>
                <c:pt idx="6155">
                  <c:v>3.0</c:v>
                </c:pt>
                <c:pt idx="6156">
                  <c:v>3.0</c:v>
                </c:pt>
                <c:pt idx="6157">
                  <c:v>3.0</c:v>
                </c:pt>
                <c:pt idx="6158">
                  <c:v>3.0</c:v>
                </c:pt>
                <c:pt idx="6159">
                  <c:v>3.0</c:v>
                </c:pt>
                <c:pt idx="6160">
                  <c:v>3.0</c:v>
                </c:pt>
                <c:pt idx="6161">
                  <c:v>3.0</c:v>
                </c:pt>
                <c:pt idx="6162">
                  <c:v>3.0</c:v>
                </c:pt>
                <c:pt idx="6163">
                  <c:v>3.0</c:v>
                </c:pt>
                <c:pt idx="6164">
                  <c:v>3.0</c:v>
                </c:pt>
                <c:pt idx="6165">
                  <c:v>3.0</c:v>
                </c:pt>
                <c:pt idx="6166">
                  <c:v>3.0</c:v>
                </c:pt>
                <c:pt idx="6167">
                  <c:v>3.0</c:v>
                </c:pt>
                <c:pt idx="6168">
                  <c:v>3.0</c:v>
                </c:pt>
                <c:pt idx="6169">
                  <c:v>3.0</c:v>
                </c:pt>
                <c:pt idx="6170">
                  <c:v>3.0</c:v>
                </c:pt>
                <c:pt idx="6171">
                  <c:v>3.0</c:v>
                </c:pt>
                <c:pt idx="6172">
                  <c:v>3.0</c:v>
                </c:pt>
                <c:pt idx="6173">
                  <c:v>3.0</c:v>
                </c:pt>
                <c:pt idx="6174">
                  <c:v>3.0</c:v>
                </c:pt>
                <c:pt idx="6175">
                  <c:v>3.0</c:v>
                </c:pt>
                <c:pt idx="6176">
                  <c:v>3.0</c:v>
                </c:pt>
                <c:pt idx="6177">
                  <c:v>3.0</c:v>
                </c:pt>
                <c:pt idx="6178">
                  <c:v>3.0</c:v>
                </c:pt>
                <c:pt idx="6179">
                  <c:v>3.0</c:v>
                </c:pt>
                <c:pt idx="6180">
                  <c:v>3.0</c:v>
                </c:pt>
                <c:pt idx="6181">
                  <c:v>3.0</c:v>
                </c:pt>
                <c:pt idx="6182">
                  <c:v>3.0</c:v>
                </c:pt>
                <c:pt idx="6183">
                  <c:v>3.0</c:v>
                </c:pt>
                <c:pt idx="6184">
                  <c:v>3.0</c:v>
                </c:pt>
                <c:pt idx="6185">
                  <c:v>3.0</c:v>
                </c:pt>
                <c:pt idx="6186">
                  <c:v>3.0</c:v>
                </c:pt>
                <c:pt idx="6187">
                  <c:v>3.0</c:v>
                </c:pt>
                <c:pt idx="6188">
                  <c:v>3.0</c:v>
                </c:pt>
                <c:pt idx="6189">
                  <c:v>3.0</c:v>
                </c:pt>
                <c:pt idx="6190">
                  <c:v>3.0</c:v>
                </c:pt>
                <c:pt idx="6191">
                  <c:v>3.0</c:v>
                </c:pt>
                <c:pt idx="6192">
                  <c:v>3.0</c:v>
                </c:pt>
                <c:pt idx="6193">
                  <c:v>3.0</c:v>
                </c:pt>
                <c:pt idx="6194">
                  <c:v>3.0</c:v>
                </c:pt>
                <c:pt idx="6195">
                  <c:v>3.0</c:v>
                </c:pt>
                <c:pt idx="6196">
                  <c:v>3.0</c:v>
                </c:pt>
                <c:pt idx="6197">
                  <c:v>3.0</c:v>
                </c:pt>
                <c:pt idx="6198">
                  <c:v>3.0</c:v>
                </c:pt>
                <c:pt idx="6199">
                  <c:v>3.0</c:v>
                </c:pt>
                <c:pt idx="6200">
                  <c:v>3.0</c:v>
                </c:pt>
                <c:pt idx="6201">
                  <c:v>3.0</c:v>
                </c:pt>
                <c:pt idx="6202">
                  <c:v>3.0</c:v>
                </c:pt>
                <c:pt idx="6203">
                  <c:v>3.0</c:v>
                </c:pt>
                <c:pt idx="6204">
                  <c:v>3.0</c:v>
                </c:pt>
                <c:pt idx="6205">
                  <c:v>3.0</c:v>
                </c:pt>
                <c:pt idx="6206">
                  <c:v>3.0</c:v>
                </c:pt>
                <c:pt idx="6207">
                  <c:v>3.0</c:v>
                </c:pt>
                <c:pt idx="6208">
                  <c:v>3.0</c:v>
                </c:pt>
                <c:pt idx="6209">
                  <c:v>3.0</c:v>
                </c:pt>
                <c:pt idx="6210">
                  <c:v>3.0</c:v>
                </c:pt>
                <c:pt idx="6211">
                  <c:v>3.0</c:v>
                </c:pt>
                <c:pt idx="6212">
                  <c:v>3.0</c:v>
                </c:pt>
                <c:pt idx="6213">
                  <c:v>3.0</c:v>
                </c:pt>
                <c:pt idx="6214">
                  <c:v>3.0</c:v>
                </c:pt>
                <c:pt idx="6215">
                  <c:v>3.0</c:v>
                </c:pt>
                <c:pt idx="6216">
                  <c:v>3.0</c:v>
                </c:pt>
                <c:pt idx="6217">
                  <c:v>3.0</c:v>
                </c:pt>
                <c:pt idx="6218">
                  <c:v>3.0</c:v>
                </c:pt>
                <c:pt idx="6219">
                  <c:v>3.0</c:v>
                </c:pt>
                <c:pt idx="6220">
                  <c:v>3.0</c:v>
                </c:pt>
                <c:pt idx="6221">
                  <c:v>3.0</c:v>
                </c:pt>
                <c:pt idx="6222">
                  <c:v>3.0</c:v>
                </c:pt>
                <c:pt idx="6223">
                  <c:v>3.0</c:v>
                </c:pt>
                <c:pt idx="6224">
                  <c:v>3.0</c:v>
                </c:pt>
                <c:pt idx="6225">
                  <c:v>3.0</c:v>
                </c:pt>
                <c:pt idx="6226">
                  <c:v>3.0</c:v>
                </c:pt>
                <c:pt idx="6227">
                  <c:v>3.0</c:v>
                </c:pt>
                <c:pt idx="6228">
                  <c:v>3.0</c:v>
                </c:pt>
                <c:pt idx="6229">
                  <c:v>3.0</c:v>
                </c:pt>
                <c:pt idx="6230">
                  <c:v>3.0</c:v>
                </c:pt>
                <c:pt idx="6231">
                  <c:v>3.0</c:v>
                </c:pt>
                <c:pt idx="6232">
                  <c:v>3.0</c:v>
                </c:pt>
                <c:pt idx="6233">
                  <c:v>3.0</c:v>
                </c:pt>
                <c:pt idx="6234">
                  <c:v>3.0</c:v>
                </c:pt>
                <c:pt idx="6235">
                  <c:v>3.0</c:v>
                </c:pt>
                <c:pt idx="6236">
                  <c:v>3.0</c:v>
                </c:pt>
                <c:pt idx="6237">
                  <c:v>3.0</c:v>
                </c:pt>
                <c:pt idx="6238">
                  <c:v>3.0</c:v>
                </c:pt>
                <c:pt idx="6239">
                  <c:v>3.0</c:v>
                </c:pt>
                <c:pt idx="6240">
                  <c:v>3.0</c:v>
                </c:pt>
                <c:pt idx="6241">
                  <c:v>3.0</c:v>
                </c:pt>
                <c:pt idx="6242">
                  <c:v>3.0</c:v>
                </c:pt>
                <c:pt idx="6243">
                  <c:v>3.0</c:v>
                </c:pt>
                <c:pt idx="6244">
                  <c:v>3.0</c:v>
                </c:pt>
                <c:pt idx="6245">
                  <c:v>3.0</c:v>
                </c:pt>
                <c:pt idx="6246">
                  <c:v>3.0</c:v>
                </c:pt>
                <c:pt idx="6247">
                  <c:v>3.0</c:v>
                </c:pt>
                <c:pt idx="6248">
                  <c:v>3.0</c:v>
                </c:pt>
                <c:pt idx="6249">
                  <c:v>3.0</c:v>
                </c:pt>
                <c:pt idx="6250">
                  <c:v>3.0</c:v>
                </c:pt>
                <c:pt idx="6251">
                  <c:v>3.0</c:v>
                </c:pt>
                <c:pt idx="6252">
                  <c:v>3.0</c:v>
                </c:pt>
                <c:pt idx="6253">
                  <c:v>3.0</c:v>
                </c:pt>
                <c:pt idx="6254">
                  <c:v>3.0</c:v>
                </c:pt>
                <c:pt idx="6255">
                  <c:v>3.0</c:v>
                </c:pt>
                <c:pt idx="6256">
                  <c:v>3.0</c:v>
                </c:pt>
                <c:pt idx="6257">
                  <c:v>3.0</c:v>
                </c:pt>
                <c:pt idx="6258">
                  <c:v>3.0</c:v>
                </c:pt>
                <c:pt idx="6259">
                  <c:v>3.0</c:v>
                </c:pt>
                <c:pt idx="6260">
                  <c:v>3.0</c:v>
                </c:pt>
                <c:pt idx="6261">
                  <c:v>3.0</c:v>
                </c:pt>
                <c:pt idx="6262">
                  <c:v>3.0</c:v>
                </c:pt>
                <c:pt idx="6263">
                  <c:v>3.0</c:v>
                </c:pt>
                <c:pt idx="6264">
                  <c:v>3.0</c:v>
                </c:pt>
                <c:pt idx="6265">
                  <c:v>3.0</c:v>
                </c:pt>
                <c:pt idx="6266">
                  <c:v>3.0</c:v>
                </c:pt>
                <c:pt idx="6267">
                  <c:v>3.0</c:v>
                </c:pt>
                <c:pt idx="6268">
                  <c:v>3.0</c:v>
                </c:pt>
                <c:pt idx="6269">
                  <c:v>3.0</c:v>
                </c:pt>
                <c:pt idx="6270">
                  <c:v>3.0</c:v>
                </c:pt>
                <c:pt idx="6271">
                  <c:v>3.0</c:v>
                </c:pt>
                <c:pt idx="6272">
                  <c:v>3.0</c:v>
                </c:pt>
                <c:pt idx="6273">
                  <c:v>3.0</c:v>
                </c:pt>
                <c:pt idx="6274">
                  <c:v>3.0</c:v>
                </c:pt>
                <c:pt idx="6275">
                  <c:v>3.0</c:v>
                </c:pt>
                <c:pt idx="6276">
                  <c:v>3.0</c:v>
                </c:pt>
                <c:pt idx="6277">
                  <c:v>3.0</c:v>
                </c:pt>
                <c:pt idx="6278">
                  <c:v>3.0</c:v>
                </c:pt>
                <c:pt idx="6279">
                  <c:v>3.0</c:v>
                </c:pt>
                <c:pt idx="6280">
                  <c:v>3.0</c:v>
                </c:pt>
                <c:pt idx="6281">
                  <c:v>3.0</c:v>
                </c:pt>
                <c:pt idx="6282">
                  <c:v>3.0</c:v>
                </c:pt>
                <c:pt idx="6283">
                  <c:v>3.0</c:v>
                </c:pt>
                <c:pt idx="6284">
                  <c:v>3.0</c:v>
                </c:pt>
                <c:pt idx="6285">
                  <c:v>3.0</c:v>
                </c:pt>
                <c:pt idx="6286">
                  <c:v>3.0</c:v>
                </c:pt>
                <c:pt idx="6287">
                  <c:v>3.0</c:v>
                </c:pt>
                <c:pt idx="6288">
                  <c:v>3.0</c:v>
                </c:pt>
                <c:pt idx="6289">
                  <c:v>3.0</c:v>
                </c:pt>
                <c:pt idx="6290">
                  <c:v>3.0</c:v>
                </c:pt>
                <c:pt idx="6291">
                  <c:v>3.0</c:v>
                </c:pt>
                <c:pt idx="6292">
                  <c:v>3.0</c:v>
                </c:pt>
                <c:pt idx="6293">
                  <c:v>3.0</c:v>
                </c:pt>
                <c:pt idx="6294">
                  <c:v>3.0</c:v>
                </c:pt>
                <c:pt idx="6295">
                  <c:v>3.0</c:v>
                </c:pt>
                <c:pt idx="6296">
                  <c:v>3.0</c:v>
                </c:pt>
                <c:pt idx="6297">
                  <c:v>3.0</c:v>
                </c:pt>
                <c:pt idx="6298">
                  <c:v>6.0</c:v>
                </c:pt>
                <c:pt idx="6299">
                  <c:v>3.0</c:v>
                </c:pt>
                <c:pt idx="6300">
                  <c:v>4.0</c:v>
                </c:pt>
                <c:pt idx="6301">
                  <c:v>4.0</c:v>
                </c:pt>
                <c:pt idx="6302">
                  <c:v>4.0</c:v>
                </c:pt>
                <c:pt idx="6303">
                  <c:v>4.0</c:v>
                </c:pt>
                <c:pt idx="6304">
                  <c:v>4.0</c:v>
                </c:pt>
                <c:pt idx="6305">
                  <c:v>4.0</c:v>
                </c:pt>
                <c:pt idx="6306">
                  <c:v>4.0</c:v>
                </c:pt>
                <c:pt idx="6307">
                  <c:v>4.0</c:v>
                </c:pt>
                <c:pt idx="6308">
                  <c:v>4.0</c:v>
                </c:pt>
                <c:pt idx="6309">
                  <c:v>4.0</c:v>
                </c:pt>
                <c:pt idx="6310">
                  <c:v>4.0</c:v>
                </c:pt>
                <c:pt idx="6311">
                  <c:v>4.0</c:v>
                </c:pt>
                <c:pt idx="6312">
                  <c:v>4.0</c:v>
                </c:pt>
                <c:pt idx="6313">
                  <c:v>4.0</c:v>
                </c:pt>
                <c:pt idx="6314">
                  <c:v>4.0</c:v>
                </c:pt>
                <c:pt idx="6315">
                  <c:v>4.0</c:v>
                </c:pt>
                <c:pt idx="6316">
                  <c:v>4.0</c:v>
                </c:pt>
                <c:pt idx="6317">
                  <c:v>4.0</c:v>
                </c:pt>
                <c:pt idx="6318">
                  <c:v>4.0</c:v>
                </c:pt>
                <c:pt idx="6319">
                  <c:v>4.0</c:v>
                </c:pt>
                <c:pt idx="6320">
                  <c:v>5.0</c:v>
                </c:pt>
                <c:pt idx="6321">
                  <c:v>4.0</c:v>
                </c:pt>
                <c:pt idx="6322">
                  <c:v>4.0</c:v>
                </c:pt>
                <c:pt idx="6323">
                  <c:v>4.0</c:v>
                </c:pt>
                <c:pt idx="6324">
                  <c:v>4.0</c:v>
                </c:pt>
                <c:pt idx="6325">
                  <c:v>4.0</c:v>
                </c:pt>
                <c:pt idx="6326">
                  <c:v>4.0</c:v>
                </c:pt>
                <c:pt idx="6327">
                  <c:v>4.0</c:v>
                </c:pt>
                <c:pt idx="6328">
                  <c:v>4.0</c:v>
                </c:pt>
                <c:pt idx="6329">
                  <c:v>4.0</c:v>
                </c:pt>
                <c:pt idx="6330">
                  <c:v>4.0</c:v>
                </c:pt>
                <c:pt idx="6331">
                  <c:v>4.0</c:v>
                </c:pt>
                <c:pt idx="6332">
                  <c:v>4.0</c:v>
                </c:pt>
                <c:pt idx="6333">
                  <c:v>4.0</c:v>
                </c:pt>
                <c:pt idx="6334">
                  <c:v>4.0</c:v>
                </c:pt>
                <c:pt idx="6335">
                  <c:v>4.0</c:v>
                </c:pt>
                <c:pt idx="6336">
                  <c:v>4.0</c:v>
                </c:pt>
                <c:pt idx="6337">
                  <c:v>4.0</c:v>
                </c:pt>
                <c:pt idx="6338">
                  <c:v>4.0</c:v>
                </c:pt>
                <c:pt idx="6339">
                  <c:v>4.0</c:v>
                </c:pt>
                <c:pt idx="6340">
                  <c:v>4.0</c:v>
                </c:pt>
                <c:pt idx="6341">
                  <c:v>5.0</c:v>
                </c:pt>
                <c:pt idx="6342">
                  <c:v>4.0</c:v>
                </c:pt>
                <c:pt idx="6343">
                  <c:v>4.0</c:v>
                </c:pt>
                <c:pt idx="6344">
                  <c:v>4.0</c:v>
                </c:pt>
                <c:pt idx="6345">
                  <c:v>4.0</c:v>
                </c:pt>
                <c:pt idx="6346">
                  <c:v>4.0</c:v>
                </c:pt>
                <c:pt idx="6347">
                  <c:v>10.0</c:v>
                </c:pt>
                <c:pt idx="6348">
                  <c:v>4.0</c:v>
                </c:pt>
                <c:pt idx="6349">
                  <c:v>4.0</c:v>
                </c:pt>
                <c:pt idx="6350">
                  <c:v>7.0</c:v>
                </c:pt>
                <c:pt idx="6351">
                  <c:v>5.0</c:v>
                </c:pt>
                <c:pt idx="6352">
                  <c:v>4.0</c:v>
                </c:pt>
                <c:pt idx="6353">
                  <c:v>5.0</c:v>
                </c:pt>
                <c:pt idx="6354">
                  <c:v>5.0</c:v>
                </c:pt>
                <c:pt idx="6355">
                  <c:v>5.0</c:v>
                </c:pt>
                <c:pt idx="6356">
                  <c:v>4.0</c:v>
                </c:pt>
                <c:pt idx="6357">
                  <c:v>7.0</c:v>
                </c:pt>
                <c:pt idx="6358">
                  <c:v>4.0</c:v>
                </c:pt>
                <c:pt idx="6359">
                  <c:v>4.0</c:v>
                </c:pt>
                <c:pt idx="6360">
                  <c:v>6.0</c:v>
                </c:pt>
                <c:pt idx="6361">
                  <c:v>4.0</c:v>
                </c:pt>
                <c:pt idx="6362">
                  <c:v>4.0</c:v>
                </c:pt>
                <c:pt idx="6363">
                  <c:v>4.0</c:v>
                </c:pt>
                <c:pt idx="6364">
                  <c:v>4.0</c:v>
                </c:pt>
                <c:pt idx="6365">
                  <c:v>4.0</c:v>
                </c:pt>
                <c:pt idx="6366">
                  <c:v>4.0</c:v>
                </c:pt>
                <c:pt idx="6367">
                  <c:v>4.0</c:v>
                </c:pt>
                <c:pt idx="6368">
                  <c:v>4.0</c:v>
                </c:pt>
                <c:pt idx="6369">
                  <c:v>4.0</c:v>
                </c:pt>
                <c:pt idx="6370">
                  <c:v>4.0</c:v>
                </c:pt>
                <c:pt idx="6371">
                  <c:v>6.0</c:v>
                </c:pt>
                <c:pt idx="6372">
                  <c:v>4.0</c:v>
                </c:pt>
                <c:pt idx="6373">
                  <c:v>4.0</c:v>
                </c:pt>
                <c:pt idx="6374">
                  <c:v>4.0</c:v>
                </c:pt>
                <c:pt idx="6375">
                  <c:v>4.0</c:v>
                </c:pt>
                <c:pt idx="6376">
                  <c:v>10.0</c:v>
                </c:pt>
                <c:pt idx="6377">
                  <c:v>4.0</c:v>
                </c:pt>
                <c:pt idx="6378">
                  <c:v>4.0</c:v>
                </c:pt>
                <c:pt idx="6379">
                  <c:v>4.0</c:v>
                </c:pt>
                <c:pt idx="6380">
                  <c:v>4.0</c:v>
                </c:pt>
                <c:pt idx="6381">
                  <c:v>4.0</c:v>
                </c:pt>
                <c:pt idx="6382">
                  <c:v>4.0</c:v>
                </c:pt>
                <c:pt idx="6383">
                  <c:v>4.0</c:v>
                </c:pt>
                <c:pt idx="6384">
                  <c:v>4.0</c:v>
                </c:pt>
                <c:pt idx="6385">
                  <c:v>4.0</c:v>
                </c:pt>
                <c:pt idx="6386">
                  <c:v>4.0</c:v>
                </c:pt>
                <c:pt idx="6387">
                  <c:v>4.0</c:v>
                </c:pt>
                <c:pt idx="6388">
                  <c:v>4.0</c:v>
                </c:pt>
                <c:pt idx="6389">
                  <c:v>4.0</c:v>
                </c:pt>
                <c:pt idx="6390">
                  <c:v>4.0</c:v>
                </c:pt>
                <c:pt idx="6391">
                  <c:v>4.0</c:v>
                </c:pt>
                <c:pt idx="6392">
                  <c:v>6.0</c:v>
                </c:pt>
                <c:pt idx="6393">
                  <c:v>4.0</c:v>
                </c:pt>
                <c:pt idx="6394">
                  <c:v>4.0</c:v>
                </c:pt>
                <c:pt idx="6395">
                  <c:v>4.0</c:v>
                </c:pt>
                <c:pt idx="6396">
                  <c:v>4.0</c:v>
                </c:pt>
                <c:pt idx="6397">
                  <c:v>4.0</c:v>
                </c:pt>
                <c:pt idx="6398">
                  <c:v>5.0</c:v>
                </c:pt>
                <c:pt idx="6399">
                  <c:v>4.0</c:v>
                </c:pt>
                <c:pt idx="6400">
                  <c:v>4.0</c:v>
                </c:pt>
                <c:pt idx="6401">
                  <c:v>4.0</c:v>
                </c:pt>
                <c:pt idx="6402">
                  <c:v>4.0</c:v>
                </c:pt>
                <c:pt idx="6403">
                  <c:v>4.0</c:v>
                </c:pt>
                <c:pt idx="6404">
                  <c:v>4.0</c:v>
                </c:pt>
                <c:pt idx="6405">
                  <c:v>4.0</c:v>
                </c:pt>
                <c:pt idx="6406">
                  <c:v>4.0</c:v>
                </c:pt>
                <c:pt idx="6407">
                  <c:v>4.0</c:v>
                </c:pt>
                <c:pt idx="6408">
                  <c:v>4.0</c:v>
                </c:pt>
                <c:pt idx="6409">
                  <c:v>4.0</c:v>
                </c:pt>
                <c:pt idx="6410">
                  <c:v>4.0</c:v>
                </c:pt>
                <c:pt idx="6411">
                  <c:v>4.0</c:v>
                </c:pt>
                <c:pt idx="6412">
                  <c:v>4.0</c:v>
                </c:pt>
                <c:pt idx="6413">
                  <c:v>4.0</c:v>
                </c:pt>
                <c:pt idx="6414">
                  <c:v>4.0</c:v>
                </c:pt>
                <c:pt idx="6415">
                  <c:v>4.0</c:v>
                </c:pt>
                <c:pt idx="6416">
                  <c:v>4.0</c:v>
                </c:pt>
                <c:pt idx="6417">
                  <c:v>4.0</c:v>
                </c:pt>
                <c:pt idx="6418">
                  <c:v>4.0</c:v>
                </c:pt>
                <c:pt idx="6419">
                  <c:v>4.0</c:v>
                </c:pt>
                <c:pt idx="6420">
                  <c:v>4.0</c:v>
                </c:pt>
                <c:pt idx="6421">
                  <c:v>4.0</c:v>
                </c:pt>
                <c:pt idx="6422">
                  <c:v>4.0</c:v>
                </c:pt>
                <c:pt idx="6423">
                  <c:v>6.0</c:v>
                </c:pt>
                <c:pt idx="6424">
                  <c:v>4.0</c:v>
                </c:pt>
                <c:pt idx="6425">
                  <c:v>4.0</c:v>
                </c:pt>
                <c:pt idx="6426">
                  <c:v>4.0</c:v>
                </c:pt>
                <c:pt idx="6427">
                  <c:v>4.0</c:v>
                </c:pt>
                <c:pt idx="6428">
                  <c:v>4.0</c:v>
                </c:pt>
                <c:pt idx="6429">
                  <c:v>4.0</c:v>
                </c:pt>
                <c:pt idx="6430">
                  <c:v>4.0</c:v>
                </c:pt>
                <c:pt idx="6431">
                  <c:v>4.0</c:v>
                </c:pt>
                <c:pt idx="6432">
                  <c:v>4.0</c:v>
                </c:pt>
                <c:pt idx="6433">
                  <c:v>4.0</c:v>
                </c:pt>
                <c:pt idx="6434">
                  <c:v>4.0</c:v>
                </c:pt>
                <c:pt idx="6435">
                  <c:v>4.0</c:v>
                </c:pt>
                <c:pt idx="6436">
                  <c:v>4.0</c:v>
                </c:pt>
                <c:pt idx="6437">
                  <c:v>4.0</c:v>
                </c:pt>
                <c:pt idx="6438">
                  <c:v>4.0</c:v>
                </c:pt>
                <c:pt idx="6439">
                  <c:v>4.0</c:v>
                </c:pt>
                <c:pt idx="6440">
                  <c:v>4.0</c:v>
                </c:pt>
                <c:pt idx="6441">
                  <c:v>4.0</c:v>
                </c:pt>
                <c:pt idx="6442">
                  <c:v>4.0</c:v>
                </c:pt>
                <c:pt idx="6443">
                  <c:v>4.0</c:v>
                </c:pt>
                <c:pt idx="6444">
                  <c:v>4.0</c:v>
                </c:pt>
                <c:pt idx="6445">
                  <c:v>4.0</c:v>
                </c:pt>
                <c:pt idx="6446">
                  <c:v>4.0</c:v>
                </c:pt>
                <c:pt idx="6447">
                  <c:v>4.0</c:v>
                </c:pt>
                <c:pt idx="6448">
                  <c:v>4.0</c:v>
                </c:pt>
                <c:pt idx="6449">
                  <c:v>4.0</c:v>
                </c:pt>
                <c:pt idx="6450">
                  <c:v>8.0</c:v>
                </c:pt>
                <c:pt idx="6451">
                  <c:v>4.0</c:v>
                </c:pt>
                <c:pt idx="6452">
                  <c:v>4.0</c:v>
                </c:pt>
                <c:pt idx="6453">
                  <c:v>4.0</c:v>
                </c:pt>
                <c:pt idx="6454">
                  <c:v>4.0</c:v>
                </c:pt>
                <c:pt idx="6455">
                  <c:v>4.0</c:v>
                </c:pt>
                <c:pt idx="6456">
                  <c:v>4.0</c:v>
                </c:pt>
                <c:pt idx="6457">
                  <c:v>4.0</c:v>
                </c:pt>
                <c:pt idx="6458">
                  <c:v>4.0</c:v>
                </c:pt>
                <c:pt idx="6459">
                  <c:v>4.0</c:v>
                </c:pt>
                <c:pt idx="6460">
                  <c:v>4.0</c:v>
                </c:pt>
                <c:pt idx="6461">
                  <c:v>4.0</c:v>
                </c:pt>
                <c:pt idx="6462">
                  <c:v>4.0</c:v>
                </c:pt>
                <c:pt idx="6463">
                  <c:v>4.0</c:v>
                </c:pt>
                <c:pt idx="6464">
                  <c:v>4.0</c:v>
                </c:pt>
                <c:pt idx="6465">
                  <c:v>4.0</c:v>
                </c:pt>
                <c:pt idx="6466">
                  <c:v>4.0</c:v>
                </c:pt>
                <c:pt idx="6467">
                  <c:v>4.0</c:v>
                </c:pt>
                <c:pt idx="6468">
                  <c:v>4.0</c:v>
                </c:pt>
                <c:pt idx="6469">
                  <c:v>4.0</c:v>
                </c:pt>
                <c:pt idx="6470">
                  <c:v>4.0</c:v>
                </c:pt>
                <c:pt idx="6471">
                  <c:v>4.0</c:v>
                </c:pt>
                <c:pt idx="6472">
                  <c:v>4.0</c:v>
                </c:pt>
                <c:pt idx="6473">
                  <c:v>4.0</c:v>
                </c:pt>
                <c:pt idx="6474">
                  <c:v>4.0</c:v>
                </c:pt>
                <c:pt idx="6475">
                  <c:v>4.0</c:v>
                </c:pt>
                <c:pt idx="6476">
                  <c:v>4.0</c:v>
                </c:pt>
                <c:pt idx="6477">
                  <c:v>4.0</c:v>
                </c:pt>
                <c:pt idx="6478">
                  <c:v>4.0</c:v>
                </c:pt>
                <c:pt idx="6479">
                  <c:v>4.0</c:v>
                </c:pt>
                <c:pt idx="6480">
                  <c:v>4.0</c:v>
                </c:pt>
                <c:pt idx="6481">
                  <c:v>4.0</c:v>
                </c:pt>
                <c:pt idx="6482">
                  <c:v>4.0</c:v>
                </c:pt>
                <c:pt idx="6483">
                  <c:v>4.0</c:v>
                </c:pt>
                <c:pt idx="6484">
                  <c:v>4.0</c:v>
                </c:pt>
                <c:pt idx="6485">
                  <c:v>4.0</c:v>
                </c:pt>
                <c:pt idx="6486">
                  <c:v>4.0</c:v>
                </c:pt>
                <c:pt idx="6487">
                  <c:v>4.0</c:v>
                </c:pt>
                <c:pt idx="6488">
                  <c:v>4.0</c:v>
                </c:pt>
                <c:pt idx="6489">
                  <c:v>4.0</c:v>
                </c:pt>
                <c:pt idx="6490">
                  <c:v>4.0</c:v>
                </c:pt>
                <c:pt idx="6491">
                  <c:v>4.0</c:v>
                </c:pt>
                <c:pt idx="6492">
                  <c:v>4.0</c:v>
                </c:pt>
                <c:pt idx="6493">
                  <c:v>4.0</c:v>
                </c:pt>
                <c:pt idx="6494">
                  <c:v>4.0</c:v>
                </c:pt>
                <c:pt idx="6495">
                  <c:v>4.0</c:v>
                </c:pt>
                <c:pt idx="6496">
                  <c:v>4.0</c:v>
                </c:pt>
                <c:pt idx="6497">
                  <c:v>4.0</c:v>
                </c:pt>
                <c:pt idx="6498">
                  <c:v>4.0</c:v>
                </c:pt>
                <c:pt idx="6499">
                  <c:v>4.0</c:v>
                </c:pt>
                <c:pt idx="6500">
                  <c:v>4.0</c:v>
                </c:pt>
                <c:pt idx="6501">
                  <c:v>4.0</c:v>
                </c:pt>
                <c:pt idx="6502">
                  <c:v>4.0</c:v>
                </c:pt>
                <c:pt idx="6503">
                  <c:v>4.0</c:v>
                </c:pt>
                <c:pt idx="6504">
                  <c:v>4.0</c:v>
                </c:pt>
                <c:pt idx="6505">
                  <c:v>5.0</c:v>
                </c:pt>
                <c:pt idx="6506">
                  <c:v>5.0</c:v>
                </c:pt>
                <c:pt idx="6507">
                  <c:v>4.0</c:v>
                </c:pt>
                <c:pt idx="6508">
                  <c:v>4.0</c:v>
                </c:pt>
                <c:pt idx="6509">
                  <c:v>4.0</c:v>
                </c:pt>
                <c:pt idx="6510">
                  <c:v>4.0</c:v>
                </c:pt>
                <c:pt idx="6511">
                  <c:v>4.0</c:v>
                </c:pt>
                <c:pt idx="6512">
                  <c:v>4.0</c:v>
                </c:pt>
                <c:pt idx="6513">
                  <c:v>7.0</c:v>
                </c:pt>
                <c:pt idx="6514">
                  <c:v>6.0</c:v>
                </c:pt>
                <c:pt idx="6515">
                  <c:v>4.0</c:v>
                </c:pt>
                <c:pt idx="6516">
                  <c:v>4.0</c:v>
                </c:pt>
                <c:pt idx="6517">
                  <c:v>4.0</c:v>
                </c:pt>
                <c:pt idx="6518">
                  <c:v>4.0</c:v>
                </c:pt>
                <c:pt idx="6519">
                  <c:v>4.0</c:v>
                </c:pt>
                <c:pt idx="6520">
                  <c:v>4.0</c:v>
                </c:pt>
                <c:pt idx="6521">
                  <c:v>4.0</c:v>
                </c:pt>
                <c:pt idx="6522">
                  <c:v>4.0</c:v>
                </c:pt>
                <c:pt idx="6523">
                  <c:v>4.0</c:v>
                </c:pt>
                <c:pt idx="6524">
                  <c:v>4.0</c:v>
                </c:pt>
                <c:pt idx="6525">
                  <c:v>4.0</c:v>
                </c:pt>
                <c:pt idx="6526">
                  <c:v>4.0</c:v>
                </c:pt>
                <c:pt idx="6527">
                  <c:v>4.0</c:v>
                </c:pt>
                <c:pt idx="6528">
                  <c:v>4.0</c:v>
                </c:pt>
                <c:pt idx="6529">
                  <c:v>4.0</c:v>
                </c:pt>
                <c:pt idx="6530">
                  <c:v>4.0</c:v>
                </c:pt>
                <c:pt idx="6531">
                  <c:v>4.0</c:v>
                </c:pt>
                <c:pt idx="6532">
                  <c:v>4.0</c:v>
                </c:pt>
                <c:pt idx="6533">
                  <c:v>4.0</c:v>
                </c:pt>
                <c:pt idx="6534">
                  <c:v>4.0</c:v>
                </c:pt>
                <c:pt idx="6535">
                  <c:v>4.0</c:v>
                </c:pt>
                <c:pt idx="6536">
                  <c:v>4.0</c:v>
                </c:pt>
                <c:pt idx="6537">
                  <c:v>4.0</c:v>
                </c:pt>
                <c:pt idx="6538">
                  <c:v>4.0</c:v>
                </c:pt>
                <c:pt idx="6539">
                  <c:v>6.0</c:v>
                </c:pt>
                <c:pt idx="6540">
                  <c:v>5.0</c:v>
                </c:pt>
                <c:pt idx="6541">
                  <c:v>5.0</c:v>
                </c:pt>
                <c:pt idx="6542">
                  <c:v>5.0</c:v>
                </c:pt>
                <c:pt idx="6543">
                  <c:v>5.0</c:v>
                </c:pt>
                <c:pt idx="6544">
                  <c:v>5.0</c:v>
                </c:pt>
                <c:pt idx="6545">
                  <c:v>5.0</c:v>
                </c:pt>
                <c:pt idx="6546">
                  <c:v>5.0</c:v>
                </c:pt>
                <c:pt idx="6547">
                  <c:v>5.0</c:v>
                </c:pt>
                <c:pt idx="6548">
                  <c:v>5.0</c:v>
                </c:pt>
                <c:pt idx="6549">
                  <c:v>5.0</c:v>
                </c:pt>
                <c:pt idx="6550">
                  <c:v>5.0</c:v>
                </c:pt>
                <c:pt idx="6551">
                  <c:v>5.0</c:v>
                </c:pt>
                <c:pt idx="6552">
                  <c:v>5.0</c:v>
                </c:pt>
                <c:pt idx="6553">
                  <c:v>7.0</c:v>
                </c:pt>
                <c:pt idx="6554">
                  <c:v>5.0</c:v>
                </c:pt>
                <c:pt idx="6555">
                  <c:v>5.0</c:v>
                </c:pt>
                <c:pt idx="6556">
                  <c:v>5.0</c:v>
                </c:pt>
                <c:pt idx="6557">
                  <c:v>5.0</c:v>
                </c:pt>
                <c:pt idx="6558">
                  <c:v>6.0</c:v>
                </c:pt>
                <c:pt idx="6559">
                  <c:v>7.0</c:v>
                </c:pt>
                <c:pt idx="6560">
                  <c:v>6.0</c:v>
                </c:pt>
                <c:pt idx="6561">
                  <c:v>5.0</c:v>
                </c:pt>
                <c:pt idx="6562">
                  <c:v>5.0</c:v>
                </c:pt>
                <c:pt idx="6563">
                  <c:v>5.0</c:v>
                </c:pt>
                <c:pt idx="6564">
                  <c:v>5.0</c:v>
                </c:pt>
                <c:pt idx="6565">
                  <c:v>5.0</c:v>
                </c:pt>
                <c:pt idx="6566">
                  <c:v>5.0</c:v>
                </c:pt>
                <c:pt idx="6567">
                  <c:v>5.0</c:v>
                </c:pt>
                <c:pt idx="6568">
                  <c:v>5.0</c:v>
                </c:pt>
                <c:pt idx="6569">
                  <c:v>5.0</c:v>
                </c:pt>
                <c:pt idx="6570">
                  <c:v>5.0</c:v>
                </c:pt>
                <c:pt idx="6571">
                  <c:v>5.0</c:v>
                </c:pt>
                <c:pt idx="6572">
                  <c:v>5.0</c:v>
                </c:pt>
                <c:pt idx="6573">
                  <c:v>5.0</c:v>
                </c:pt>
                <c:pt idx="6574">
                  <c:v>5.0</c:v>
                </c:pt>
                <c:pt idx="6575">
                  <c:v>5.0</c:v>
                </c:pt>
                <c:pt idx="6576">
                  <c:v>5.0</c:v>
                </c:pt>
                <c:pt idx="6577">
                  <c:v>5.0</c:v>
                </c:pt>
                <c:pt idx="6578">
                  <c:v>5.0</c:v>
                </c:pt>
                <c:pt idx="6579">
                  <c:v>5.0</c:v>
                </c:pt>
                <c:pt idx="6580">
                  <c:v>5.0</c:v>
                </c:pt>
                <c:pt idx="6581">
                  <c:v>6.0</c:v>
                </c:pt>
                <c:pt idx="6582">
                  <c:v>10.0</c:v>
                </c:pt>
                <c:pt idx="6583">
                  <c:v>5.0</c:v>
                </c:pt>
                <c:pt idx="6584">
                  <c:v>5.0</c:v>
                </c:pt>
                <c:pt idx="6585">
                  <c:v>5.0</c:v>
                </c:pt>
                <c:pt idx="6586">
                  <c:v>5.0</c:v>
                </c:pt>
                <c:pt idx="6587">
                  <c:v>5.0</c:v>
                </c:pt>
                <c:pt idx="6588">
                  <c:v>5.0</c:v>
                </c:pt>
                <c:pt idx="6589">
                  <c:v>5.0</c:v>
                </c:pt>
                <c:pt idx="6590">
                  <c:v>5.0</c:v>
                </c:pt>
                <c:pt idx="6591">
                  <c:v>5.0</c:v>
                </c:pt>
                <c:pt idx="6592">
                  <c:v>5.0</c:v>
                </c:pt>
                <c:pt idx="6593">
                  <c:v>5.0</c:v>
                </c:pt>
                <c:pt idx="6594">
                  <c:v>5.0</c:v>
                </c:pt>
                <c:pt idx="6595">
                  <c:v>5.0</c:v>
                </c:pt>
                <c:pt idx="6596">
                  <c:v>5.0</c:v>
                </c:pt>
                <c:pt idx="6597">
                  <c:v>5.0</c:v>
                </c:pt>
                <c:pt idx="6598">
                  <c:v>5.0</c:v>
                </c:pt>
                <c:pt idx="6599">
                  <c:v>7.0</c:v>
                </c:pt>
                <c:pt idx="6600">
                  <c:v>5.0</c:v>
                </c:pt>
                <c:pt idx="6601">
                  <c:v>5.0</c:v>
                </c:pt>
                <c:pt idx="6602">
                  <c:v>5.0</c:v>
                </c:pt>
                <c:pt idx="6603">
                  <c:v>5.0</c:v>
                </c:pt>
                <c:pt idx="6604">
                  <c:v>5.0</c:v>
                </c:pt>
                <c:pt idx="6605">
                  <c:v>5.0</c:v>
                </c:pt>
                <c:pt idx="6606">
                  <c:v>5.0</c:v>
                </c:pt>
                <c:pt idx="6607">
                  <c:v>5.0</c:v>
                </c:pt>
                <c:pt idx="6608">
                  <c:v>5.0</c:v>
                </c:pt>
                <c:pt idx="6609">
                  <c:v>5.0</c:v>
                </c:pt>
                <c:pt idx="6610">
                  <c:v>5.0</c:v>
                </c:pt>
                <c:pt idx="6611">
                  <c:v>5.0</c:v>
                </c:pt>
                <c:pt idx="6612">
                  <c:v>5.0</c:v>
                </c:pt>
                <c:pt idx="6613">
                  <c:v>5.0</c:v>
                </c:pt>
                <c:pt idx="6614">
                  <c:v>5.0</c:v>
                </c:pt>
                <c:pt idx="6615">
                  <c:v>5.0</c:v>
                </c:pt>
                <c:pt idx="6616">
                  <c:v>5.0</c:v>
                </c:pt>
                <c:pt idx="6617">
                  <c:v>5.0</c:v>
                </c:pt>
                <c:pt idx="6618">
                  <c:v>5.0</c:v>
                </c:pt>
                <c:pt idx="6619">
                  <c:v>5.0</c:v>
                </c:pt>
                <c:pt idx="6620">
                  <c:v>5.0</c:v>
                </c:pt>
                <c:pt idx="6621">
                  <c:v>5.0</c:v>
                </c:pt>
                <c:pt idx="6622">
                  <c:v>5.0</c:v>
                </c:pt>
                <c:pt idx="6623">
                  <c:v>5.0</c:v>
                </c:pt>
                <c:pt idx="6624">
                  <c:v>5.0</c:v>
                </c:pt>
                <c:pt idx="6625">
                  <c:v>5.0</c:v>
                </c:pt>
                <c:pt idx="6626">
                  <c:v>5.0</c:v>
                </c:pt>
                <c:pt idx="6627">
                  <c:v>5.0</c:v>
                </c:pt>
                <c:pt idx="6628">
                  <c:v>5.0</c:v>
                </c:pt>
                <c:pt idx="6629">
                  <c:v>5.0</c:v>
                </c:pt>
                <c:pt idx="6630">
                  <c:v>5.0</c:v>
                </c:pt>
                <c:pt idx="6631">
                  <c:v>5.0</c:v>
                </c:pt>
                <c:pt idx="6632">
                  <c:v>5.0</c:v>
                </c:pt>
                <c:pt idx="6633">
                  <c:v>15.0</c:v>
                </c:pt>
                <c:pt idx="6634">
                  <c:v>5.0</c:v>
                </c:pt>
                <c:pt idx="6635">
                  <c:v>5.0</c:v>
                </c:pt>
                <c:pt idx="6636">
                  <c:v>5.0</c:v>
                </c:pt>
                <c:pt idx="6637">
                  <c:v>5.0</c:v>
                </c:pt>
                <c:pt idx="6638">
                  <c:v>5.0</c:v>
                </c:pt>
                <c:pt idx="6639">
                  <c:v>8.0</c:v>
                </c:pt>
                <c:pt idx="6640">
                  <c:v>5.0</c:v>
                </c:pt>
                <c:pt idx="6641">
                  <c:v>5.0</c:v>
                </c:pt>
                <c:pt idx="6642">
                  <c:v>5.0</c:v>
                </c:pt>
                <c:pt idx="6643">
                  <c:v>8.0</c:v>
                </c:pt>
                <c:pt idx="6644">
                  <c:v>5.0</c:v>
                </c:pt>
                <c:pt idx="6645">
                  <c:v>5.0</c:v>
                </c:pt>
                <c:pt idx="6646">
                  <c:v>5.0</c:v>
                </c:pt>
                <c:pt idx="6647">
                  <c:v>5.0</c:v>
                </c:pt>
                <c:pt idx="6648">
                  <c:v>5.0</c:v>
                </c:pt>
                <c:pt idx="6649">
                  <c:v>5.0</c:v>
                </c:pt>
                <c:pt idx="6650">
                  <c:v>5.0</c:v>
                </c:pt>
                <c:pt idx="6651">
                  <c:v>5.0</c:v>
                </c:pt>
                <c:pt idx="6652">
                  <c:v>5.0</c:v>
                </c:pt>
                <c:pt idx="6653">
                  <c:v>5.0</c:v>
                </c:pt>
                <c:pt idx="6654">
                  <c:v>5.0</c:v>
                </c:pt>
                <c:pt idx="6655">
                  <c:v>5.0</c:v>
                </c:pt>
                <c:pt idx="6656">
                  <c:v>5.0</c:v>
                </c:pt>
                <c:pt idx="6657">
                  <c:v>5.0</c:v>
                </c:pt>
                <c:pt idx="6658">
                  <c:v>5.0</c:v>
                </c:pt>
                <c:pt idx="6659">
                  <c:v>5.0</c:v>
                </c:pt>
                <c:pt idx="6660">
                  <c:v>5.0</c:v>
                </c:pt>
                <c:pt idx="6661">
                  <c:v>5.0</c:v>
                </c:pt>
                <c:pt idx="6662">
                  <c:v>5.0</c:v>
                </c:pt>
                <c:pt idx="6663">
                  <c:v>5.0</c:v>
                </c:pt>
                <c:pt idx="6664">
                  <c:v>5.0</c:v>
                </c:pt>
                <c:pt idx="6665">
                  <c:v>5.0</c:v>
                </c:pt>
                <c:pt idx="6666">
                  <c:v>5.0</c:v>
                </c:pt>
                <c:pt idx="6667">
                  <c:v>5.0</c:v>
                </c:pt>
                <c:pt idx="6668">
                  <c:v>5.0</c:v>
                </c:pt>
                <c:pt idx="6669">
                  <c:v>5.0</c:v>
                </c:pt>
                <c:pt idx="6670">
                  <c:v>5.0</c:v>
                </c:pt>
                <c:pt idx="6671">
                  <c:v>5.0</c:v>
                </c:pt>
                <c:pt idx="6672">
                  <c:v>5.0</c:v>
                </c:pt>
                <c:pt idx="6673">
                  <c:v>5.0</c:v>
                </c:pt>
                <c:pt idx="6674">
                  <c:v>5.0</c:v>
                </c:pt>
                <c:pt idx="6675">
                  <c:v>5.0</c:v>
                </c:pt>
                <c:pt idx="6676">
                  <c:v>5.0</c:v>
                </c:pt>
                <c:pt idx="6677">
                  <c:v>5.0</c:v>
                </c:pt>
                <c:pt idx="6678">
                  <c:v>6.0</c:v>
                </c:pt>
                <c:pt idx="6679">
                  <c:v>5.0</c:v>
                </c:pt>
                <c:pt idx="6680">
                  <c:v>5.0</c:v>
                </c:pt>
                <c:pt idx="6681">
                  <c:v>5.0</c:v>
                </c:pt>
                <c:pt idx="6682">
                  <c:v>5.0</c:v>
                </c:pt>
                <c:pt idx="6683">
                  <c:v>5.0</c:v>
                </c:pt>
                <c:pt idx="6684">
                  <c:v>5.0</c:v>
                </c:pt>
                <c:pt idx="6685">
                  <c:v>5.0</c:v>
                </c:pt>
                <c:pt idx="6686">
                  <c:v>5.0</c:v>
                </c:pt>
                <c:pt idx="6687">
                  <c:v>5.0</c:v>
                </c:pt>
                <c:pt idx="6688">
                  <c:v>5.0</c:v>
                </c:pt>
                <c:pt idx="6689">
                  <c:v>5.0</c:v>
                </c:pt>
                <c:pt idx="6690">
                  <c:v>5.0</c:v>
                </c:pt>
                <c:pt idx="6691">
                  <c:v>19.0</c:v>
                </c:pt>
                <c:pt idx="6692">
                  <c:v>6.0</c:v>
                </c:pt>
                <c:pt idx="6693">
                  <c:v>6.0</c:v>
                </c:pt>
                <c:pt idx="6694">
                  <c:v>6.0</c:v>
                </c:pt>
                <c:pt idx="6695">
                  <c:v>6.0</c:v>
                </c:pt>
                <c:pt idx="6696">
                  <c:v>6.0</c:v>
                </c:pt>
                <c:pt idx="6697">
                  <c:v>6.0</c:v>
                </c:pt>
                <c:pt idx="6698">
                  <c:v>6.0</c:v>
                </c:pt>
                <c:pt idx="6699">
                  <c:v>6.0</c:v>
                </c:pt>
                <c:pt idx="6700">
                  <c:v>6.0</c:v>
                </c:pt>
                <c:pt idx="6701">
                  <c:v>6.0</c:v>
                </c:pt>
                <c:pt idx="6702">
                  <c:v>6.0</c:v>
                </c:pt>
                <c:pt idx="6703">
                  <c:v>17.0</c:v>
                </c:pt>
                <c:pt idx="6704">
                  <c:v>11.0</c:v>
                </c:pt>
                <c:pt idx="6705">
                  <c:v>8.0</c:v>
                </c:pt>
                <c:pt idx="6706">
                  <c:v>6.0</c:v>
                </c:pt>
                <c:pt idx="6707">
                  <c:v>6.0</c:v>
                </c:pt>
                <c:pt idx="6708">
                  <c:v>6.0</c:v>
                </c:pt>
                <c:pt idx="6709">
                  <c:v>6.0</c:v>
                </c:pt>
                <c:pt idx="6710">
                  <c:v>6.0</c:v>
                </c:pt>
                <c:pt idx="6711">
                  <c:v>6.0</c:v>
                </c:pt>
                <c:pt idx="6712">
                  <c:v>6.0</c:v>
                </c:pt>
                <c:pt idx="6713">
                  <c:v>7.0</c:v>
                </c:pt>
                <c:pt idx="6714">
                  <c:v>6.0</c:v>
                </c:pt>
                <c:pt idx="6715">
                  <c:v>6.0</c:v>
                </c:pt>
                <c:pt idx="6716">
                  <c:v>6.0</c:v>
                </c:pt>
                <c:pt idx="6717">
                  <c:v>6.0</c:v>
                </c:pt>
                <c:pt idx="6718">
                  <c:v>6.0</c:v>
                </c:pt>
                <c:pt idx="6719">
                  <c:v>6.0</c:v>
                </c:pt>
                <c:pt idx="6720">
                  <c:v>6.0</c:v>
                </c:pt>
                <c:pt idx="6721">
                  <c:v>6.0</c:v>
                </c:pt>
                <c:pt idx="6722">
                  <c:v>6.0</c:v>
                </c:pt>
                <c:pt idx="6723">
                  <c:v>6.0</c:v>
                </c:pt>
                <c:pt idx="6724">
                  <c:v>6.0</c:v>
                </c:pt>
                <c:pt idx="6725">
                  <c:v>6.0</c:v>
                </c:pt>
                <c:pt idx="6726">
                  <c:v>6.0</c:v>
                </c:pt>
                <c:pt idx="6727">
                  <c:v>6.0</c:v>
                </c:pt>
                <c:pt idx="6728">
                  <c:v>19.0</c:v>
                </c:pt>
                <c:pt idx="6729">
                  <c:v>6.0</c:v>
                </c:pt>
                <c:pt idx="6730">
                  <c:v>6.0</c:v>
                </c:pt>
                <c:pt idx="6731">
                  <c:v>6.0</c:v>
                </c:pt>
                <c:pt idx="6732">
                  <c:v>6.0</c:v>
                </c:pt>
                <c:pt idx="6733">
                  <c:v>6.0</c:v>
                </c:pt>
                <c:pt idx="6734">
                  <c:v>6.0</c:v>
                </c:pt>
                <c:pt idx="6735">
                  <c:v>6.0</c:v>
                </c:pt>
                <c:pt idx="6736">
                  <c:v>6.0</c:v>
                </c:pt>
                <c:pt idx="6737">
                  <c:v>6.0</c:v>
                </c:pt>
                <c:pt idx="6738">
                  <c:v>6.0</c:v>
                </c:pt>
                <c:pt idx="6739">
                  <c:v>6.0</c:v>
                </c:pt>
                <c:pt idx="6740">
                  <c:v>6.0</c:v>
                </c:pt>
                <c:pt idx="6741">
                  <c:v>6.0</c:v>
                </c:pt>
                <c:pt idx="6742">
                  <c:v>6.0</c:v>
                </c:pt>
                <c:pt idx="6743">
                  <c:v>6.0</c:v>
                </c:pt>
                <c:pt idx="6744">
                  <c:v>10.0</c:v>
                </c:pt>
                <c:pt idx="6745">
                  <c:v>6.0</c:v>
                </c:pt>
                <c:pt idx="6746">
                  <c:v>6.0</c:v>
                </c:pt>
                <c:pt idx="6747">
                  <c:v>6.0</c:v>
                </c:pt>
                <c:pt idx="6748">
                  <c:v>6.0</c:v>
                </c:pt>
                <c:pt idx="6749">
                  <c:v>6.0</c:v>
                </c:pt>
                <c:pt idx="6750">
                  <c:v>6.0</c:v>
                </c:pt>
                <c:pt idx="6751">
                  <c:v>6.0</c:v>
                </c:pt>
                <c:pt idx="6752">
                  <c:v>6.0</c:v>
                </c:pt>
                <c:pt idx="6753">
                  <c:v>6.0</c:v>
                </c:pt>
                <c:pt idx="6754">
                  <c:v>6.0</c:v>
                </c:pt>
                <c:pt idx="6755">
                  <c:v>6.0</c:v>
                </c:pt>
                <c:pt idx="6756">
                  <c:v>6.0</c:v>
                </c:pt>
                <c:pt idx="6757">
                  <c:v>6.0</c:v>
                </c:pt>
                <c:pt idx="6758">
                  <c:v>6.0</c:v>
                </c:pt>
                <c:pt idx="6759">
                  <c:v>6.0</c:v>
                </c:pt>
                <c:pt idx="6760">
                  <c:v>6.0</c:v>
                </c:pt>
                <c:pt idx="6761">
                  <c:v>6.0</c:v>
                </c:pt>
                <c:pt idx="6762">
                  <c:v>6.0</c:v>
                </c:pt>
                <c:pt idx="6763">
                  <c:v>6.0</c:v>
                </c:pt>
                <c:pt idx="6764">
                  <c:v>6.0</c:v>
                </c:pt>
                <c:pt idx="6765">
                  <c:v>6.0</c:v>
                </c:pt>
                <c:pt idx="6766">
                  <c:v>6.0</c:v>
                </c:pt>
                <c:pt idx="6767">
                  <c:v>6.0</c:v>
                </c:pt>
                <c:pt idx="6768">
                  <c:v>6.0</c:v>
                </c:pt>
                <c:pt idx="6769">
                  <c:v>7.0</c:v>
                </c:pt>
                <c:pt idx="6770">
                  <c:v>6.0</c:v>
                </c:pt>
                <c:pt idx="6771">
                  <c:v>7.0</c:v>
                </c:pt>
                <c:pt idx="6772">
                  <c:v>15.0</c:v>
                </c:pt>
                <c:pt idx="6773">
                  <c:v>7.0</c:v>
                </c:pt>
                <c:pt idx="6774">
                  <c:v>7.0</c:v>
                </c:pt>
                <c:pt idx="6775">
                  <c:v>7.0</c:v>
                </c:pt>
                <c:pt idx="6776">
                  <c:v>7.0</c:v>
                </c:pt>
                <c:pt idx="6777">
                  <c:v>7.0</c:v>
                </c:pt>
                <c:pt idx="6778">
                  <c:v>7.0</c:v>
                </c:pt>
                <c:pt idx="6779">
                  <c:v>7.0</c:v>
                </c:pt>
                <c:pt idx="6780">
                  <c:v>7.0</c:v>
                </c:pt>
                <c:pt idx="6781">
                  <c:v>7.0</c:v>
                </c:pt>
                <c:pt idx="6782">
                  <c:v>8.0</c:v>
                </c:pt>
                <c:pt idx="6783">
                  <c:v>7.0</c:v>
                </c:pt>
                <c:pt idx="6784">
                  <c:v>28.0</c:v>
                </c:pt>
                <c:pt idx="6785">
                  <c:v>7.0</c:v>
                </c:pt>
                <c:pt idx="6786">
                  <c:v>7.0</c:v>
                </c:pt>
                <c:pt idx="6787">
                  <c:v>7.0</c:v>
                </c:pt>
                <c:pt idx="6788">
                  <c:v>19.0</c:v>
                </c:pt>
                <c:pt idx="6789">
                  <c:v>22.0</c:v>
                </c:pt>
                <c:pt idx="6790">
                  <c:v>7.0</c:v>
                </c:pt>
                <c:pt idx="6791">
                  <c:v>9.0</c:v>
                </c:pt>
                <c:pt idx="6792">
                  <c:v>7.0</c:v>
                </c:pt>
                <c:pt idx="6793">
                  <c:v>9.0</c:v>
                </c:pt>
                <c:pt idx="6794">
                  <c:v>7.0</c:v>
                </c:pt>
                <c:pt idx="6795">
                  <c:v>7.0</c:v>
                </c:pt>
                <c:pt idx="6796">
                  <c:v>28.0</c:v>
                </c:pt>
                <c:pt idx="6797">
                  <c:v>7.0</c:v>
                </c:pt>
                <c:pt idx="6798">
                  <c:v>7.0</c:v>
                </c:pt>
                <c:pt idx="6799">
                  <c:v>7.0</c:v>
                </c:pt>
                <c:pt idx="6800">
                  <c:v>7.0</c:v>
                </c:pt>
                <c:pt idx="6801">
                  <c:v>7.0</c:v>
                </c:pt>
                <c:pt idx="6802">
                  <c:v>7.0</c:v>
                </c:pt>
                <c:pt idx="6803">
                  <c:v>7.0</c:v>
                </c:pt>
                <c:pt idx="6804">
                  <c:v>11.0</c:v>
                </c:pt>
                <c:pt idx="6805">
                  <c:v>7.0</c:v>
                </c:pt>
                <c:pt idx="6806">
                  <c:v>7.0</c:v>
                </c:pt>
                <c:pt idx="6807">
                  <c:v>7.0</c:v>
                </c:pt>
                <c:pt idx="6808">
                  <c:v>7.0</c:v>
                </c:pt>
                <c:pt idx="6809">
                  <c:v>7.0</c:v>
                </c:pt>
                <c:pt idx="6810">
                  <c:v>7.0</c:v>
                </c:pt>
                <c:pt idx="6811">
                  <c:v>7.0</c:v>
                </c:pt>
                <c:pt idx="6812">
                  <c:v>7.0</c:v>
                </c:pt>
                <c:pt idx="6813">
                  <c:v>7.0</c:v>
                </c:pt>
                <c:pt idx="6814">
                  <c:v>7.0</c:v>
                </c:pt>
                <c:pt idx="6815">
                  <c:v>7.0</c:v>
                </c:pt>
                <c:pt idx="6816">
                  <c:v>7.0</c:v>
                </c:pt>
                <c:pt idx="6817">
                  <c:v>7.0</c:v>
                </c:pt>
                <c:pt idx="6818">
                  <c:v>7.0</c:v>
                </c:pt>
                <c:pt idx="6819">
                  <c:v>7.0</c:v>
                </c:pt>
                <c:pt idx="6820">
                  <c:v>7.0</c:v>
                </c:pt>
                <c:pt idx="6821">
                  <c:v>7.0</c:v>
                </c:pt>
                <c:pt idx="6822">
                  <c:v>7.0</c:v>
                </c:pt>
                <c:pt idx="6823">
                  <c:v>7.0</c:v>
                </c:pt>
                <c:pt idx="6824">
                  <c:v>7.0</c:v>
                </c:pt>
                <c:pt idx="6825">
                  <c:v>7.0</c:v>
                </c:pt>
                <c:pt idx="6826">
                  <c:v>7.0</c:v>
                </c:pt>
                <c:pt idx="6827">
                  <c:v>7.0</c:v>
                </c:pt>
                <c:pt idx="6828">
                  <c:v>27.0</c:v>
                </c:pt>
                <c:pt idx="6829">
                  <c:v>8.0</c:v>
                </c:pt>
                <c:pt idx="6830">
                  <c:v>8.0</c:v>
                </c:pt>
                <c:pt idx="6831">
                  <c:v>8.0</c:v>
                </c:pt>
                <c:pt idx="6832">
                  <c:v>8.0</c:v>
                </c:pt>
                <c:pt idx="6833">
                  <c:v>8.0</c:v>
                </c:pt>
                <c:pt idx="6834">
                  <c:v>8.0</c:v>
                </c:pt>
                <c:pt idx="6835">
                  <c:v>8.0</c:v>
                </c:pt>
                <c:pt idx="6836">
                  <c:v>8.0</c:v>
                </c:pt>
                <c:pt idx="6837">
                  <c:v>8.0</c:v>
                </c:pt>
                <c:pt idx="6838">
                  <c:v>13.0</c:v>
                </c:pt>
                <c:pt idx="6839">
                  <c:v>11.0</c:v>
                </c:pt>
                <c:pt idx="6840">
                  <c:v>8.0</c:v>
                </c:pt>
                <c:pt idx="6841">
                  <c:v>10.0</c:v>
                </c:pt>
                <c:pt idx="6842">
                  <c:v>8.0</c:v>
                </c:pt>
                <c:pt idx="6843">
                  <c:v>8.0</c:v>
                </c:pt>
                <c:pt idx="6844">
                  <c:v>8.0</c:v>
                </c:pt>
                <c:pt idx="6845">
                  <c:v>8.0</c:v>
                </c:pt>
                <c:pt idx="6846">
                  <c:v>8.0</c:v>
                </c:pt>
                <c:pt idx="6847">
                  <c:v>8.0</c:v>
                </c:pt>
                <c:pt idx="6848">
                  <c:v>8.0</c:v>
                </c:pt>
                <c:pt idx="6849">
                  <c:v>8.0</c:v>
                </c:pt>
                <c:pt idx="6850">
                  <c:v>9.0</c:v>
                </c:pt>
                <c:pt idx="6851">
                  <c:v>8.0</c:v>
                </c:pt>
                <c:pt idx="6852">
                  <c:v>8.0</c:v>
                </c:pt>
                <c:pt idx="6853">
                  <c:v>9.0</c:v>
                </c:pt>
                <c:pt idx="6854">
                  <c:v>8.0</c:v>
                </c:pt>
                <c:pt idx="6855">
                  <c:v>8.0</c:v>
                </c:pt>
                <c:pt idx="6856">
                  <c:v>8.0</c:v>
                </c:pt>
                <c:pt idx="6857">
                  <c:v>8.0</c:v>
                </c:pt>
                <c:pt idx="6858">
                  <c:v>36.0</c:v>
                </c:pt>
                <c:pt idx="6859">
                  <c:v>8.0</c:v>
                </c:pt>
                <c:pt idx="6860">
                  <c:v>8.0</c:v>
                </c:pt>
                <c:pt idx="6861">
                  <c:v>8.0</c:v>
                </c:pt>
                <c:pt idx="6862">
                  <c:v>8.0</c:v>
                </c:pt>
                <c:pt idx="6863">
                  <c:v>8.0</c:v>
                </c:pt>
                <c:pt idx="6864">
                  <c:v>8.0</c:v>
                </c:pt>
                <c:pt idx="6865">
                  <c:v>8.0</c:v>
                </c:pt>
                <c:pt idx="6866">
                  <c:v>8.0</c:v>
                </c:pt>
                <c:pt idx="6867">
                  <c:v>8.0</c:v>
                </c:pt>
                <c:pt idx="6868">
                  <c:v>9.0</c:v>
                </c:pt>
                <c:pt idx="6869">
                  <c:v>8.0</c:v>
                </c:pt>
                <c:pt idx="6870">
                  <c:v>8.0</c:v>
                </c:pt>
                <c:pt idx="6871">
                  <c:v>9.0</c:v>
                </c:pt>
                <c:pt idx="6872">
                  <c:v>11.0</c:v>
                </c:pt>
                <c:pt idx="6873">
                  <c:v>9.0</c:v>
                </c:pt>
                <c:pt idx="6874">
                  <c:v>10.0</c:v>
                </c:pt>
                <c:pt idx="6875">
                  <c:v>9.0</c:v>
                </c:pt>
                <c:pt idx="6876">
                  <c:v>9.0</c:v>
                </c:pt>
                <c:pt idx="6877">
                  <c:v>9.0</c:v>
                </c:pt>
                <c:pt idx="6878">
                  <c:v>45.0</c:v>
                </c:pt>
                <c:pt idx="6879">
                  <c:v>9.0</c:v>
                </c:pt>
                <c:pt idx="6880">
                  <c:v>10.0</c:v>
                </c:pt>
                <c:pt idx="6881">
                  <c:v>9.0</c:v>
                </c:pt>
                <c:pt idx="6882">
                  <c:v>9.0</c:v>
                </c:pt>
                <c:pt idx="6883">
                  <c:v>9.0</c:v>
                </c:pt>
                <c:pt idx="6884">
                  <c:v>9.0</c:v>
                </c:pt>
                <c:pt idx="6885">
                  <c:v>9.0</c:v>
                </c:pt>
                <c:pt idx="6886">
                  <c:v>9.0</c:v>
                </c:pt>
                <c:pt idx="6887">
                  <c:v>9.0</c:v>
                </c:pt>
                <c:pt idx="6888">
                  <c:v>9.0</c:v>
                </c:pt>
                <c:pt idx="6889">
                  <c:v>9.0</c:v>
                </c:pt>
                <c:pt idx="6890">
                  <c:v>9.0</c:v>
                </c:pt>
                <c:pt idx="6891">
                  <c:v>9.0</c:v>
                </c:pt>
                <c:pt idx="6892">
                  <c:v>9.0</c:v>
                </c:pt>
                <c:pt idx="6893">
                  <c:v>9.0</c:v>
                </c:pt>
                <c:pt idx="6894">
                  <c:v>9.0</c:v>
                </c:pt>
                <c:pt idx="6895">
                  <c:v>9.0</c:v>
                </c:pt>
                <c:pt idx="6896">
                  <c:v>9.0</c:v>
                </c:pt>
                <c:pt idx="6897">
                  <c:v>11.0</c:v>
                </c:pt>
                <c:pt idx="6898">
                  <c:v>10.0</c:v>
                </c:pt>
                <c:pt idx="6899">
                  <c:v>10.0</c:v>
                </c:pt>
                <c:pt idx="6900">
                  <c:v>11.0</c:v>
                </c:pt>
                <c:pt idx="6901">
                  <c:v>10.0</c:v>
                </c:pt>
                <c:pt idx="6902">
                  <c:v>20.0</c:v>
                </c:pt>
                <c:pt idx="6903">
                  <c:v>10.0</c:v>
                </c:pt>
                <c:pt idx="6904">
                  <c:v>10.0</c:v>
                </c:pt>
                <c:pt idx="6905">
                  <c:v>10.0</c:v>
                </c:pt>
                <c:pt idx="6906">
                  <c:v>10.0</c:v>
                </c:pt>
                <c:pt idx="6907">
                  <c:v>10.0</c:v>
                </c:pt>
                <c:pt idx="6908">
                  <c:v>10.0</c:v>
                </c:pt>
                <c:pt idx="6909">
                  <c:v>10.0</c:v>
                </c:pt>
                <c:pt idx="6910">
                  <c:v>10.0</c:v>
                </c:pt>
                <c:pt idx="6911">
                  <c:v>10.0</c:v>
                </c:pt>
                <c:pt idx="6912">
                  <c:v>10.0</c:v>
                </c:pt>
                <c:pt idx="6913">
                  <c:v>10.0</c:v>
                </c:pt>
                <c:pt idx="6914">
                  <c:v>10.0</c:v>
                </c:pt>
                <c:pt idx="6915">
                  <c:v>11.0</c:v>
                </c:pt>
                <c:pt idx="6916">
                  <c:v>10.0</c:v>
                </c:pt>
                <c:pt idx="6917">
                  <c:v>10.0</c:v>
                </c:pt>
                <c:pt idx="6918">
                  <c:v>10.0</c:v>
                </c:pt>
                <c:pt idx="6919">
                  <c:v>10.0</c:v>
                </c:pt>
                <c:pt idx="6920">
                  <c:v>11.0</c:v>
                </c:pt>
                <c:pt idx="6921">
                  <c:v>11.0</c:v>
                </c:pt>
                <c:pt idx="6922">
                  <c:v>11.0</c:v>
                </c:pt>
                <c:pt idx="6923">
                  <c:v>11.0</c:v>
                </c:pt>
                <c:pt idx="6924">
                  <c:v>11.0</c:v>
                </c:pt>
                <c:pt idx="6925">
                  <c:v>13.0</c:v>
                </c:pt>
                <c:pt idx="6926">
                  <c:v>11.0</c:v>
                </c:pt>
                <c:pt idx="6927">
                  <c:v>14.0</c:v>
                </c:pt>
                <c:pt idx="6928">
                  <c:v>11.0</c:v>
                </c:pt>
                <c:pt idx="6929">
                  <c:v>11.0</c:v>
                </c:pt>
                <c:pt idx="6930">
                  <c:v>11.0</c:v>
                </c:pt>
                <c:pt idx="6931">
                  <c:v>11.0</c:v>
                </c:pt>
                <c:pt idx="6932">
                  <c:v>11.0</c:v>
                </c:pt>
                <c:pt idx="6933">
                  <c:v>11.0</c:v>
                </c:pt>
                <c:pt idx="6934">
                  <c:v>11.0</c:v>
                </c:pt>
                <c:pt idx="6935">
                  <c:v>11.0</c:v>
                </c:pt>
                <c:pt idx="6936">
                  <c:v>11.0</c:v>
                </c:pt>
                <c:pt idx="6937">
                  <c:v>11.0</c:v>
                </c:pt>
                <c:pt idx="6938">
                  <c:v>11.0</c:v>
                </c:pt>
                <c:pt idx="6939">
                  <c:v>12.0</c:v>
                </c:pt>
                <c:pt idx="6940">
                  <c:v>12.0</c:v>
                </c:pt>
                <c:pt idx="6941">
                  <c:v>21.0</c:v>
                </c:pt>
                <c:pt idx="6942">
                  <c:v>12.0</c:v>
                </c:pt>
                <c:pt idx="6943">
                  <c:v>12.0</c:v>
                </c:pt>
                <c:pt idx="6944">
                  <c:v>12.0</c:v>
                </c:pt>
                <c:pt idx="6945">
                  <c:v>12.0</c:v>
                </c:pt>
                <c:pt idx="6946">
                  <c:v>12.0</c:v>
                </c:pt>
                <c:pt idx="6947">
                  <c:v>12.0</c:v>
                </c:pt>
                <c:pt idx="6948">
                  <c:v>18.0</c:v>
                </c:pt>
                <c:pt idx="6949">
                  <c:v>12.0</c:v>
                </c:pt>
                <c:pt idx="6950">
                  <c:v>13.0</c:v>
                </c:pt>
                <c:pt idx="6951">
                  <c:v>13.0</c:v>
                </c:pt>
                <c:pt idx="6952">
                  <c:v>13.0</c:v>
                </c:pt>
                <c:pt idx="6953">
                  <c:v>13.0</c:v>
                </c:pt>
                <c:pt idx="6954">
                  <c:v>13.0</c:v>
                </c:pt>
                <c:pt idx="6955">
                  <c:v>13.0</c:v>
                </c:pt>
                <c:pt idx="6956">
                  <c:v>14.0</c:v>
                </c:pt>
                <c:pt idx="6957">
                  <c:v>17.0</c:v>
                </c:pt>
                <c:pt idx="6958">
                  <c:v>14.0</c:v>
                </c:pt>
                <c:pt idx="6959">
                  <c:v>14.0</c:v>
                </c:pt>
                <c:pt idx="6960">
                  <c:v>14.0</c:v>
                </c:pt>
                <c:pt idx="6961">
                  <c:v>14.0</c:v>
                </c:pt>
                <c:pt idx="6962">
                  <c:v>14.0</c:v>
                </c:pt>
                <c:pt idx="6963">
                  <c:v>14.0</c:v>
                </c:pt>
                <c:pt idx="6964">
                  <c:v>15.0</c:v>
                </c:pt>
                <c:pt idx="6965">
                  <c:v>15.0</c:v>
                </c:pt>
                <c:pt idx="6966">
                  <c:v>16.0</c:v>
                </c:pt>
                <c:pt idx="6967">
                  <c:v>15.0</c:v>
                </c:pt>
                <c:pt idx="6968">
                  <c:v>15.0</c:v>
                </c:pt>
                <c:pt idx="6969">
                  <c:v>15.0</c:v>
                </c:pt>
                <c:pt idx="6970">
                  <c:v>16.0</c:v>
                </c:pt>
                <c:pt idx="6971">
                  <c:v>16.0</c:v>
                </c:pt>
                <c:pt idx="6972">
                  <c:v>16.0</c:v>
                </c:pt>
                <c:pt idx="6973">
                  <c:v>16.0</c:v>
                </c:pt>
                <c:pt idx="6974">
                  <c:v>16.0</c:v>
                </c:pt>
                <c:pt idx="6975">
                  <c:v>17.0</c:v>
                </c:pt>
                <c:pt idx="6976">
                  <c:v>17.0</c:v>
                </c:pt>
                <c:pt idx="6977">
                  <c:v>32.0</c:v>
                </c:pt>
                <c:pt idx="6978">
                  <c:v>22.0</c:v>
                </c:pt>
                <c:pt idx="6979">
                  <c:v>19.0</c:v>
                </c:pt>
                <c:pt idx="6980">
                  <c:v>19.0</c:v>
                </c:pt>
                <c:pt idx="6981">
                  <c:v>19.0</c:v>
                </c:pt>
                <c:pt idx="6982">
                  <c:v>96.0</c:v>
                </c:pt>
                <c:pt idx="6983">
                  <c:v>20.0</c:v>
                </c:pt>
                <c:pt idx="6984">
                  <c:v>20.0</c:v>
                </c:pt>
                <c:pt idx="6985">
                  <c:v>24.0</c:v>
                </c:pt>
                <c:pt idx="6986">
                  <c:v>24.0</c:v>
                </c:pt>
                <c:pt idx="6987">
                  <c:v>40.0</c:v>
                </c:pt>
                <c:pt idx="6988">
                  <c:v>40.0</c:v>
                </c:pt>
                <c:pt idx="6989">
                  <c:v>50.0</c:v>
                </c:pt>
                <c:pt idx="6990">
                  <c:v>67.0</c:v>
                </c:pt>
                <c:pt idx="6991">
                  <c:v>1153.0</c:v>
                </c:pt>
                <c:pt idx="6992">
                  <c:v>134941.0</c:v>
                </c:pt>
              </c:numCache>
            </c:numRef>
          </c:xVal>
          <c:yVal>
            <c:numRef>
              <c:f>Sheet2!$B$2:$B$6994</c:f>
              <c:numCache>
                <c:formatCode>General</c:formatCode>
                <c:ptCount val="6993"/>
                <c:pt idx="0">
                  <c:v>993.0</c:v>
                </c:pt>
                <c:pt idx="1">
                  <c:v>72.0</c:v>
                </c:pt>
                <c:pt idx="2">
                  <c:v>226.0</c:v>
                </c:pt>
                <c:pt idx="3">
                  <c:v>255.0</c:v>
                </c:pt>
                <c:pt idx="4">
                  <c:v>178.0</c:v>
                </c:pt>
                <c:pt idx="5">
                  <c:v>123.0</c:v>
                </c:pt>
                <c:pt idx="6">
                  <c:v>570.0</c:v>
                </c:pt>
                <c:pt idx="7">
                  <c:v>616.0</c:v>
                </c:pt>
                <c:pt idx="8">
                  <c:v>22.0</c:v>
                </c:pt>
                <c:pt idx="9">
                  <c:v>392.0</c:v>
                </c:pt>
                <c:pt idx="10">
                  <c:v>426.0</c:v>
                </c:pt>
                <c:pt idx="11">
                  <c:v>555.0</c:v>
                </c:pt>
                <c:pt idx="12">
                  <c:v>809.0</c:v>
                </c:pt>
                <c:pt idx="13">
                  <c:v>51.0</c:v>
                </c:pt>
                <c:pt idx="14">
                  <c:v>187.0</c:v>
                </c:pt>
                <c:pt idx="15">
                  <c:v>220.0</c:v>
                </c:pt>
                <c:pt idx="16">
                  <c:v>75.0</c:v>
                </c:pt>
                <c:pt idx="17">
                  <c:v>115.0</c:v>
                </c:pt>
                <c:pt idx="18">
                  <c:v>130.0</c:v>
                </c:pt>
                <c:pt idx="19">
                  <c:v>929.0</c:v>
                </c:pt>
                <c:pt idx="20">
                  <c:v>924.0</c:v>
                </c:pt>
                <c:pt idx="21">
                  <c:v>803.0</c:v>
                </c:pt>
                <c:pt idx="22">
                  <c:v>625.0</c:v>
                </c:pt>
                <c:pt idx="23">
                  <c:v>56.0</c:v>
                </c:pt>
                <c:pt idx="24">
                  <c:v>530.0</c:v>
                </c:pt>
                <c:pt idx="25">
                  <c:v>292.0</c:v>
                </c:pt>
                <c:pt idx="26">
                  <c:v>1143.0</c:v>
                </c:pt>
                <c:pt idx="27">
                  <c:v>1227.0</c:v>
                </c:pt>
                <c:pt idx="28">
                  <c:v>211.0</c:v>
                </c:pt>
                <c:pt idx="29">
                  <c:v>378.0</c:v>
                </c:pt>
                <c:pt idx="30">
                  <c:v>94.0</c:v>
                </c:pt>
                <c:pt idx="31">
                  <c:v>119.0</c:v>
                </c:pt>
                <c:pt idx="32">
                  <c:v>160.0</c:v>
                </c:pt>
                <c:pt idx="33">
                  <c:v>65.0</c:v>
                </c:pt>
                <c:pt idx="34">
                  <c:v>257.0</c:v>
                </c:pt>
                <c:pt idx="35">
                  <c:v>950.0</c:v>
                </c:pt>
                <c:pt idx="36">
                  <c:v>1864.0</c:v>
                </c:pt>
                <c:pt idx="37">
                  <c:v>1502.0</c:v>
                </c:pt>
                <c:pt idx="38">
                  <c:v>558.0</c:v>
                </c:pt>
                <c:pt idx="39">
                  <c:v>143.0</c:v>
                </c:pt>
                <c:pt idx="40">
                  <c:v>144.0</c:v>
                </c:pt>
                <c:pt idx="41">
                  <c:v>1017.0</c:v>
                </c:pt>
                <c:pt idx="42">
                  <c:v>549.0</c:v>
                </c:pt>
                <c:pt idx="43">
                  <c:v>3016.0</c:v>
                </c:pt>
                <c:pt idx="44">
                  <c:v>158.0</c:v>
                </c:pt>
                <c:pt idx="45">
                  <c:v>101.0</c:v>
                </c:pt>
                <c:pt idx="46">
                  <c:v>305.0</c:v>
                </c:pt>
                <c:pt idx="47">
                  <c:v>106.0</c:v>
                </c:pt>
                <c:pt idx="48">
                  <c:v>130.0</c:v>
                </c:pt>
                <c:pt idx="49">
                  <c:v>1783.0</c:v>
                </c:pt>
                <c:pt idx="50">
                  <c:v>107.0</c:v>
                </c:pt>
                <c:pt idx="51">
                  <c:v>270.0</c:v>
                </c:pt>
                <c:pt idx="52">
                  <c:v>210.0</c:v>
                </c:pt>
                <c:pt idx="53">
                  <c:v>76.0</c:v>
                </c:pt>
                <c:pt idx="54">
                  <c:v>55.0</c:v>
                </c:pt>
                <c:pt idx="55">
                  <c:v>1602.0</c:v>
                </c:pt>
                <c:pt idx="56">
                  <c:v>890.0</c:v>
                </c:pt>
                <c:pt idx="57">
                  <c:v>660.0</c:v>
                </c:pt>
                <c:pt idx="58">
                  <c:v>10.0</c:v>
                </c:pt>
                <c:pt idx="59">
                  <c:v>177.0</c:v>
                </c:pt>
                <c:pt idx="60">
                  <c:v>1031.0</c:v>
                </c:pt>
                <c:pt idx="61">
                  <c:v>858.0</c:v>
                </c:pt>
                <c:pt idx="62">
                  <c:v>170.0</c:v>
                </c:pt>
                <c:pt idx="63">
                  <c:v>235.0</c:v>
                </c:pt>
                <c:pt idx="64">
                  <c:v>198.0</c:v>
                </c:pt>
                <c:pt idx="65">
                  <c:v>147.0</c:v>
                </c:pt>
                <c:pt idx="66">
                  <c:v>755.0</c:v>
                </c:pt>
                <c:pt idx="67">
                  <c:v>856.0</c:v>
                </c:pt>
                <c:pt idx="68">
                  <c:v>46.0</c:v>
                </c:pt>
                <c:pt idx="69">
                  <c:v>705.0</c:v>
                </c:pt>
                <c:pt idx="70">
                  <c:v>1083.0</c:v>
                </c:pt>
                <c:pt idx="71">
                  <c:v>670.0</c:v>
                </c:pt>
                <c:pt idx="72">
                  <c:v>483.0</c:v>
                </c:pt>
                <c:pt idx="73">
                  <c:v>232.0</c:v>
                </c:pt>
                <c:pt idx="74">
                  <c:v>293.0</c:v>
                </c:pt>
                <c:pt idx="75">
                  <c:v>273.0</c:v>
                </c:pt>
                <c:pt idx="76">
                  <c:v>79.0</c:v>
                </c:pt>
                <c:pt idx="77">
                  <c:v>233.0</c:v>
                </c:pt>
                <c:pt idx="78">
                  <c:v>585.0</c:v>
                </c:pt>
                <c:pt idx="79">
                  <c:v>158.0</c:v>
                </c:pt>
                <c:pt idx="80">
                  <c:v>993.0</c:v>
                </c:pt>
                <c:pt idx="81">
                  <c:v>332.0</c:v>
                </c:pt>
                <c:pt idx="82">
                  <c:v>70.0</c:v>
                </c:pt>
                <c:pt idx="83">
                  <c:v>179.0</c:v>
                </c:pt>
                <c:pt idx="84">
                  <c:v>87.0</c:v>
                </c:pt>
                <c:pt idx="85">
                  <c:v>351.0</c:v>
                </c:pt>
                <c:pt idx="86">
                  <c:v>34.0</c:v>
                </c:pt>
                <c:pt idx="87">
                  <c:v>579.0</c:v>
                </c:pt>
                <c:pt idx="88">
                  <c:v>241.0</c:v>
                </c:pt>
                <c:pt idx="89">
                  <c:v>671.0</c:v>
                </c:pt>
                <c:pt idx="90">
                  <c:v>363.0</c:v>
                </c:pt>
                <c:pt idx="91">
                  <c:v>134.0</c:v>
                </c:pt>
                <c:pt idx="92">
                  <c:v>233.0</c:v>
                </c:pt>
                <c:pt idx="93">
                  <c:v>180.0</c:v>
                </c:pt>
                <c:pt idx="94">
                  <c:v>218.0</c:v>
                </c:pt>
                <c:pt idx="95">
                  <c:v>253.0</c:v>
                </c:pt>
                <c:pt idx="96">
                  <c:v>66.0</c:v>
                </c:pt>
                <c:pt idx="97">
                  <c:v>3.0</c:v>
                </c:pt>
                <c:pt idx="98">
                  <c:v>207.0</c:v>
                </c:pt>
                <c:pt idx="99">
                  <c:v>304.0</c:v>
                </c:pt>
                <c:pt idx="100">
                  <c:v>18.0</c:v>
                </c:pt>
                <c:pt idx="101">
                  <c:v>790.0</c:v>
                </c:pt>
                <c:pt idx="102">
                  <c:v>531.0</c:v>
                </c:pt>
                <c:pt idx="103">
                  <c:v>25.0</c:v>
                </c:pt>
                <c:pt idx="104">
                  <c:v>302.0</c:v>
                </c:pt>
                <c:pt idx="105">
                  <c:v>1496.0</c:v>
                </c:pt>
                <c:pt idx="106">
                  <c:v>453.0</c:v>
                </c:pt>
                <c:pt idx="107">
                  <c:v>1038.0</c:v>
                </c:pt>
                <c:pt idx="108">
                  <c:v>344.0</c:v>
                </c:pt>
                <c:pt idx="109">
                  <c:v>130.0</c:v>
                </c:pt>
                <c:pt idx="110">
                  <c:v>1497.0</c:v>
                </c:pt>
                <c:pt idx="111">
                  <c:v>1867.0</c:v>
                </c:pt>
                <c:pt idx="112">
                  <c:v>264.0</c:v>
                </c:pt>
                <c:pt idx="113">
                  <c:v>1088.0</c:v>
                </c:pt>
                <c:pt idx="114">
                  <c:v>307.0</c:v>
                </c:pt>
                <c:pt idx="115">
                  <c:v>414.0</c:v>
                </c:pt>
                <c:pt idx="116">
                  <c:v>1065.0</c:v>
                </c:pt>
                <c:pt idx="117">
                  <c:v>813.0</c:v>
                </c:pt>
                <c:pt idx="118">
                  <c:v>68.0</c:v>
                </c:pt>
                <c:pt idx="119">
                  <c:v>74.0</c:v>
                </c:pt>
                <c:pt idx="120">
                  <c:v>455.0</c:v>
                </c:pt>
                <c:pt idx="121">
                  <c:v>282.0</c:v>
                </c:pt>
                <c:pt idx="122">
                  <c:v>632.0</c:v>
                </c:pt>
                <c:pt idx="123">
                  <c:v>1446.0</c:v>
                </c:pt>
                <c:pt idx="124">
                  <c:v>1142.0</c:v>
                </c:pt>
                <c:pt idx="125">
                  <c:v>78.0</c:v>
                </c:pt>
                <c:pt idx="126">
                  <c:v>408.0</c:v>
                </c:pt>
                <c:pt idx="127">
                  <c:v>1563.0</c:v>
                </c:pt>
                <c:pt idx="128">
                  <c:v>836.0</c:v>
                </c:pt>
                <c:pt idx="129">
                  <c:v>1005.0</c:v>
                </c:pt>
                <c:pt idx="130">
                  <c:v>710.0</c:v>
                </c:pt>
                <c:pt idx="131">
                  <c:v>1435.0</c:v>
                </c:pt>
                <c:pt idx="132">
                  <c:v>359.0</c:v>
                </c:pt>
                <c:pt idx="133">
                  <c:v>103.0</c:v>
                </c:pt>
                <c:pt idx="134">
                  <c:v>928.0</c:v>
                </c:pt>
                <c:pt idx="135">
                  <c:v>314.0</c:v>
                </c:pt>
                <c:pt idx="136">
                  <c:v>143.0</c:v>
                </c:pt>
                <c:pt idx="137">
                  <c:v>281.0</c:v>
                </c:pt>
                <c:pt idx="138">
                  <c:v>875.0</c:v>
                </c:pt>
                <c:pt idx="139">
                  <c:v>156.0</c:v>
                </c:pt>
                <c:pt idx="140">
                  <c:v>436.0</c:v>
                </c:pt>
                <c:pt idx="141">
                  <c:v>185.0</c:v>
                </c:pt>
                <c:pt idx="142">
                  <c:v>1043.0</c:v>
                </c:pt>
                <c:pt idx="143">
                  <c:v>167.0</c:v>
                </c:pt>
                <c:pt idx="144">
                  <c:v>257.0</c:v>
                </c:pt>
                <c:pt idx="145">
                  <c:v>99.0</c:v>
                </c:pt>
                <c:pt idx="146">
                  <c:v>620.0</c:v>
                </c:pt>
                <c:pt idx="147">
                  <c:v>261.0</c:v>
                </c:pt>
                <c:pt idx="148">
                  <c:v>346.0</c:v>
                </c:pt>
                <c:pt idx="149">
                  <c:v>133.0</c:v>
                </c:pt>
                <c:pt idx="150">
                  <c:v>387.0</c:v>
                </c:pt>
                <c:pt idx="151">
                  <c:v>66.0</c:v>
                </c:pt>
                <c:pt idx="152">
                  <c:v>201.0</c:v>
                </c:pt>
                <c:pt idx="153">
                  <c:v>261.0</c:v>
                </c:pt>
                <c:pt idx="154">
                  <c:v>284.0</c:v>
                </c:pt>
                <c:pt idx="155">
                  <c:v>368.0</c:v>
                </c:pt>
                <c:pt idx="156">
                  <c:v>398.0</c:v>
                </c:pt>
                <c:pt idx="157">
                  <c:v>335.0</c:v>
                </c:pt>
                <c:pt idx="158">
                  <c:v>337.0</c:v>
                </c:pt>
                <c:pt idx="159">
                  <c:v>276.0</c:v>
                </c:pt>
                <c:pt idx="160">
                  <c:v>278.0</c:v>
                </c:pt>
                <c:pt idx="161">
                  <c:v>730.0</c:v>
                </c:pt>
                <c:pt idx="162">
                  <c:v>47.0</c:v>
                </c:pt>
                <c:pt idx="163">
                  <c:v>145.0</c:v>
                </c:pt>
                <c:pt idx="164">
                  <c:v>78.0</c:v>
                </c:pt>
                <c:pt idx="165">
                  <c:v>590.0</c:v>
                </c:pt>
                <c:pt idx="166">
                  <c:v>151.0</c:v>
                </c:pt>
                <c:pt idx="167">
                  <c:v>536.0</c:v>
                </c:pt>
                <c:pt idx="168">
                  <c:v>52.0</c:v>
                </c:pt>
                <c:pt idx="169">
                  <c:v>54.0</c:v>
                </c:pt>
                <c:pt idx="170">
                  <c:v>75.0</c:v>
                </c:pt>
                <c:pt idx="171">
                  <c:v>361.0</c:v>
                </c:pt>
                <c:pt idx="172">
                  <c:v>244.0</c:v>
                </c:pt>
                <c:pt idx="173">
                  <c:v>1082.0</c:v>
                </c:pt>
                <c:pt idx="174">
                  <c:v>661.0</c:v>
                </c:pt>
                <c:pt idx="175">
                  <c:v>573.0</c:v>
                </c:pt>
                <c:pt idx="176">
                  <c:v>10.0</c:v>
                </c:pt>
                <c:pt idx="177">
                  <c:v>503.0</c:v>
                </c:pt>
                <c:pt idx="178">
                  <c:v>498.0</c:v>
                </c:pt>
                <c:pt idx="179">
                  <c:v>68.0</c:v>
                </c:pt>
                <c:pt idx="180">
                  <c:v>715.0</c:v>
                </c:pt>
                <c:pt idx="181">
                  <c:v>765.0</c:v>
                </c:pt>
                <c:pt idx="182">
                  <c:v>225.0</c:v>
                </c:pt>
                <c:pt idx="183">
                  <c:v>326.0</c:v>
                </c:pt>
                <c:pt idx="184">
                  <c:v>1057.0</c:v>
                </c:pt>
                <c:pt idx="185">
                  <c:v>281.0</c:v>
                </c:pt>
                <c:pt idx="186">
                  <c:v>601.0</c:v>
                </c:pt>
                <c:pt idx="187">
                  <c:v>260.0</c:v>
                </c:pt>
                <c:pt idx="188">
                  <c:v>329.0</c:v>
                </c:pt>
                <c:pt idx="189">
                  <c:v>345.0</c:v>
                </c:pt>
                <c:pt idx="190">
                  <c:v>351.0</c:v>
                </c:pt>
                <c:pt idx="191">
                  <c:v>1103.0</c:v>
                </c:pt>
                <c:pt idx="192">
                  <c:v>472.0</c:v>
                </c:pt>
                <c:pt idx="193">
                  <c:v>605.0</c:v>
                </c:pt>
                <c:pt idx="194">
                  <c:v>62.0</c:v>
                </c:pt>
                <c:pt idx="195">
                  <c:v>1047.0</c:v>
                </c:pt>
                <c:pt idx="196">
                  <c:v>612.0</c:v>
                </c:pt>
                <c:pt idx="197">
                  <c:v>771.0</c:v>
                </c:pt>
                <c:pt idx="198">
                  <c:v>1043.0</c:v>
                </c:pt>
                <c:pt idx="199">
                  <c:v>135.0</c:v>
                </c:pt>
                <c:pt idx="200">
                  <c:v>2.0</c:v>
                </c:pt>
                <c:pt idx="201">
                  <c:v>165.0</c:v>
                </c:pt>
                <c:pt idx="202">
                  <c:v>122.0</c:v>
                </c:pt>
                <c:pt idx="203">
                  <c:v>1053.0</c:v>
                </c:pt>
                <c:pt idx="204">
                  <c:v>17.0</c:v>
                </c:pt>
                <c:pt idx="205">
                  <c:v>345.0</c:v>
                </c:pt>
                <c:pt idx="206">
                  <c:v>545.0</c:v>
                </c:pt>
                <c:pt idx="207">
                  <c:v>38.0</c:v>
                </c:pt>
                <c:pt idx="208">
                  <c:v>177.0</c:v>
                </c:pt>
                <c:pt idx="209">
                  <c:v>130.0</c:v>
                </c:pt>
                <c:pt idx="210">
                  <c:v>359.0</c:v>
                </c:pt>
                <c:pt idx="211">
                  <c:v>205.0</c:v>
                </c:pt>
                <c:pt idx="212">
                  <c:v>190.0</c:v>
                </c:pt>
                <c:pt idx="213">
                  <c:v>169.0</c:v>
                </c:pt>
                <c:pt idx="214">
                  <c:v>1048.0</c:v>
                </c:pt>
                <c:pt idx="215">
                  <c:v>236.0</c:v>
                </c:pt>
                <c:pt idx="216">
                  <c:v>335.0</c:v>
                </c:pt>
                <c:pt idx="217">
                  <c:v>211.0</c:v>
                </c:pt>
                <c:pt idx="218">
                  <c:v>1129.0</c:v>
                </c:pt>
                <c:pt idx="219">
                  <c:v>88.0</c:v>
                </c:pt>
                <c:pt idx="220">
                  <c:v>354.0</c:v>
                </c:pt>
                <c:pt idx="221">
                  <c:v>173.0</c:v>
                </c:pt>
                <c:pt idx="222">
                  <c:v>178.0</c:v>
                </c:pt>
                <c:pt idx="223">
                  <c:v>186.0</c:v>
                </c:pt>
                <c:pt idx="224">
                  <c:v>64.0</c:v>
                </c:pt>
                <c:pt idx="225">
                  <c:v>170.0</c:v>
                </c:pt>
                <c:pt idx="226">
                  <c:v>1056.0</c:v>
                </c:pt>
                <c:pt idx="227">
                  <c:v>259.0</c:v>
                </c:pt>
                <c:pt idx="228">
                  <c:v>163.0</c:v>
                </c:pt>
                <c:pt idx="229">
                  <c:v>105.0</c:v>
                </c:pt>
                <c:pt idx="230">
                  <c:v>1745.0</c:v>
                </c:pt>
                <c:pt idx="231">
                  <c:v>1966.0</c:v>
                </c:pt>
                <c:pt idx="232">
                  <c:v>1470.0</c:v>
                </c:pt>
                <c:pt idx="233">
                  <c:v>1607.0</c:v>
                </c:pt>
                <c:pt idx="234">
                  <c:v>1414.0</c:v>
                </c:pt>
                <c:pt idx="235">
                  <c:v>109.0</c:v>
                </c:pt>
                <c:pt idx="236">
                  <c:v>697.0</c:v>
                </c:pt>
                <c:pt idx="237">
                  <c:v>44.0</c:v>
                </c:pt>
                <c:pt idx="238">
                  <c:v>47.0</c:v>
                </c:pt>
                <c:pt idx="239">
                  <c:v>582.0</c:v>
                </c:pt>
                <c:pt idx="240">
                  <c:v>511.0</c:v>
                </c:pt>
                <c:pt idx="241">
                  <c:v>734.0</c:v>
                </c:pt>
                <c:pt idx="242">
                  <c:v>577.0</c:v>
                </c:pt>
                <c:pt idx="243">
                  <c:v>306.0</c:v>
                </c:pt>
                <c:pt idx="244">
                  <c:v>424.0</c:v>
                </c:pt>
                <c:pt idx="245">
                  <c:v>385.0</c:v>
                </c:pt>
                <c:pt idx="246">
                  <c:v>572.0</c:v>
                </c:pt>
                <c:pt idx="247">
                  <c:v>362.0</c:v>
                </c:pt>
                <c:pt idx="248">
                  <c:v>417.0</c:v>
                </c:pt>
                <c:pt idx="249">
                  <c:v>433.0</c:v>
                </c:pt>
                <c:pt idx="250">
                  <c:v>278.0</c:v>
                </c:pt>
                <c:pt idx="251">
                  <c:v>171.0</c:v>
                </c:pt>
                <c:pt idx="252">
                  <c:v>466.0</c:v>
                </c:pt>
                <c:pt idx="253">
                  <c:v>58.0</c:v>
                </c:pt>
                <c:pt idx="254">
                  <c:v>673.0</c:v>
                </c:pt>
                <c:pt idx="255">
                  <c:v>782.0</c:v>
                </c:pt>
                <c:pt idx="256">
                  <c:v>865.0</c:v>
                </c:pt>
                <c:pt idx="257">
                  <c:v>916.0</c:v>
                </c:pt>
                <c:pt idx="258">
                  <c:v>211.0</c:v>
                </c:pt>
                <c:pt idx="259">
                  <c:v>344.0</c:v>
                </c:pt>
                <c:pt idx="260">
                  <c:v>480.0</c:v>
                </c:pt>
                <c:pt idx="261">
                  <c:v>196.0</c:v>
                </c:pt>
                <c:pt idx="262">
                  <c:v>28.0</c:v>
                </c:pt>
                <c:pt idx="263">
                  <c:v>219.0</c:v>
                </c:pt>
                <c:pt idx="264">
                  <c:v>112.0</c:v>
                </c:pt>
                <c:pt idx="265">
                  <c:v>85.0</c:v>
                </c:pt>
                <c:pt idx="266">
                  <c:v>25.0</c:v>
                </c:pt>
                <c:pt idx="267">
                  <c:v>182.0</c:v>
                </c:pt>
                <c:pt idx="268">
                  <c:v>507.0</c:v>
                </c:pt>
                <c:pt idx="269">
                  <c:v>359.0</c:v>
                </c:pt>
                <c:pt idx="270">
                  <c:v>1169.0</c:v>
                </c:pt>
                <c:pt idx="271">
                  <c:v>344.0</c:v>
                </c:pt>
                <c:pt idx="272">
                  <c:v>1322.0</c:v>
                </c:pt>
                <c:pt idx="273">
                  <c:v>485.0</c:v>
                </c:pt>
                <c:pt idx="274">
                  <c:v>374.0</c:v>
                </c:pt>
                <c:pt idx="275">
                  <c:v>230.0</c:v>
                </c:pt>
                <c:pt idx="276">
                  <c:v>294.0</c:v>
                </c:pt>
                <c:pt idx="277">
                  <c:v>414.0</c:v>
                </c:pt>
                <c:pt idx="278">
                  <c:v>478.0</c:v>
                </c:pt>
                <c:pt idx="279">
                  <c:v>539.0</c:v>
                </c:pt>
                <c:pt idx="280">
                  <c:v>466.0</c:v>
                </c:pt>
                <c:pt idx="281">
                  <c:v>302.0</c:v>
                </c:pt>
                <c:pt idx="282">
                  <c:v>975.0</c:v>
                </c:pt>
                <c:pt idx="283">
                  <c:v>536.0</c:v>
                </c:pt>
                <c:pt idx="284">
                  <c:v>496.0</c:v>
                </c:pt>
                <c:pt idx="285">
                  <c:v>357.0</c:v>
                </c:pt>
                <c:pt idx="286">
                  <c:v>298.0</c:v>
                </c:pt>
                <c:pt idx="287">
                  <c:v>340.0</c:v>
                </c:pt>
                <c:pt idx="288">
                  <c:v>555.0</c:v>
                </c:pt>
                <c:pt idx="289">
                  <c:v>507.0</c:v>
                </c:pt>
                <c:pt idx="290">
                  <c:v>849.0</c:v>
                </c:pt>
                <c:pt idx="291">
                  <c:v>1947.0</c:v>
                </c:pt>
                <c:pt idx="292">
                  <c:v>850.0</c:v>
                </c:pt>
                <c:pt idx="293">
                  <c:v>681.0</c:v>
                </c:pt>
                <c:pt idx="294">
                  <c:v>420.0</c:v>
                </c:pt>
                <c:pt idx="295">
                  <c:v>508.0</c:v>
                </c:pt>
                <c:pt idx="296">
                  <c:v>1030.0</c:v>
                </c:pt>
                <c:pt idx="297">
                  <c:v>395.0</c:v>
                </c:pt>
                <c:pt idx="298">
                  <c:v>561.0</c:v>
                </c:pt>
                <c:pt idx="299">
                  <c:v>926.0</c:v>
                </c:pt>
                <c:pt idx="300">
                  <c:v>723.0</c:v>
                </c:pt>
                <c:pt idx="301">
                  <c:v>83.0</c:v>
                </c:pt>
                <c:pt idx="302">
                  <c:v>348.0</c:v>
                </c:pt>
                <c:pt idx="303">
                  <c:v>223.0</c:v>
                </c:pt>
                <c:pt idx="304">
                  <c:v>26.0</c:v>
                </c:pt>
                <c:pt idx="305">
                  <c:v>499.0</c:v>
                </c:pt>
                <c:pt idx="306">
                  <c:v>322.0</c:v>
                </c:pt>
                <c:pt idx="307">
                  <c:v>499.0</c:v>
                </c:pt>
                <c:pt idx="308">
                  <c:v>55.0</c:v>
                </c:pt>
                <c:pt idx="309">
                  <c:v>443.0</c:v>
                </c:pt>
                <c:pt idx="310">
                  <c:v>87.0</c:v>
                </c:pt>
                <c:pt idx="311">
                  <c:v>576.0</c:v>
                </c:pt>
                <c:pt idx="312">
                  <c:v>568.0</c:v>
                </c:pt>
                <c:pt idx="313">
                  <c:v>181.0</c:v>
                </c:pt>
                <c:pt idx="314">
                  <c:v>313.0</c:v>
                </c:pt>
                <c:pt idx="315">
                  <c:v>372.0</c:v>
                </c:pt>
                <c:pt idx="316">
                  <c:v>859.0</c:v>
                </c:pt>
                <c:pt idx="317">
                  <c:v>1054.0</c:v>
                </c:pt>
                <c:pt idx="318">
                  <c:v>274.0</c:v>
                </c:pt>
                <c:pt idx="319">
                  <c:v>407.0</c:v>
                </c:pt>
                <c:pt idx="320">
                  <c:v>414.0</c:v>
                </c:pt>
                <c:pt idx="321">
                  <c:v>335.0</c:v>
                </c:pt>
                <c:pt idx="322">
                  <c:v>431.0</c:v>
                </c:pt>
                <c:pt idx="323">
                  <c:v>784.0</c:v>
                </c:pt>
                <c:pt idx="324">
                  <c:v>461.0</c:v>
                </c:pt>
                <c:pt idx="325">
                  <c:v>131.0</c:v>
                </c:pt>
                <c:pt idx="326">
                  <c:v>32.0</c:v>
                </c:pt>
                <c:pt idx="327">
                  <c:v>705.0</c:v>
                </c:pt>
                <c:pt idx="328">
                  <c:v>1050.0</c:v>
                </c:pt>
                <c:pt idx="329">
                  <c:v>222.0</c:v>
                </c:pt>
                <c:pt idx="330">
                  <c:v>305.0</c:v>
                </c:pt>
                <c:pt idx="331">
                  <c:v>263.0</c:v>
                </c:pt>
                <c:pt idx="332">
                  <c:v>325.0</c:v>
                </c:pt>
                <c:pt idx="333">
                  <c:v>271.0</c:v>
                </c:pt>
                <c:pt idx="334">
                  <c:v>330.0</c:v>
                </c:pt>
                <c:pt idx="335">
                  <c:v>770.0</c:v>
                </c:pt>
                <c:pt idx="336">
                  <c:v>341.0</c:v>
                </c:pt>
                <c:pt idx="337">
                  <c:v>251.0</c:v>
                </c:pt>
                <c:pt idx="338">
                  <c:v>929.0</c:v>
                </c:pt>
                <c:pt idx="339">
                  <c:v>1154.0</c:v>
                </c:pt>
                <c:pt idx="340">
                  <c:v>587.0</c:v>
                </c:pt>
                <c:pt idx="341">
                  <c:v>814.0</c:v>
                </c:pt>
                <c:pt idx="342">
                  <c:v>319.0</c:v>
                </c:pt>
                <c:pt idx="343">
                  <c:v>141.0</c:v>
                </c:pt>
                <c:pt idx="344">
                  <c:v>427.0</c:v>
                </c:pt>
                <c:pt idx="345">
                  <c:v>372.0</c:v>
                </c:pt>
                <c:pt idx="346">
                  <c:v>560.0</c:v>
                </c:pt>
                <c:pt idx="347">
                  <c:v>990.0</c:v>
                </c:pt>
                <c:pt idx="348">
                  <c:v>98.0</c:v>
                </c:pt>
                <c:pt idx="349">
                  <c:v>321.0</c:v>
                </c:pt>
                <c:pt idx="350">
                  <c:v>40.0</c:v>
                </c:pt>
                <c:pt idx="351">
                  <c:v>23.0</c:v>
                </c:pt>
                <c:pt idx="352">
                  <c:v>16.0</c:v>
                </c:pt>
                <c:pt idx="353">
                  <c:v>10.0</c:v>
                </c:pt>
                <c:pt idx="354">
                  <c:v>265.0</c:v>
                </c:pt>
                <c:pt idx="355">
                  <c:v>339.0</c:v>
                </c:pt>
                <c:pt idx="356">
                  <c:v>142.0</c:v>
                </c:pt>
                <c:pt idx="357">
                  <c:v>331.0</c:v>
                </c:pt>
                <c:pt idx="358">
                  <c:v>145.0</c:v>
                </c:pt>
                <c:pt idx="359">
                  <c:v>296.0</c:v>
                </c:pt>
                <c:pt idx="360">
                  <c:v>134.0</c:v>
                </c:pt>
                <c:pt idx="361">
                  <c:v>466.0</c:v>
                </c:pt>
                <c:pt idx="362">
                  <c:v>99.0</c:v>
                </c:pt>
                <c:pt idx="363">
                  <c:v>834.0</c:v>
                </c:pt>
                <c:pt idx="364">
                  <c:v>869.0</c:v>
                </c:pt>
                <c:pt idx="365">
                  <c:v>299.0</c:v>
                </c:pt>
                <c:pt idx="366">
                  <c:v>880.0</c:v>
                </c:pt>
                <c:pt idx="367">
                  <c:v>636.0</c:v>
                </c:pt>
                <c:pt idx="368">
                  <c:v>17.0</c:v>
                </c:pt>
                <c:pt idx="369">
                  <c:v>554.0</c:v>
                </c:pt>
                <c:pt idx="370">
                  <c:v>326.0</c:v>
                </c:pt>
                <c:pt idx="371">
                  <c:v>398.0</c:v>
                </c:pt>
                <c:pt idx="372">
                  <c:v>12.0</c:v>
                </c:pt>
                <c:pt idx="373">
                  <c:v>68.0</c:v>
                </c:pt>
                <c:pt idx="374">
                  <c:v>98.0</c:v>
                </c:pt>
                <c:pt idx="375">
                  <c:v>320.0</c:v>
                </c:pt>
                <c:pt idx="376">
                  <c:v>194.0</c:v>
                </c:pt>
                <c:pt idx="377">
                  <c:v>400.0</c:v>
                </c:pt>
                <c:pt idx="378">
                  <c:v>308.0</c:v>
                </c:pt>
                <c:pt idx="379">
                  <c:v>101.0</c:v>
                </c:pt>
                <c:pt idx="380">
                  <c:v>689.0</c:v>
                </c:pt>
                <c:pt idx="381">
                  <c:v>435.0</c:v>
                </c:pt>
                <c:pt idx="382">
                  <c:v>1119.0</c:v>
                </c:pt>
                <c:pt idx="383">
                  <c:v>197.0</c:v>
                </c:pt>
                <c:pt idx="384">
                  <c:v>459.0</c:v>
                </c:pt>
                <c:pt idx="385">
                  <c:v>508.0</c:v>
                </c:pt>
                <c:pt idx="386">
                  <c:v>85.0</c:v>
                </c:pt>
                <c:pt idx="387">
                  <c:v>671.0</c:v>
                </c:pt>
                <c:pt idx="388">
                  <c:v>709.0</c:v>
                </c:pt>
                <c:pt idx="389">
                  <c:v>763.0</c:v>
                </c:pt>
                <c:pt idx="390">
                  <c:v>98.0</c:v>
                </c:pt>
                <c:pt idx="391">
                  <c:v>420.0</c:v>
                </c:pt>
                <c:pt idx="392">
                  <c:v>850.0</c:v>
                </c:pt>
                <c:pt idx="393">
                  <c:v>415.0</c:v>
                </c:pt>
                <c:pt idx="394">
                  <c:v>80.0</c:v>
                </c:pt>
                <c:pt idx="395">
                  <c:v>115.0</c:v>
                </c:pt>
                <c:pt idx="396">
                  <c:v>101.0</c:v>
                </c:pt>
                <c:pt idx="397">
                  <c:v>82.0</c:v>
                </c:pt>
                <c:pt idx="398">
                  <c:v>422.0</c:v>
                </c:pt>
                <c:pt idx="399">
                  <c:v>308.0</c:v>
                </c:pt>
                <c:pt idx="400">
                  <c:v>283.0</c:v>
                </c:pt>
                <c:pt idx="401">
                  <c:v>380.0</c:v>
                </c:pt>
                <c:pt idx="402">
                  <c:v>157.0</c:v>
                </c:pt>
                <c:pt idx="403">
                  <c:v>385.0</c:v>
                </c:pt>
                <c:pt idx="404">
                  <c:v>443.0</c:v>
                </c:pt>
                <c:pt idx="405">
                  <c:v>502.0</c:v>
                </c:pt>
                <c:pt idx="406">
                  <c:v>861.0</c:v>
                </c:pt>
                <c:pt idx="407">
                  <c:v>242.0</c:v>
                </c:pt>
                <c:pt idx="408">
                  <c:v>637.0</c:v>
                </c:pt>
                <c:pt idx="409">
                  <c:v>111.0</c:v>
                </c:pt>
                <c:pt idx="410">
                  <c:v>590.0</c:v>
                </c:pt>
                <c:pt idx="411">
                  <c:v>342.0</c:v>
                </c:pt>
                <c:pt idx="412">
                  <c:v>546.0</c:v>
                </c:pt>
                <c:pt idx="413">
                  <c:v>640.0</c:v>
                </c:pt>
                <c:pt idx="414">
                  <c:v>90.0</c:v>
                </c:pt>
                <c:pt idx="415">
                  <c:v>584.0</c:v>
                </c:pt>
                <c:pt idx="416">
                  <c:v>659.0</c:v>
                </c:pt>
                <c:pt idx="417">
                  <c:v>202.0</c:v>
                </c:pt>
                <c:pt idx="418">
                  <c:v>677.0</c:v>
                </c:pt>
                <c:pt idx="419">
                  <c:v>520.0</c:v>
                </c:pt>
                <c:pt idx="420">
                  <c:v>244.0</c:v>
                </c:pt>
                <c:pt idx="421">
                  <c:v>110.0</c:v>
                </c:pt>
                <c:pt idx="422">
                  <c:v>540.0</c:v>
                </c:pt>
                <c:pt idx="423">
                  <c:v>41.0</c:v>
                </c:pt>
                <c:pt idx="424">
                  <c:v>88.0</c:v>
                </c:pt>
                <c:pt idx="425">
                  <c:v>279.0</c:v>
                </c:pt>
                <c:pt idx="426">
                  <c:v>203.0</c:v>
                </c:pt>
                <c:pt idx="427">
                  <c:v>123.0</c:v>
                </c:pt>
                <c:pt idx="428">
                  <c:v>755.0</c:v>
                </c:pt>
                <c:pt idx="429">
                  <c:v>2.0</c:v>
                </c:pt>
                <c:pt idx="430">
                  <c:v>258.0</c:v>
                </c:pt>
                <c:pt idx="431">
                  <c:v>562.0</c:v>
                </c:pt>
                <c:pt idx="432">
                  <c:v>186.0</c:v>
                </c:pt>
                <c:pt idx="433">
                  <c:v>255.0</c:v>
                </c:pt>
                <c:pt idx="434">
                  <c:v>252.0</c:v>
                </c:pt>
                <c:pt idx="435">
                  <c:v>127.0</c:v>
                </c:pt>
                <c:pt idx="436">
                  <c:v>85.0</c:v>
                </c:pt>
                <c:pt idx="437">
                  <c:v>93.0</c:v>
                </c:pt>
                <c:pt idx="438">
                  <c:v>970.0</c:v>
                </c:pt>
                <c:pt idx="439">
                  <c:v>89.0</c:v>
                </c:pt>
                <c:pt idx="440">
                  <c:v>40.0</c:v>
                </c:pt>
                <c:pt idx="441">
                  <c:v>476.0</c:v>
                </c:pt>
                <c:pt idx="442">
                  <c:v>659.0</c:v>
                </c:pt>
                <c:pt idx="443">
                  <c:v>673.0</c:v>
                </c:pt>
                <c:pt idx="444">
                  <c:v>456.0</c:v>
                </c:pt>
                <c:pt idx="445">
                  <c:v>37.0</c:v>
                </c:pt>
                <c:pt idx="446">
                  <c:v>844.0</c:v>
                </c:pt>
                <c:pt idx="447">
                  <c:v>185.0</c:v>
                </c:pt>
                <c:pt idx="448">
                  <c:v>373.0</c:v>
                </c:pt>
                <c:pt idx="449">
                  <c:v>103.0</c:v>
                </c:pt>
                <c:pt idx="450">
                  <c:v>267.0</c:v>
                </c:pt>
                <c:pt idx="451">
                  <c:v>36.0</c:v>
                </c:pt>
                <c:pt idx="452">
                  <c:v>751.0</c:v>
                </c:pt>
                <c:pt idx="453">
                  <c:v>9.0</c:v>
                </c:pt>
                <c:pt idx="454">
                  <c:v>4.0</c:v>
                </c:pt>
                <c:pt idx="455">
                  <c:v>777.0</c:v>
                </c:pt>
                <c:pt idx="456">
                  <c:v>999.0</c:v>
                </c:pt>
                <c:pt idx="457">
                  <c:v>752.0</c:v>
                </c:pt>
                <c:pt idx="458">
                  <c:v>717.0</c:v>
                </c:pt>
                <c:pt idx="459">
                  <c:v>50.0</c:v>
                </c:pt>
                <c:pt idx="460">
                  <c:v>79.0</c:v>
                </c:pt>
                <c:pt idx="461">
                  <c:v>10.0</c:v>
                </c:pt>
                <c:pt idx="462">
                  <c:v>20.0</c:v>
                </c:pt>
                <c:pt idx="463">
                  <c:v>292.0</c:v>
                </c:pt>
                <c:pt idx="464">
                  <c:v>269.0</c:v>
                </c:pt>
                <c:pt idx="465">
                  <c:v>33.0</c:v>
                </c:pt>
                <c:pt idx="466">
                  <c:v>1061.0</c:v>
                </c:pt>
                <c:pt idx="467">
                  <c:v>808.0</c:v>
                </c:pt>
                <c:pt idx="468">
                  <c:v>230.0</c:v>
                </c:pt>
                <c:pt idx="469">
                  <c:v>880.0</c:v>
                </c:pt>
                <c:pt idx="470">
                  <c:v>766.0</c:v>
                </c:pt>
                <c:pt idx="471">
                  <c:v>1329.0</c:v>
                </c:pt>
                <c:pt idx="472">
                  <c:v>951.0</c:v>
                </c:pt>
                <c:pt idx="473">
                  <c:v>655.0</c:v>
                </c:pt>
                <c:pt idx="474">
                  <c:v>499.0</c:v>
                </c:pt>
                <c:pt idx="475">
                  <c:v>522.0</c:v>
                </c:pt>
                <c:pt idx="476">
                  <c:v>699.0</c:v>
                </c:pt>
                <c:pt idx="477">
                  <c:v>408.0</c:v>
                </c:pt>
                <c:pt idx="478">
                  <c:v>414.0</c:v>
                </c:pt>
                <c:pt idx="479">
                  <c:v>271.0</c:v>
                </c:pt>
                <c:pt idx="480">
                  <c:v>291.0</c:v>
                </c:pt>
                <c:pt idx="481">
                  <c:v>313.0</c:v>
                </c:pt>
                <c:pt idx="482">
                  <c:v>450.0</c:v>
                </c:pt>
                <c:pt idx="483">
                  <c:v>612.0</c:v>
                </c:pt>
                <c:pt idx="484">
                  <c:v>872.0</c:v>
                </c:pt>
                <c:pt idx="485">
                  <c:v>464.0</c:v>
                </c:pt>
                <c:pt idx="486">
                  <c:v>62.0</c:v>
                </c:pt>
                <c:pt idx="487">
                  <c:v>1070.0</c:v>
                </c:pt>
                <c:pt idx="488">
                  <c:v>294.0</c:v>
                </c:pt>
                <c:pt idx="489">
                  <c:v>265.0</c:v>
                </c:pt>
                <c:pt idx="490">
                  <c:v>35.0</c:v>
                </c:pt>
                <c:pt idx="491">
                  <c:v>404.0</c:v>
                </c:pt>
                <c:pt idx="492">
                  <c:v>74.0</c:v>
                </c:pt>
                <c:pt idx="493">
                  <c:v>710.0</c:v>
                </c:pt>
                <c:pt idx="494">
                  <c:v>920.0</c:v>
                </c:pt>
                <c:pt idx="495">
                  <c:v>532.0</c:v>
                </c:pt>
                <c:pt idx="496">
                  <c:v>691.0</c:v>
                </c:pt>
                <c:pt idx="497">
                  <c:v>639.0</c:v>
                </c:pt>
                <c:pt idx="498">
                  <c:v>1223.0</c:v>
                </c:pt>
                <c:pt idx="499">
                  <c:v>521.0</c:v>
                </c:pt>
                <c:pt idx="500">
                  <c:v>77.0</c:v>
                </c:pt>
                <c:pt idx="501">
                  <c:v>123.0</c:v>
                </c:pt>
                <c:pt idx="502">
                  <c:v>379.0</c:v>
                </c:pt>
                <c:pt idx="503">
                  <c:v>3.0</c:v>
                </c:pt>
                <c:pt idx="504">
                  <c:v>140.0</c:v>
                </c:pt>
                <c:pt idx="505">
                  <c:v>254.0</c:v>
                </c:pt>
                <c:pt idx="506">
                  <c:v>216.0</c:v>
                </c:pt>
                <c:pt idx="507">
                  <c:v>237.0</c:v>
                </c:pt>
                <c:pt idx="508">
                  <c:v>291.0</c:v>
                </c:pt>
                <c:pt idx="509">
                  <c:v>64.0</c:v>
                </c:pt>
                <c:pt idx="510">
                  <c:v>350.0</c:v>
                </c:pt>
                <c:pt idx="511">
                  <c:v>395.0</c:v>
                </c:pt>
                <c:pt idx="512">
                  <c:v>397.0</c:v>
                </c:pt>
                <c:pt idx="513">
                  <c:v>29.0</c:v>
                </c:pt>
                <c:pt idx="514">
                  <c:v>216.0</c:v>
                </c:pt>
                <c:pt idx="515">
                  <c:v>25.0</c:v>
                </c:pt>
                <c:pt idx="516">
                  <c:v>242.0</c:v>
                </c:pt>
                <c:pt idx="517">
                  <c:v>230.0</c:v>
                </c:pt>
                <c:pt idx="518">
                  <c:v>13.0</c:v>
                </c:pt>
                <c:pt idx="519">
                  <c:v>580.0</c:v>
                </c:pt>
                <c:pt idx="520">
                  <c:v>138.0</c:v>
                </c:pt>
                <c:pt idx="521">
                  <c:v>39.0</c:v>
                </c:pt>
                <c:pt idx="522">
                  <c:v>188.0</c:v>
                </c:pt>
                <c:pt idx="523">
                  <c:v>383.0</c:v>
                </c:pt>
                <c:pt idx="524">
                  <c:v>209.0</c:v>
                </c:pt>
                <c:pt idx="525">
                  <c:v>142.0</c:v>
                </c:pt>
                <c:pt idx="526">
                  <c:v>117.0</c:v>
                </c:pt>
                <c:pt idx="527">
                  <c:v>268.0</c:v>
                </c:pt>
                <c:pt idx="528">
                  <c:v>265.0</c:v>
                </c:pt>
                <c:pt idx="529">
                  <c:v>89.0</c:v>
                </c:pt>
                <c:pt idx="530">
                  <c:v>131.0</c:v>
                </c:pt>
                <c:pt idx="531">
                  <c:v>399.0</c:v>
                </c:pt>
                <c:pt idx="532">
                  <c:v>48.0</c:v>
                </c:pt>
                <c:pt idx="533">
                  <c:v>54.0</c:v>
                </c:pt>
                <c:pt idx="534">
                  <c:v>119.0</c:v>
                </c:pt>
                <c:pt idx="535">
                  <c:v>118.0</c:v>
                </c:pt>
                <c:pt idx="536">
                  <c:v>111.0</c:v>
                </c:pt>
                <c:pt idx="537">
                  <c:v>62.0</c:v>
                </c:pt>
                <c:pt idx="538">
                  <c:v>167.0</c:v>
                </c:pt>
                <c:pt idx="539">
                  <c:v>247.0</c:v>
                </c:pt>
                <c:pt idx="540">
                  <c:v>53.0</c:v>
                </c:pt>
                <c:pt idx="541">
                  <c:v>229.0</c:v>
                </c:pt>
                <c:pt idx="542">
                  <c:v>69.0</c:v>
                </c:pt>
                <c:pt idx="543">
                  <c:v>1397.0</c:v>
                </c:pt>
                <c:pt idx="544">
                  <c:v>51.0</c:v>
                </c:pt>
                <c:pt idx="545">
                  <c:v>110.0</c:v>
                </c:pt>
                <c:pt idx="546">
                  <c:v>718.0</c:v>
                </c:pt>
                <c:pt idx="547">
                  <c:v>34.0</c:v>
                </c:pt>
                <c:pt idx="548">
                  <c:v>126.0</c:v>
                </c:pt>
                <c:pt idx="549">
                  <c:v>596.0</c:v>
                </c:pt>
                <c:pt idx="550">
                  <c:v>230.0</c:v>
                </c:pt>
                <c:pt idx="551">
                  <c:v>76.0</c:v>
                </c:pt>
                <c:pt idx="552">
                  <c:v>178.0</c:v>
                </c:pt>
                <c:pt idx="553">
                  <c:v>70.0</c:v>
                </c:pt>
                <c:pt idx="554">
                  <c:v>67.0</c:v>
                </c:pt>
                <c:pt idx="555">
                  <c:v>81.0</c:v>
                </c:pt>
                <c:pt idx="556">
                  <c:v>41.0</c:v>
                </c:pt>
                <c:pt idx="557">
                  <c:v>29.0</c:v>
                </c:pt>
                <c:pt idx="558">
                  <c:v>94.0</c:v>
                </c:pt>
                <c:pt idx="559">
                  <c:v>47.0</c:v>
                </c:pt>
                <c:pt idx="560">
                  <c:v>84.0</c:v>
                </c:pt>
                <c:pt idx="561">
                  <c:v>41.0</c:v>
                </c:pt>
                <c:pt idx="562">
                  <c:v>78.0</c:v>
                </c:pt>
                <c:pt idx="563">
                  <c:v>64.0</c:v>
                </c:pt>
                <c:pt idx="564">
                  <c:v>35.0</c:v>
                </c:pt>
                <c:pt idx="565">
                  <c:v>88.0</c:v>
                </c:pt>
                <c:pt idx="566">
                  <c:v>32.0</c:v>
                </c:pt>
                <c:pt idx="567">
                  <c:v>50.0</c:v>
                </c:pt>
                <c:pt idx="568">
                  <c:v>66.0</c:v>
                </c:pt>
                <c:pt idx="569">
                  <c:v>866.0</c:v>
                </c:pt>
                <c:pt idx="570">
                  <c:v>41.0</c:v>
                </c:pt>
                <c:pt idx="571">
                  <c:v>55.0</c:v>
                </c:pt>
                <c:pt idx="572">
                  <c:v>67.0</c:v>
                </c:pt>
                <c:pt idx="573">
                  <c:v>36.0</c:v>
                </c:pt>
                <c:pt idx="574">
                  <c:v>903.0</c:v>
                </c:pt>
                <c:pt idx="575">
                  <c:v>65.0</c:v>
                </c:pt>
                <c:pt idx="576">
                  <c:v>15.0</c:v>
                </c:pt>
                <c:pt idx="577">
                  <c:v>973.0</c:v>
                </c:pt>
                <c:pt idx="578">
                  <c:v>641.0</c:v>
                </c:pt>
                <c:pt idx="579">
                  <c:v>535.0</c:v>
                </c:pt>
                <c:pt idx="580">
                  <c:v>10.0</c:v>
                </c:pt>
                <c:pt idx="581">
                  <c:v>206.0</c:v>
                </c:pt>
                <c:pt idx="582">
                  <c:v>476.0</c:v>
                </c:pt>
                <c:pt idx="583">
                  <c:v>51.0</c:v>
                </c:pt>
                <c:pt idx="584">
                  <c:v>785.0</c:v>
                </c:pt>
                <c:pt idx="585">
                  <c:v>48.0</c:v>
                </c:pt>
                <c:pt idx="586">
                  <c:v>1523.0</c:v>
                </c:pt>
                <c:pt idx="587">
                  <c:v>531.0</c:v>
                </c:pt>
                <c:pt idx="588">
                  <c:v>548.0</c:v>
                </c:pt>
                <c:pt idx="589">
                  <c:v>40.0</c:v>
                </c:pt>
                <c:pt idx="590">
                  <c:v>27.0</c:v>
                </c:pt>
                <c:pt idx="591">
                  <c:v>432.0</c:v>
                </c:pt>
                <c:pt idx="592">
                  <c:v>263.0</c:v>
                </c:pt>
                <c:pt idx="593">
                  <c:v>36.0</c:v>
                </c:pt>
                <c:pt idx="594">
                  <c:v>565.0</c:v>
                </c:pt>
                <c:pt idx="595">
                  <c:v>36.0</c:v>
                </c:pt>
                <c:pt idx="596">
                  <c:v>1566.0</c:v>
                </c:pt>
                <c:pt idx="597">
                  <c:v>42.0</c:v>
                </c:pt>
                <c:pt idx="598">
                  <c:v>124.0</c:v>
                </c:pt>
                <c:pt idx="599">
                  <c:v>166.0</c:v>
                </c:pt>
                <c:pt idx="600">
                  <c:v>137.0</c:v>
                </c:pt>
                <c:pt idx="601">
                  <c:v>139.0</c:v>
                </c:pt>
                <c:pt idx="602">
                  <c:v>35.0</c:v>
                </c:pt>
                <c:pt idx="603">
                  <c:v>1055.0</c:v>
                </c:pt>
                <c:pt idx="604">
                  <c:v>187.0</c:v>
                </c:pt>
                <c:pt idx="605">
                  <c:v>165.0</c:v>
                </c:pt>
                <c:pt idx="606">
                  <c:v>181.0</c:v>
                </c:pt>
                <c:pt idx="607">
                  <c:v>22.0</c:v>
                </c:pt>
                <c:pt idx="608">
                  <c:v>293.0</c:v>
                </c:pt>
                <c:pt idx="609">
                  <c:v>30.0</c:v>
                </c:pt>
                <c:pt idx="610">
                  <c:v>380.0</c:v>
                </c:pt>
                <c:pt idx="611">
                  <c:v>336.0</c:v>
                </c:pt>
                <c:pt idx="612">
                  <c:v>205.0</c:v>
                </c:pt>
                <c:pt idx="613">
                  <c:v>197.0</c:v>
                </c:pt>
                <c:pt idx="614">
                  <c:v>1141.0</c:v>
                </c:pt>
                <c:pt idx="615">
                  <c:v>43.0</c:v>
                </c:pt>
                <c:pt idx="616">
                  <c:v>1356.0</c:v>
                </c:pt>
                <c:pt idx="617">
                  <c:v>109.0</c:v>
                </c:pt>
                <c:pt idx="618">
                  <c:v>64.0</c:v>
                </c:pt>
                <c:pt idx="619">
                  <c:v>194.0</c:v>
                </c:pt>
                <c:pt idx="620">
                  <c:v>73.0</c:v>
                </c:pt>
                <c:pt idx="621">
                  <c:v>664.0</c:v>
                </c:pt>
                <c:pt idx="622">
                  <c:v>147.0</c:v>
                </c:pt>
                <c:pt idx="623">
                  <c:v>389.0</c:v>
                </c:pt>
                <c:pt idx="624">
                  <c:v>168.0</c:v>
                </c:pt>
                <c:pt idx="625">
                  <c:v>396.0</c:v>
                </c:pt>
                <c:pt idx="626">
                  <c:v>262.0</c:v>
                </c:pt>
                <c:pt idx="627">
                  <c:v>1101.0</c:v>
                </c:pt>
                <c:pt idx="628">
                  <c:v>210.0</c:v>
                </c:pt>
                <c:pt idx="629">
                  <c:v>730.0</c:v>
                </c:pt>
                <c:pt idx="630">
                  <c:v>67.0</c:v>
                </c:pt>
                <c:pt idx="631">
                  <c:v>219.0</c:v>
                </c:pt>
                <c:pt idx="632">
                  <c:v>262.0</c:v>
                </c:pt>
                <c:pt idx="633">
                  <c:v>253.0</c:v>
                </c:pt>
                <c:pt idx="634">
                  <c:v>146.0</c:v>
                </c:pt>
                <c:pt idx="635">
                  <c:v>61.0</c:v>
                </c:pt>
                <c:pt idx="636">
                  <c:v>220.0</c:v>
                </c:pt>
                <c:pt idx="637">
                  <c:v>324.0</c:v>
                </c:pt>
                <c:pt idx="638">
                  <c:v>127.0</c:v>
                </c:pt>
                <c:pt idx="639">
                  <c:v>265.0</c:v>
                </c:pt>
                <c:pt idx="640">
                  <c:v>35.0</c:v>
                </c:pt>
                <c:pt idx="641">
                  <c:v>148.0</c:v>
                </c:pt>
                <c:pt idx="642">
                  <c:v>22.0</c:v>
                </c:pt>
                <c:pt idx="643">
                  <c:v>288.0</c:v>
                </c:pt>
                <c:pt idx="644">
                  <c:v>334.0</c:v>
                </c:pt>
                <c:pt idx="645">
                  <c:v>308.0</c:v>
                </c:pt>
                <c:pt idx="646">
                  <c:v>37.0</c:v>
                </c:pt>
                <c:pt idx="647">
                  <c:v>237.0</c:v>
                </c:pt>
                <c:pt idx="648">
                  <c:v>162.0</c:v>
                </c:pt>
                <c:pt idx="649">
                  <c:v>921.0</c:v>
                </c:pt>
                <c:pt idx="650">
                  <c:v>239.0</c:v>
                </c:pt>
                <c:pt idx="651">
                  <c:v>228.0</c:v>
                </c:pt>
                <c:pt idx="652">
                  <c:v>438.0</c:v>
                </c:pt>
                <c:pt idx="653">
                  <c:v>217.0</c:v>
                </c:pt>
                <c:pt idx="654">
                  <c:v>57.0</c:v>
                </c:pt>
                <c:pt idx="655">
                  <c:v>229.0</c:v>
                </c:pt>
                <c:pt idx="656">
                  <c:v>153.0</c:v>
                </c:pt>
                <c:pt idx="657">
                  <c:v>138.0</c:v>
                </c:pt>
                <c:pt idx="658">
                  <c:v>248.0</c:v>
                </c:pt>
                <c:pt idx="659">
                  <c:v>60.0</c:v>
                </c:pt>
                <c:pt idx="660">
                  <c:v>419.0</c:v>
                </c:pt>
                <c:pt idx="661">
                  <c:v>172.0</c:v>
                </c:pt>
                <c:pt idx="662">
                  <c:v>125.0</c:v>
                </c:pt>
                <c:pt idx="663">
                  <c:v>188.0</c:v>
                </c:pt>
                <c:pt idx="664">
                  <c:v>180.0</c:v>
                </c:pt>
                <c:pt idx="665">
                  <c:v>476.0</c:v>
                </c:pt>
                <c:pt idx="666">
                  <c:v>352.0</c:v>
                </c:pt>
                <c:pt idx="667">
                  <c:v>163.0</c:v>
                </c:pt>
                <c:pt idx="668">
                  <c:v>356.0</c:v>
                </c:pt>
                <c:pt idx="669">
                  <c:v>190.0</c:v>
                </c:pt>
                <c:pt idx="670">
                  <c:v>255.0</c:v>
                </c:pt>
                <c:pt idx="671">
                  <c:v>586.0</c:v>
                </c:pt>
                <c:pt idx="672">
                  <c:v>437.0</c:v>
                </c:pt>
                <c:pt idx="673">
                  <c:v>503.0</c:v>
                </c:pt>
                <c:pt idx="674">
                  <c:v>475.0</c:v>
                </c:pt>
                <c:pt idx="675">
                  <c:v>99.0</c:v>
                </c:pt>
                <c:pt idx="676">
                  <c:v>276.0</c:v>
                </c:pt>
                <c:pt idx="677">
                  <c:v>120.0</c:v>
                </c:pt>
                <c:pt idx="678">
                  <c:v>126.0</c:v>
                </c:pt>
                <c:pt idx="679">
                  <c:v>32.0</c:v>
                </c:pt>
                <c:pt idx="680">
                  <c:v>136.0</c:v>
                </c:pt>
                <c:pt idx="681">
                  <c:v>55.0</c:v>
                </c:pt>
                <c:pt idx="682">
                  <c:v>282.0</c:v>
                </c:pt>
                <c:pt idx="683">
                  <c:v>102.0</c:v>
                </c:pt>
                <c:pt idx="684">
                  <c:v>545.0</c:v>
                </c:pt>
                <c:pt idx="685">
                  <c:v>588.0</c:v>
                </c:pt>
                <c:pt idx="686">
                  <c:v>882.0</c:v>
                </c:pt>
                <c:pt idx="687">
                  <c:v>757.0</c:v>
                </c:pt>
                <c:pt idx="688">
                  <c:v>208.0</c:v>
                </c:pt>
                <c:pt idx="689">
                  <c:v>117.0</c:v>
                </c:pt>
                <c:pt idx="690">
                  <c:v>208.0</c:v>
                </c:pt>
                <c:pt idx="691">
                  <c:v>416.0</c:v>
                </c:pt>
                <c:pt idx="692">
                  <c:v>585.0</c:v>
                </c:pt>
                <c:pt idx="693">
                  <c:v>280.0</c:v>
                </c:pt>
                <c:pt idx="694">
                  <c:v>203.0</c:v>
                </c:pt>
                <c:pt idx="695">
                  <c:v>493.0</c:v>
                </c:pt>
                <c:pt idx="696">
                  <c:v>875.0</c:v>
                </c:pt>
                <c:pt idx="697">
                  <c:v>321.0</c:v>
                </c:pt>
                <c:pt idx="698">
                  <c:v>363.0</c:v>
                </c:pt>
                <c:pt idx="699">
                  <c:v>80.0</c:v>
                </c:pt>
                <c:pt idx="700">
                  <c:v>392.0</c:v>
                </c:pt>
                <c:pt idx="701">
                  <c:v>512.0</c:v>
                </c:pt>
                <c:pt idx="702">
                  <c:v>134.0</c:v>
                </c:pt>
                <c:pt idx="703">
                  <c:v>859.0</c:v>
                </c:pt>
                <c:pt idx="704">
                  <c:v>200.0</c:v>
                </c:pt>
                <c:pt idx="705">
                  <c:v>1075.0</c:v>
                </c:pt>
                <c:pt idx="706">
                  <c:v>588.0</c:v>
                </c:pt>
                <c:pt idx="707">
                  <c:v>368.0</c:v>
                </c:pt>
                <c:pt idx="708">
                  <c:v>404.0</c:v>
                </c:pt>
                <c:pt idx="709">
                  <c:v>267.0</c:v>
                </c:pt>
                <c:pt idx="710">
                  <c:v>926.0</c:v>
                </c:pt>
                <c:pt idx="711">
                  <c:v>640.0</c:v>
                </c:pt>
                <c:pt idx="712">
                  <c:v>1133.0</c:v>
                </c:pt>
                <c:pt idx="713">
                  <c:v>481.0</c:v>
                </c:pt>
                <c:pt idx="714">
                  <c:v>740.0</c:v>
                </c:pt>
                <c:pt idx="715">
                  <c:v>720.0</c:v>
                </c:pt>
                <c:pt idx="716">
                  <c:v>164.0</c:v>
                </c:pt>
                <c:pt idx="717">
                  <c:v>204.0</c:v>
                </c:pt>
                <c:pt idx="718">
                  <c:v>90.0</c:v>
                </c:pt>
                <c:pt idx="719">
                  <c:v>236.0</c:v>
                </c:pt>
                <c:pt idx="720">
                  <c:v>152.0</c:v>
                </c:pt>
                <c:pt idx="721">
                  <c:v>274.0</c:v>
                </c:pt>
                <c:pt idx="722">
                  <c:v>120.0</c:v>
                </c:pt>
                <c:pt idx="723">
                  <c:v>80.0</c:v>
                </c:pt>
                <c:pt idx="724">
                  <c:v>197.0</c:v>
                </c:pt>
                <c:pt idx="725">
                  <c:v>277.0</c:v>
                </c:pt>
                <c:pt idx="726">
                  <c:v>396.0</c:v>
                </c:pt>
                <c:pt idx="727">
                  <c:v>74.0</c:v>
                </c:pt>
                <c:pt idx="728">
                  <c:v>271.0</c:v>
                </c:pt>
                <c:pt idx="729">
                  <c:v>116.0</c:v>
                </c:pt>
                <c:pt idx="730">
                  <c:v>1164.0</c:v>
                </c:pt>
                <c:pt idx="731">
                  <c:v>638.0</c:v>
                </c:pt>
                <c:pt idx="732">
                  <c:v>126.0</c:v>
                </c:pt>
                <c:pt idx="733">
                  <c:v>311.0</c:v>
                </c:pt>
                <c:pt idx="734">
                  <c:v>692.0</c:v>
                </c:pt>
                <c:pt idx="735">
                  <c:v>227.0</c:v>
                </c:pt>
                <c:pt idx="736">
                  <c:v>197.0</c:v>
                </c:pt>
                <c:pt idx="737">
                  <c:v>621.0</c:v>
                </c:pt>
                <c:pt idx="738">
                  <c:v>248.0</c:v>
                </c:pt>
                <c:pt idx="739">
                  <c:v>1270.0</c:v>
                </c:pt>
                <c:pt idx="740">
                  <c:v>933.0</c:v>
                </c:pt>
                <c:pt idx="741">
                  <c:v>1192.0</c:v>
                </c:pt>
                <c:pt idx="742">
                  <c:v>407.0</c:v>
                </c:pt>
                <c:pt idx="743">
                  <c:v>449.0</c:v>
                </c:pt>
                <c:pt idx="744">
                  <c:v>1088.0</c:v>
                </c:pt>
                <c:pt idx="745">
                  <c:v>470.0</c:v>
                </c:pt>
                <c:pt idx="746">
                  <c:v>706.0</c:v>
                </c:pt>
                <c:pt idx="747">
                  <c:v>717.0</c:v>
                </c:pt>
                <c:pt idx="748">
                  <c:v>826.0</c:v>
                </c:pt>
                <c:pt idx="749">
                  <c:v>325.0</c:v>
                </c:pt>
                <c:pt idx="750">
                  <c:v>719.0</c:v>
                </c:pt>
                <c:pt idx="751">
                  <c:v>255.0</c:v>
                </c:pt>
                <c:pt idx="752">
                  <c:v>31.0</c:v>
                </c:pt>
                <c:pt idx="753">
                  <c:v>203.0</c:v>
                </c:pt>
                <c:pt idx="754">
                  <c:v>1061.0</c:v>
                </c:pt>
                <c:pt idx="755">
                  <c:v>317.0</c:v>
                </c:pt>
                <c:pt idx="756">
                  <c:v>476.0</c:v>
                </c:pt>
                <c:pt idx="757">
                  <c:v>756.0</c:v>
                </c:pt>
                <c:pt idx="758">
                  <c:v>308.0</c:v>
                </c:pt>
                <c:pt idx="759">
                  <c:v>536.0</c:v>
                </c:pt>
                <c:pt idx="760">
                  <c:v>349.0</c:v>
                </c:pt>
                <c:pt idx="761">
                  <c:v>229.0</c:v>
                </c:pt>
                <c:pt idx="762">
                  <c:v>166.0</c:v>
                </c:pt>
                <c:pt idx="763">
                  <c:v>995.0</c:v>
                </c:pt>
                <c:pt idx="764">
                  <c:v>78.0</c:v>
                </c:pt>
                <c:pt idx="765">
                  <c:v>156.0</c:v>
                </c:pt>
                <c:pt idx="766">
                  <c:v>235.0</c:v>
                </c:pt>
                <c:pt idx="767">
                  <c:v>40.0</c:v>
                </c:pt>
                <c:pt idx="768">
                  <c:v>58.0</c:v>
                </c:pt>
                <c:pt idx="769">
                  <c:v>510.0</c:v>
                </c:pt>
                <c:pt idx="770">
                  <c:v>70.0</c:v>
                </c:pt>
                <c:pt idx="771">
                  <c:v>87.0</c:v>
                </c:pt>
                <c:pt idx="772">
                  <c:v>579.0</c:v>
                </c:pt>
                <c:pt idx="773">
                  <c:v>21.0</c:v>
                </c:pt>
                <c:pt idx="774">
                  <c:v>35.0</c:v>
                </c:pt>
                <c:pt idx="775">
                  <c:v>563.0</c:v>
                </c:pt>
                <c:pt idx="776">
                  <c:v>177.0</c:v>
                </c:pt>
                <c:pt idx="777">
                  <c:v>143.0</c:v>
                </c:pt>
                <c:pt idx="778">
                  <c:v>104.0</c:v>
                </c:pt>
                <c:pt idx="779">
                  <c:v>316.0</c:v>
                </c:pt>
                <c:pt idx="780">
                  <c:v>431.0</c:v>
                </c:pt>
                <c:pt idx="781">
                  <c:v>109.0</c:v>
                </c:pt>
                <c:pt idx="782">
                  <c:v>70.0</c:v>
                </c:pt>
                <c:pt idx="783">
                  <c:v>67.0</c:v>
                </c:pt>
                <c:pt idx="784">
                  <c:v>60.0</c:v>
                </c:pt>
                <c:pt idx="785">
                  <c:v>526.0</c:v>
                </c:pt>
                <c:pt idx="786">
                  <c:v>1193.0</c:v>
                </c:pt>
                <c:pt idx="787">
                  <c:v>44.0</c:v>
                </c:pt>
                <c:pt idx="788">
                  <c:v>209.0</c:v>
                </c:pt>
                <c:pt idx="789">
                  <c:v>369.0</c:v>
                </c:pt>
                <c:pt idx="790">
                  <c:v>16.0</c:v>
                </c:pt>
                <c:pt idx="791">
                  <c:v>164.0</c:v>
                </c:pt>
                <c:pt idx="792">
                  <c:v>353.0</c:v>
                </c:pt>
                <c:pt idx="793">
                  <c:v>615.0</c:v>
                </c:pt>
                <c:pt idx="794">
                  <c:v>649.0</c:v>
                </c:pt>
                <c:pt idx="795">
                  <c:v>83.0</c:v>
                </c:pt>
                <c:pt idx="796">
                  <c:v>211.0</c:v>
                </c:pt>
                <c:pt idx="797">
                  <c:v>85.0</c:v>
                </c:pt>
                <c:pt idx="798">
                  <c:v>56.0</c:v>
                </c:pt>
                <c:pt idx="799">
                  <c:v>221.0</c:v>
                </c:pt>
                <c:pt idx="800">
                  <c:v>343.0</c:v>
                </c:pt>
                <c:pt idx="801">
                  <c:v>75.0</c:v>
                </c:pt>
                <c:pt idx="802">
                  <c:v>970.0</c:v>
                </c:pt>
                <c:pt idx="803">
                  <c:v>32.0</c:v>
                </c:pt>
                <c:pt idx="804">
                  <c:v>338.0</c:v>
                </c:pt>
                <c:pt idx="805">
                  <c:v>106.0</c:v>
                </c:pt>
                <c:pt idx="806">
                  <c:v>317.0</c:v>
                </c:pt>
                <c:pt idx="807">
                  <c:v>214.0</c:v>
                </c:pt>
                <c:pt idx="808">
                  <c:v>761.0</c:v>
                </c:pt>
                <c:pt idx="809">
                  <c:v>121.0</c:v>
                </c:pt>
                <c:pt idx="810">
                  <c:v>176.0</c:v>
                </c:pt>
                <c:pt idx="811">
                  <c:v>86.0</c:v>
                </c:pt>
                <c:pt idx="812">
                  <c:v>459.0</c:v>
                </c:pt>
                <c:pt idx="813">
                  <c:v>56.0</c:v>
                </c:pt>
                <c:pt idx="814">
                  <c:v>935.0</c:v>
                </c:pt>
                <c:pt idx="815">
                  <c:v>484.0</c:v>
                </c:pt>
                <c:pt idx="816">
                  <c:v>847.0</c:v>
                </c:pt>
                <c:pt idx="817">
                  <c:v>180.0</c:v>
                </c:pt>
                <c:pt idx="818">
                  <c:v>283.0</c:v>
                </c:pt>
                <c:pt idx="819">
                  <c:v>600.0</c:v>
                </c:pt>
                <c:pt idx="820">
                  <c:v>279.0</c:v>
                </c:pt>
                <c:pt idx="821">
                  <c:v>514.0</c:v>
                </c:pt>
                <c:pt idx="822">
                  <c:v>504.0</c:v>
                </c:pt>
                <c:pt idx="823">
                  <c:v>477.0</c:v>
                </c:pt>
                <c:pt idx="824">
                  <c:v>272.0</c:v>
                </c:pt>
                <c:pt idx="825">
                  <c:v>246.0</c:v>
                </c:pt>
                <c:pt idx="826">
                  <c:v>200.0</c:v>
                </c:pt>
                <c:pt idx="827">
                  <c:v>262.0</c:v>
                </c:pt>
                <c:pt idx="828">
                  <c:v>343.0</c:v>
                </c:pt>
                <c:pt idx="829">
                  <c:v>210.0</c:v>
                </c:pt>
                <c:pt idx="830">
                  <c:v>51.0</c:v>
                </c:pt>
                <c:pt idx="831">
                  <c:v>164.0</c:v>
                </c:pt>
                <c:pt idx="832">
                  <c:v>537.0</c:v>
                </c:pt>
                <c:pt idx="833">
                  <c:v>151.0</c:v>
                </c:pt>
                <c:pt idx="834">
                  <c:v>605.0</c:v>
                </c:pt>
                <c:pt idx="835">
                  <c:v>248.0</c:v>
                </c:pt>
                <c:pt idx="836">
                  <c:v>580.0</c:v>
                </c:pt>
                <c:pt idx="837">
                  <c:v>123.0</c:v>
                </c:pt>
                <c:pt idx="838">
                  <c:v>82.0</c:v>
                </c:pt>
                <c:pt idx="839">
                  <c:v>511.0</c:v>
                </c:pt>
                <c:pt idx="840">
                  <c:v>847.0</c:v>
                </c:pt>
                <c:pt idx="841">
                  <c:v>689.0</c:v>
                </c:pt>
                <c:pt idx="842">
                  <c:v>156.0</c:v>
                </c:pt>
                <c:pt idx="843">
                  <c:v>195.0</c:v>
                </c:pt>
                <c:pt idx="844">
                  <c:v>145.0</c:v>
                </c:pt>
                <c:pt idx="845">
                  <c:v>731.0</c:v>
                </c:pt>
                <c:pt idx="846">
                  <c:v>256.0</c:v>
                </c:pt>
                <c:pt idx="847">
                  <c:v>608.0</c:v>
                </c:pt>
                <c:pt idx="848">
                  <c:v>694.0</c:v>
                </c:pt>
                <c:pt idx="849">
                  <c:v>84.0</c:v>
                </c:pt>
                <c:pt idx="850">
                  <c:v>464.0</c:v>
                </c:pt>
                <c:pt idx="851">
                  <c:v>474.0</c:v>
                </c:pt>
                <c:pt idx="852">
                  <c:v>439.0</c:v>
                </c:pt>
                <c:pt idx="853">
                  <c:v>172.0</c:v>
                </c:pt>
                <c:pt idx="854">
                  <c:v>288.0</c:v>
                </c:pt>
                <c:pt idx="855">
                  <c:v>160.0</c:v>
                </c:pt>
                <c:pt idx="856">
                  <c:v>293.0</c:v>
                </c:pt>
                <c:pt idx="857">
                  <c:v>295.0</c:v>
                </c:pt>
                <c:pt idx="858">
                  <c:v>844.0</c:v>
                </c:pt>
                <c:pt idx="859">
                  <c:v>297.0</c:v>
                </c:pt>
                <c:pt idx="860">
                  <c:v>194.0</c:v>
                </c:pt>
                <c:pt idx="861">
                  <c:v>483.0</c:v>
                </c:pt>
                <c:pt idx="862">
                  <c:v>512.0</c:v>
                </c:pt>
                <c:pt idx="863">
                  <c:v>264.0</c:v>
                </c:pt>
                <c:pt idx="864">
                  <c:v>150.0</c:v>
                </c:pt>
                <c:pt idx="865">
                  <c:v>433.0</c:v>
                </c:pt>
                <c:pt idx="866">
                  <c:v>77.0</c:v>
                </c:pt>
                <c:pt idx="867">
                  <c:v>391.0</c:v>
                </c:pt>
                <c:pt idx="868">
                  <c:v>568.0</c:v>
                </c:pt>
                <c:pt idx="869">
                  <c:v>318.0</c:v>
                </c:pt>
                <c:pt idx="870">
                  <c:v>845.0</c:v>
                </c:pt>
                <c:pt idx="871">
                  <c:v>628.0</c:v>
                </c:pt>
                <c:pt idx="872">
                  <c:v>66.0</c:v>
                </c:pt>
                <c:pt idx="873">
                  <c:v>329.0</c:v>
                </c:pt>
                <c:pt idx="874">
                  <c:v>1102.0</c:v>
                </c:pt>
                <c:pt idx="875">
                  <c:v>204.0</c:v>
                </c:pt>
                <c:pt idx="876">
                  <c:v>538.0</c:v>
                </c:pt>
                <c:pt idx="877">
                  <c:v>362.0</c:v>
                </c:pt>
                <c:pt idx="878">
                  <c:v>175.0</c:v>
                </c:pt>
                <c:pt idx="879">
                  <c:v>328.0</c:v>
                </c:pt>
                <c:pt idx="880">
                  <c:v>314.0</c:v>
                </c:pt>
                <c:pt idx="881">
                  <c:v>242.0</c:v>
                </c:pt>
                <c:pt idx="882">
                  <c:v>88.0</c:v>
                </c:pt>
                <c:pt idx="883">
                  <c:v>385.0</c:v>
                </c:pt>
                <c:pt idx="884">
                  <c:v>345.0</c:v>
                </c:pt>
                <c:pt idx="885">
                  <c:v>259.0</c:v>
                </c:pt>
                <c:pt idx="886">
                  <c:v>325.0</c:v>
                </c:pt>
                <c:pt idx="887">
                  <c:v>393.0</c:v>
                </c:pt>
                <c:pt idx="888">
                  <c:v>643.0</c:v>
                </c:pt>
                <c:pt idx="889">
                  <c:v>787.0</c:v>
                </c:pt>
                <c:pt idx="890">
                  <c:v>290.0</c:v>
                </c:pt>
                <c:pt idx="891">
                  <c:v>161.0</c:v>
                </c:pt>
                <c:pt idx="892">
                  <c:v>196.0</c:v>
                </c:pt>
                <c:pt idx="893">
                  <c:v>39.0</c:v>
                </c:pt>
                <c:pt idx="894">
                  <c:v>475.0</c:v>
                </c:pt>
                <c:pt idx="895">
                  <c:v>60.0</c:v>
                </c:pt>
                <c:pt idx="896">
                  <c:v>472.0</c:v>
                </c:pt>
                <c:pt idx="897">
                  <c:v>395.0</c:v>
                </c:pt>
                <c:pt idx="898">
                  <c:v>669.0</c:v>
                </c:pt>
                <c:pt idx="899">
                  <c:v>536.0</c:v>
                </c:pt>
                <c:pt idx="900">
                  <c:v>289.0</c:v>
                </c:pt>
                <c:pt idx="901">
                  <c:v>446.0</c:v>
                </c:pt>
                <c:pt idx="902">
                  <c:v>328.0</c:v>
                </c:pt>
                <c:pt idx="903">
                  <c:v>1223.0</c:v>
                </c:pt>
                <c:pt idx="904">
                  <c:v>348.0</c:v>
                </c:pt>
                <c:pt idx="905">
                  <c:v>237.0</c:v>
                </c:pt>
                <c:pt idx="906">
                  <c:v>238.0</c:v>
                </c:pt>
                <c:pt idx="907">
                  <c:v>249.0</c:v>
                </c:pt>
                <c:pt idx="908">
                  <c:v>248.0</c:v>
                </c:pt>
                <c:pt idx="909">
                  <c:v>80.0</c:v>
                </c:pt>
                <c:pt idx="910">
                  <c:v>353.0</c:v>
                </c:pt>
                <c:pt idx="911">
                  <c:v>188.0</c:v>
                </c:pt>
                <c:pt idx="912">
                  <c:v>38.0</c:v>
                </c:pt>
                <c:pt idx="913">
                  <c:v>285.0</c:v>
                </c:pt>
                <c:pt idx="914">
                  <c:v>130.0</c:v>
                </c:pt>
                <c:pt idx="915">
                  <c:v>585.0</c:v>
                </c:pt>
                <c:pt idx="916">
                  <c:v>304.0</c:v>
                </c:pt>
                <c:pt idx="917">
                  <c:v>77.0</c:v>
                </c:pt>
                <c:pt idx="918">
                  <c:v>15.0</c:v>
                </c:pt>
                <c:pt idx="919">
                  <c:v>338.0</c:v>
                </c:pt>
                <c:pt idx="920">
                  <c:v>930.0</c:v>
                </c:pt>
                <c:pt idx="921">
                  <c:v>86.0</c:v>
                </c:pt>
                <c:pt idx="922">
                  <c:v>454.0</c:v>
                </c:pt>
                <c:pt idx="923">
                  <c:v>409.0</c:v>
                </c:pt>
                <c:pt idx="924">
                  <c:v>225.0</c:v>
                </c:pt>
                <c:pt idx="925">
                  <c:v>337.0</c:v>
                </c:pt>
                <c:pt idx="926">
                  <c:v>126.0</c:v>
                </c:pt>
                <c:pt idx="927">
                  <c:v>36.0</c:v>
                </c:pt>
                <c:pt idx="928">
                  <c:v>416.0</c:v>
                </c:pt>
                <c:pt idx="929">
                  <c:v>734.0</c:v>
                </c:pt>
                <c:pt idx="930">
                  <c:v>197.0</c:v>
                </c:pt>
                <c:pt idx="931">
                  <c:v>425.0</c:v>
                </c:pt>
                <c:pt idx="932">
                  <c:v>488.0</c:v>
                </c:pt>
                <c:pt idx="933">
                  <c:v>207.0</c:v>
                </c:pt>
                <c:pt idx="934">
                  <c:v>26.0</c:v>
                </c:pt>
                <c:pt idx="935">
                  <c:v>129.0</c:v>
                </c:pt>
                <c:pt idx="936">
                  <c:v>203.0</c:v>
                </c:pt>
                <c:pt idx="937">
                  <c:v>119.0</c:v>
                </c:pt>
                <c:pt idx="938">
                  <c:v>102.0</c:v>
                </c:pt>
                <c:pt idx="939">
                  <c:v>308.0</c:v>
                </c:pt>
                <c:pt idx="940">
                  <c:v>1104.0</c:v>
                </c:pt>
                <c:pt idx="941">
                  <c:v>745.0</c:v>
                </c:pt>
                <c:pt idx="942">
                  <c:v>37.0</c:v>
                </c:pt>
                <c:pt idx="943">
                  <c:v>194.0</c:v>
                </c:pt>
                <c:pt idx="944">
                  <c:v>429.0</c:v>
                </c:pt>
                <c:pt idx="945">
                  <c:v>294.0</c:v>
                </c:pt>
                <c:pt idx="946">
                  <c:v>296.0</c:v>
                </c:pt>
                <c:pt idx="947">
                  <c:v>229.0</c:v>
                </c:pt>
                <c:pt idx="948">
                  <c:v>203.0</c:v>
                </c:pt>
                <c:pt idx="949">
                  <c:v>199.0</c:v>
                </c:pt>
                <c:pt idx="950">
                  <c:v>269.0</c:v>
                </c:pt>
                <c:pt idx="951">
                  <c:v>1132.0</c:v>
                </c:pt>
                <c:pt idx="952">
                  <c:v>211.0</c:v>
                </c:pt>
                <c:pt idx="953">
                  <c:v>130.0</c:v>
                </c:pt>
                <c:pt idx="954">
                  <c:v>184.0</c:v>
                </c:pt>
                <c:pt idx="955">
                  <c:v>136.0</c:v>
                </c:pt>
                <c:pt idx="956">
                  <c:v>37.0</c:v>
                </c:pt>
                <c:pt idx="957">
                  <c:v>984.0</c:v>
                </c:pt>
                <c:pt idx="958">
                  <c:v>395.0</c:v>
                </c:pt>
                <c:pt idx="959">
                  <c:v>472.0</c:v>
                </c:pt>
                <c:pt idx="960">
                  <c:v>13.0</c:v>
                </c:pt>
                <c:pt idx="961">
                  <c:v>40.0</c:v>
                </c:pt>
                <c:pt idx="962">
                  <c:v>1047.0</c:v>
                </c:pt>
                <c:pt idx="963">
                  <c:v>1435.0</c:v>
                </c:pt>
                <c:pt idx="964">
                  <c:v>106.0</c:v>
                </c:pt>
                <c:pt idx="965">
                  <c:v>839.0</c:v>
                </c:pt>
                <c:pt idx="966">
                  <c:v>150.0</c:v>
                </c:pt>
                <c:pt idx="967">
                  <c:v>159.0</c:v>
                </c:pt>
                <c:pt idx="968">
                  <c:v>152.0</c:v>
                </c:pt>
                <c:pt idx="969">
                  <c:v>292.0</c:v>
                </c:pt>
                <c:pt idx="970">
                  <c:v>527.0</c:v>
                </c:pt>
                <c:pt idx="971">
                  <c:v>47.0</c:v>
                </c:pt>
                <c:pt idx="972">
                  <c:v>254.0</c:v>
                </c:pt>
                <c:pt idx="973">
                  <c:v>455.0</c:v>
                </c:pt>
                <c:pt idx="974">
                  <c:v>28.0</c:v>
                </c:pt>
                <c:pt idx="975">
                  <c:v>938.0</c:v>
                </c:pt>
                <c:pt idx="976">
                  <c:v>245.0</c:v>
                </c:pt>
                <c:pt idx="977">
                  <c:v>34.0</c:v>
                </c:pt>
                <c:pt idx="978">
                  <c:v>704.0</c:v>
                </c:pt>
                <c:pt idx="979">
                  <c:v>321.0</c:v>
                </c:pt>
                <c:pt idx="980">
                  <c:v>175.0</c:v>
                </c:pt>
                <c:pt idx="981">
                  <c:v>89.0</c:v>
                </c:pt>
                <c:pt idx="982">
                  <c:v>465.0</c:v>
                </c:pt>
                <c:pt idx="983">
                  <c:v>548.0</c:v>
                </c:pt>
                <c:pt idx="984">
                  <c:v>198.0</c:v>
                </c:pt>
                <c:pt idx="985">
                  <c:v>526.0</c:v>
                </c:pt>
                <c:pt idx="986">
                  <c:v>314.0</c:v>
                </c:pt>
                <c:pt idx="987">
                  <c:v>585.0</c:v>
                </c:pt>
                <c:pt idx="988">
                  <c:v>590.0</c:v>
                </c:pt>
                <c:pt idx="989">
                  <c:v>340.0</c:v>
                </c:pt>
                <c:pt idx="990">
                  <c:v>1269.0</c:v>
                </c:pt>
                <c:pt idx="991">
                  <c:v>413.0</c:v>
                </c:pt>
                <c:pt idx="992">
                  <c:v>89.0</c:v>
                </c:pt>
                <c:pt idx="993">
                  <c:v>11.0</c:v>
                </c:pt>
                <c:pt idx="994">
                  <c:v>34.0</c:v>
                </c:pt>
                <c:pt idx="995">
                  <c:v>530.0</c:v>
                </c:pt>
                <c:pt idx="996">
                  <c:v>151.0</c:v>
                </c:pt>
                <c:pt idx="997">
                  <c:v>343.0</c:v>
                </c:pt>
                <c:pt idx="998">
                  <c:v>97.0</c:v>
                </c:pt>
                <c:pt idx="999">
                  <c:v>197.0</c:v>
                </c:pt>
                <c:pt idx="1000">
                  <c:v>167.0</c:v>
                </c:pt>
                <c:pt idx="1001">
                  <c:v>1025.0</c:v>
                </c:pt>
                <c:pt idx="1002">
                  <c:v>107.0</c:v>
                </c:pt>
                <c:pt idx="1003">
                  <c:v>325.0</c:v>
                </c:pt>
                <c:pt idx="1004">
                  <c:v>87.0</c:v>
                </c:pt>
                <c:pt idx="1005">
                  <c:v>634.0</c:v>
                </c:pt>
                <c:pt idx="1006">
                  <c:v>124.0</c:v>
                </c:pt>
                <c:pt idx="1007">
                  <c:v>24.0</c:v>
                </c:pt>
                <c:pt idx="1008">
                  <c:v>273.0</c:v>
                </c:pt>
                <c:pt idx="1009">
                  <c:v>31.0</c:v>
                </c:pt>
                <c:pt idx="1010">
                  <c:v>86.0</c:v>
                </c:pt>
                <c:pt idx="1011">
                  <c:v>24.0</c:v>
                </c:pt>
                <c:pt idx="1012">
                  <c:v>186.0</c:v>
                </c:pt>
                <c:pt idx="1013">
                  <c:v>108.0</c:v>
                </c:pt>
                <c:pt idx="1014">
                  <c:v>324.0</c:v>
                </c:pt>
                <c:pt idx="1015">
                  <c:v>461.0</c:v>
                </c:pt>
                <c:pt idx="1016">
                  <c:v>1012.0</c:v>
                </c:pt>
                <c:pt idx="1017">
                  <c:v>661.0</c:v>
                </c:pt>
                <c:pt idx="1018">
                  <c:v>562.0</c:v>
                </c:pt>
                <c:pt idx="1019">
                  <c:v>465.0</c:v>
                </c:pt>
                <c:pt idx="1020">
                  <c:v>679.0</c:v>
                </c:pt>
                <c:pt idx="1021">
                  <c:v>457.0</c:v>
                </c:pt>
                <c:pt idx="1022">
                  <c:v>47.0</c:v>
                </c:pt>
                <c:pt idx="1023">
                  <c:v>391.0</c:v>
                </c:pt>
                <c:pt idx="1024">
                  <c:v>338.0</c:v>
                </c:pt>
                <c:pt idx="1025">
                  <c:v>1205.0</c:v>
                </c:pt>
                <c:pt idx="1026">
                  <c:v>1094.0</c:v>
                </c:pt>
                <c:pt idx="1027">
                  <c:v>500.0</c:v>
                </c:pt>
                <c:pt idx="1028">
                  <c:v>631.0</c:v>
                </c:pt>
                <c:pt idx="1029">
                  <c:v>374.0</c:v>
                </c:pt>
                <c:pt idx="1030">
                  <c:v>288.0</c:v>
                </c:pt>
                <c:pt idx="1031">
                  <c:v>316.0</c:v>
                </c:pt>
                <c:pt idx="1032">
                  <c:v>26.0</c:v>
                </c:pt>
                <c:pt idx="1033">
                  <c:v>159.0</c:v>
                </c:pt>
                <c:pt idx="1034">
                  <c:v>247.0</c:v>
                </c:pt>
                <c:pt idx="1035">
                  <c:v>23.0</c:v>
                </c:pt>
                <c:pt idx="1036">
                  <c:v>147.0</c:v>
                </c:pt>
                <c:pt idx="1037">
                  <c:v>286.0</c:v>
                </c:pt>
                <c:pt idx="1038">
                  <c:v>488.0</c:v>
                </c:pt>
                <c:pt idx="1039">
                  <c:v>815.0</c:v>
                </c:pt>
                <c:pt idx="1040">
                  <c:v>362.0</c:v>
                </c:pt>
                <c:pt idx="1041">
                  <c:v>278.0</c:v>
                </c:pt>
                <c:pt idx="1042">
                  <c:v>382.0</c:v>
                </c:pt>
                <c:pt idx="1043">
                  <c:v>414.0</c:v>
                </c:pt>
                <c:pt idx="1044">
                  <c:v>103.0</c:v>
                </c:pt>
                <c:pt idx="1045">
                  <c:v>39.0</c:v>
                </c:pt>
                <c:pt idx="1046">
                  <c:v>357.0</c:v>
                </c:pt>
                <c:pt idx="1047">
                  <c:v>779.0</c:v>
                </c:pt>
                <c:pt idx="1048">
                  <c:v>81.0</c:v>
                </c:pt>
                <c:pt idx="1049">
                  <c:v>14.0</c:v>
                </c:pt>
                <c:pt idx="1050">
                  <c:v>421.0</c:v>
                </c:pt>
                <c:pt idx="1051">
                  <c:v>369.0</c:v>
                </c:pt>
                <c:pt idx="1052">
                  <c:v>392.0</c:v>
                </c:pt>
                <c:pt idx="1053">
                  <c:v>458.0</c:v>
                </c:pt>
                <c:pt idx="1054">
                  <c:v>207.0</c:v>
                </c:pt>
                <c:pt idx="1055">
                  <c:v>513.0</c:v>
                </c:pt>
                <c:pt idx="1056">
                  <c:v>1044.0</c:v>
                </c:pt>
                <c:pt idx="1057">
                  <c:v>115.0</c:v>
                </c:pt>
                <c:pt idx="1058">
                  <c:v>178.0</c:v>
                </c:pt>
                <c:pt idx="1059">
                  <c:v>508.0</c:v>
                </c:pt>
                <c:pt idx="1060">
                  <c:v>461.0</c:v>
                </c:pt>
                <c:pt idx="1061">
                  <c:v>268.0</c:v>
                </c:pt>
                <c:pt idx="1062">
                  <c:v>634.0</c:v>
                </c:pt>
                <c:pt idx="1063">
                  <c:v>120.0</c:v>
                </c:pt>
                <c:pt idx="1064">
                  <c:v>218.0</c:v>
                </c:pt>
                <c:pt idx="1065">
                  <c:v>196.0</c:v>
                </c:pt>
                <c:pt idx="1066">
                  <c:v>174.0</c:v>
                </c:pt>
                <c:pt idx="1067">
                  <c:v>168.0</c:v>
                </c:pt>
                <c:pt idx="1068">
                  <c:v>198.0</c:v>
                </c:pt>
                <c:pt idx="1069">
                  <c:v>76.0</c:v>
                </c:pt>
                <c:pt idx="1070">
                  <c:v>494.0</c:v>
                </c:pt>
                <c:pt idx="1071">
                  <c:v>184.0</c:v>
                </c:pt>
                <c:pt idx="1072">
                  <c:v>53.0</c:v>
                </c:pt>
                <c:pt idx="1073">
                  <c:v>227.0</c:v>
                </c:pt>
                <c:pt idx="1074">
                  <c:v>246.0</c:v>
                </c:pt>
                <c:pt idx="1075">
                  <c:v>322.0</c:v>
                </c:pt>
                <c:pt idx="1076">
                  <c:v>233.0</c:v>
                </c:pt>
                <c:pt idx="1077">
                  <c:v>211.0</c:v>
                </c:pt>
                <c:pt idx="1078">
                  <c:v>313.0</c:v>
                </c:pt>
                <c:pt idx="1079">
                  <c:v>333.0</c:v>
                </c:pt>
                <c:pt idx="1080">
                  <c:v>246.0</c:v>
                </c:pt>
                <c:pt idx="1081">
                  <c:v>159.0</c:v>
                </c:pt>
                <c:pt idx="1082">
                  <c:v>157.0</c:v>
                </c:pt>
                <c:pt idx="1083">
                  <c:v>701.0</c:v>
                </c:pt>
                <c:pt idx="1084">
                  <c:v>93.0</c:v>
                </c:pt>
                <c:pt idx="1085">
                  <c:v>406.0</c:v>
                </c:pt>
                <c:pt idx="1086">
                  <c:v>402.0</c:v>
                </c:pt>
                <c:pt idx="1087">
                  <c:v>342.0</c:v>
                </c:pt>
                <c:pt idx="1088">
                  <c:v>431.0</c:v>
                </c:pt>
                <c:pt idx="1089">
                  <c:v>244.0</c:v>
                </c:pt>
                <c:pt idx="1090">
                  <c:v>293.0</c:v>
                </c:pt>
                <c:pt idx="1091">
                  <c:v>200.0</c:v>
                </c:pt>
                <c:pt idx="1092">
                  <c:v>229.0</c:v>
                </c:pt>
                <c:pt idx="1093">
                  <c:v>375.0</c:v>
                </c:pt>
                <c:pt idx="1094">
                  <c:v>229.0</c:v>
                </c:pt>
                <c:pt idx="1095">
                  <c:v>123.0</c:v>
                </c:pt>
                <c:pt idx="1096">
                  <c:v>166.0</c:v>
                </c:pt>
                <c:pt idx="1097">
                  <c:v>279.0</c:v>
                </c:pt>
                <c:pt idx="1098">
                  <c:v>703.0</c:v>
                </c:pt>
                <c:pt idx="1099">
                  <c:v>1024.0</c:v>
                </c:pt>
                <c:pt idx="1100">
                  <c:v>282.0</c:v>
                </c:pt>
                <c:pt idx="1101">
                  <c:v>214.0</c:v>
                </c:pt>
                <c:pt idx="1102">
                  <c:v>303.0</c:v>
                </c:pt>
                <c:pt idx="1103">
                  <c:v>148.0</c:v>
                </c:pt>
                <c:pt idx="1104">
                  <c:v>367.0</c:v>
                </c:pt>
                <c:pt idx="1105">
                  <c:v>24.0</c:v>
                </c:pt>
                <c:pt idx="1106">
                  <c:v>177.0</c:v>
                </c:pt>
                <c:pt idx="1107">
                  <c:v>159.0</c:v>
                </c:pt>
                <c:pt idx="1108">
                  <c:v>32.0</c:v>
                </c:pt>
                <c:pt idx="1109">
                  <c:v>92.0</c:v>
                </c:pt>
                <c:pt idx="1110">
                  <c:v>426.0</c:v>
                </c:pt>
                <c:pt idx="1111">
                  <c:v>284.0</c:v>
                </c:pt>
                <c:pt idx="1112">
                  <c:v>1282.0</c:v>
                </c:pt>
                <c:pt idx="1113">
                  <c:v>351.0</c:v>
                </c:pt>
                <c:pt idx="1114">
                  <c:v>525.0</c:v>
                </c:pt>
                <c:pt idx="1115">
                  <c:v>429.0</c:v>
                </c:pt>
                <c:pt idx="1116">
                  <c:v>1504.0</c:v>
                </c:pt>
                <c:pt idx="1117">
                  <c:v>190.0</c:v>
                </c:pt>
                <c:pt idx="1118">
                  <c:v>133.0</c:v>
                </c:pt>
                <c:pt idx="1119">
                  <c:v>461.0</c:v>
                </c:pt>
                <c:pt idx="1120">
                  <c:v>147.0</c:v>
                </c:pt>
                <c:pt idx="1121">
                  <c:v>298.0</c:v>
                </c:pt>
                <c:pt idx="1122">
                  <c:v>72.0</c:v>
                </c:pt>
                <c:pt idx="1123">
                  <c:v>395.0</c:v>
                </c:pt>
                <c:pt idx="1124">
                  <c:v>371.0</c:v>
                </c:pt>
                <c:pt idx="1125">
                  <c:v>165.0</c:v>
                </c:pt>
                <c:pt idx="1126">
                  <c:v>581.0</c:v>
                </c:pt>
                <c:pt idx="1127">
                  <c:v>468.0</c:v>
                </c:pt>
                <c:pt idx="1128">
                  <c:v>348.0</c:v>
                </c:pt>
                <c:pt idx="1129">
                  <c:v>1090.0</c:v>
                </c:pt>
                <c:pt idx="1130">
                  <c:v>1019.0</c:v>
                </c:pt>
                <c:pt idx="1131">
                  <c:v>309.0</c:v>
                </c:pt>
                <c:pt idx="1132">
                  <c:v>1035.0</c:v>
                </c:pt>
                <c:pt idx="1133">
                  <c:v>316.0</c:v>
                </c:pt>
                <c:pt idx="1134">
                  <c:v>192.0</c:v>
                </c:pt>
                <c:pt idx="1135">
                  <c:v>294.0</c:v>
                </c:pt>
                <c:pt idx="1136">
                  <c:v>187.0</c:v>
                </c:pt>
                <c:pt idx="1137">
                  <c:v>100.0</c:v>
                </c:pt>
                <c:pt idx="1138">
                  <c:v>480.0</c:v>
                </c:pt>
                <c:pt idx="1139">
                  <c:v>169.0</c:v>
                </c:pt>
                <c:pt idx="1140">
                  <c:v>143.0</c:v>
                </c:pt>
                <c:pt idx="1141">
                  <c:v>111.0</c:v>
                </c:pt>
                <c:pt idx="1142">
                  <c:v>1276.0</c:v>
                </c:pt>
                <c:pt idx="1143">
                  <c:v>144.0</c:v>
                </c:pt>
                <c:pt idx="1144">
                  <c:v>1012.0</c:v>
                </c:pt>
                <c:pt idx="1145">
                  <c:v>236.0</c:v>
                </c:pt>
                <c:pt idx="1146">
                  <c:v>224.0</c:v>
                </c:pt>
                <c:pt idx="1147">
                  <c:v>163.0</c:v>
                </c:pt>
                <c:pt idx="1148">
                  <c:v>98.0</c:v>
                </c:pt>
                <c:pt idx="1149">
                  <c:v>1220.0</c:v>
                </c:pt>
                <c:pt idx="1150">
                  <c:v>354.0</c:v>
                </c:pt>
                <c:pt idx="1151">
                  <c:v>292.0</c:v>
                </c:pt>
                <c:pt idx="1152">
                  <c:v>1067.0</c:v>
                </c:pt>
                <c:pt idx="1153">
                  <c:v>43.0</c:v>
                </c:pt>
                <c:pt idx="1154">
                  <c:v>1001.0</c:v>
                </c:pt>
                <c:pt idx="1155">
                  <c:v>247.0</c:v>
                </c:pt>
                <c:pt idx="1156">
                  <c:v>244.0</c:v>
                </c:pt>
                <c:pt idx="1157">
                  <c:v>688.0</c:v>
                </c:pt>
                <c:pt idx="1158">
                  <c:v>993.0</c:v>
                </c:pt>
                <c:pt idx="1159">
                  <c:v>99.0</c:v>
                </c:pt>
                <c:pt idx="1160">
                  <c:v>228.0</c:v>
                </c:pt>
                <c:pt idx="1161">
                  <c:v>98.0</c:v>
                </c:pt>
                <c:pt idx="1162">
                  <c:v>198.0</c:v>
                </c:pt>
                <c:pt idx="1163">
                  <c:v>48.0</c:v>
                </c:pt>
                <c:pt idx="1164">
                  <c:v>126.0</c:v>
                </c:pt>
                <c:pt idx="1165">
                  <c:v>919.0</c:v>
                </c:pt>
                <c:pt idx="1166">
                  <c:v>226.0</c:v>
                </c:pt>
                <c:pt idx="1167">
                  <c:v>317.0</c:v>
                </c:pt>
                <c:pt idx="1168">
                  <c:v>168.0</c:v>
                </c:pt>
                <c:pt idx="1169">
                  <c:v>273.0</c:v>
                </c:pt>
                <c:pt idx="1170">
                  <c:v>1002.0</c:v>
                </c:pt>
                <c:pt idx="1171">
                  <c:v>1008.0</c:v>
                </c:pt>
                <c:pt idx="1172">
                  <c:v>181.0</c:v>
                </c:pt>
                <c:pt idx="1173">
                  <c:v>71.0</c:v>
                </c:pt>
                <c:pt idx="1174">
                  <c:v>1002.0</c:v>
                </c:pt>
                <c:pt idx="1175">
                  <c:v>320.0</c:v>
                </c:pt>
                <c:pt idx="1176">
                  <c:v>1150.0</c:v>
                </c:pt>
                <c:pt idx="1177">
                  <c:v>138.0</c:v>
                </c:pt>
                <c:pt idx="1178">
                  <c:v>385.0</c:v>
                </c:pt>
                <c:pt idx="1179">
                  <c:v>7.0</c:v>
                </c:pt>
                <c:pt idx="1180">
                  <c:v>280.0</c:v>
                </c:pt>
                <c:pt idx="1181">
                  <c:v>467.0</c:v>
                </c:pt>
                <c:pt idx="1182">
                  <c:v>312.0</c:v>
                </c:pt>
                <c:pt idx="1183">
                  <c:v>169.0</c:v>
                </c:pt>
                <c:pt idx="1184">
                  <c:v>221.0</c:v>
                </c:pt>
                <c:pt idx="1185">
                  <c:v>252.0</c:v>
                </c:pt>
                <c:pt idx="1186">
                  <c:v>165.0</c:v>
                </c:pt>
                <c:pt idx="1187">
                  <c:v>86.0</c:v>
                </c:pt>
                <c:pt idx="1188">
                  <c:v>479.0</c:v>
                </c:pt>
                <c:pt idx="1189">
                  <c:v>240.0</c:v>
                </c:pt>
                <c:pt idx="1190">
                  <c:v>416.0</c:v>
                </c:pt>
                <c:pt idx="1191">
                  <c:v>486.0</c:v>
                </c:pt>
                <c:pt idx="1192">
                  <c:v>80.0</c:v>
                </c:pt>
                <c:pt idx="1193">
                  <c:v>237.0</c:v>
                </c:pt>
                <c:pt idx="1194">
                  <c:v>461.0</c:v>
                </c:pt>
                <c:pt idx="1195">
                  <c:v>238.0</c:v>
                </c:pt>
                <c:pt idx="1196">
                  <c:v>481.0</c:v>
                </c:pt>
                <c:pt idx="1197">
                  <c:v>515.0</c:v>
                </c:pt>
                <c:pt idx="1198">
                  <c:v>3.0</c:v>
                </c:pt>
                <c:pt idx="1199">
                  <c:v>89.0</c:v>
                </c:pt>
                <c:pt idx="1200">
                  <c:v>363.0</c:v>
                </c:pt>
                <c:pt idx="1201">
                  <c:v>94.0</c:v>
                </c:pt>
                <c:pt idx="1202">
                  <c:v>89.0</c:v>
                </c:pt>
                <c:pt idx="1203">
                  <c:v>180.0</c:v>
                </c:pt>
                <c:pt idx="1204">
                  <c:v>66.0</c:v>
                </c:pt>
                <c:pt idx="1205">
                  <c:v>80.0</c:v>
                </c:pt>
                <c:pt idx="1206">
                  <c:v>123.0</c:v>
                </c:pt>
                <c:pt idx="1207">
                  <c:v>106.0</c:v>
                </c:pt>
                <c:pt idx="1208">
                  <c:v>566.0</c:v>
                </c:pt>
                <c:pt idx="1209">
                  <c:v>62.0</c:v>
                </c:pt>
                <c:pt idx="1210">
                  <c:v>257.0</c:v>
                </c:pt>
                <c:pt idx="1211">
                  <c:v>80.0</c:v>
                </c:pt>
                <c:pt idx="1212">
                  <c:v>117.0</c:v>
                </c:pt>
                <c:pt idx="1213">
                  <c:v>127.0</c:v>
                </c:pt>
                <c:pt idx="1214">
                  <c:v>214.0</c:v>
                </c:pt>
                <c:pt idx="1215">
                  <c:v>608.0</c:v>
                </c:pt>
                <c:pt idx="1216">
                  <c:v>665.0</c:v>
                </c:pt>
                <c:pt idx="1217">
                  <c:v>436.0</c:v>
                </c:pt>
                <c:pt idx="1218">
                  <c:v>214.0</c:v>
                </c:pt>
                <c:pt idx="1219">
                  <c:v>372.0</c:v>
                </c:pt>
                <c:pt idx="1220">
                  <c:v>213.0</c:v>
                </c:pt>
                <c:pt idx="1221">
                  <c:v>200.0</c:v>
                </c:pt>
                <c:pt idx="1222">
                  <c:v>227.0</c:v>
                </c:pt>
                <c:pt idx="1223">
                  <c:v>238.0</c:v>
                </c:pt>
                <c:pt idx="1224">
                  <c:v>87.0</c:v>
                </c:pt>
                <c:pt idx="1225">
                  <c:v>346.0</c:v>
                </c:pt>
                <c:pt idx="1226">
                  <c:v>125.0</c:v>
                </c:pt>
                <c:pt idx="1227">
                  <c:v>380.0</c:v>
                </c:pt>
                <c:pt idx="1228">
                  <c:v>99.0</c:v>
                </c:pt>
                <c:pt idx="1229">
                  <c:v>562.0</c:v>
                </c:pt>
                <c:pt idx="1230">
                  <c:v>301.0</c:v>
                </c:pt>
                <c:pt idx="1231">
                  <c:v>224.0</c:v>
                </c:pt>
                <c:pt idx="1232">
                  <c:v>677.0</c:v>
                </c:pt>
                <c:pt idx="1233">
                  <c:v>15.0</c:v>
                </c:pt>
                <c:pt idx="1234">
                  <c:v>180.0</c:v>
                </c:pt>
                <c:pt idx="1235">
                  <c:v>282.0</c:v>
                </c:pt>
                <c:pt idx="1236">
                  <c:v>266.0</c:v>
                </c:pt>
                <c:pt idx="1237">
                  <c:v>233.0</c:v>
                </c:pt>
                <c:pt idx="1238">
                  <c:v>205.0</c:v>
                </c:pt>
                <c:pt idx="1239">
                  <c:v>134.0</c:v>
                </c:pt>
                <c:pt idx="1240">
                  <c:v>1580.0</c:v>
                </c:pt>
                <c:pt idx="1241">
                  <c:v>240.0</c:v>
                </c:pt>
                <c:pt idx="1242">
                  <c:v>271.0</c:v>
                </c:pt>
                <c:pt idx="1243">
                  <c:v>196.0</c:v>
                </c:pt>
                <c:pt idx="1244">
                  <c:v>127.0</c:v>
                </c:pt>
                <c:pt idx="1245">
                  <c:v>190.0</c:v>
                </c:pt>
                <c:pt idx="1246">
                  <c:v>234.0</c:v>
                </c:pt>
                <c:pt idx="1247">
                  <c:v>499.0</c:v>
                </c:pt>
                <c:pt idx="1248">
                  <c:v>98.0</c:v>
                </c:pt>
                <c:pt idx="1249">
                  <c:v>14.0</c:v>
                </c:pt>
                <c:pt idx="1250">
                  <c:v>306.0</c:v>
                </c:pt>
                <c:pt idx="1251">
                  <c:v>184.0</c:v>
                </c:pt>
                <c:pt idx="1252">
                  <c:v>130.0</c:v>
                </c:pt>
                <c:pt idx="1253">
                  <c:v>41.0</c:v>
                </c:pt>
                <c:pt idx="1254">
                  <c:v>29.0</c:v>
                </c:pt>
                <c:pt idx="1255">
                  <c:v>279.0</c:v>
                </c:pt>
                <c:pt idx="1256">
                  <c:v>264.0</c:v>
                </c:pt>
                <c:pt idx="1257">
                  <c:v>52.0</c:v>
                </c:pt>
                <c:pt idx="1258">
                  <c:v>231.0</c:v>
                </c:pt>
                <c:pt idx="1259">
                  <c:v>107.0</c:v>
                </c:pt>
                <c:pt idx="1260">
                  <c:v>304.0</c:v>
                </c:pt>
                <c:pt idx="1261">
                  <c:v>162.0</c:v>
                </c:pt>
                <c:pt idx="1262">
                  <c:v>27.0</c:v>
                </c:pt>
                <c:pt idx="1263">
                  <c:v>339.0</c:v>
                </c:pt>
                <c:pt idx="1264">
                  <c:v>118.0</c:v>
                </c:pt>
                <c:pt idx="1265">
                  <c:v>94.0</c:v>
                </c:pt>
                <c:pt idx="1266">
                  <c:v>349.0</c:v>
                </c:pt>
                <c:pt idx="1267">
                  <c:v>64.0</c:v>
                </c:pt>
                <c:pt idx="1268">
                  <c:v>91.0</c:v>
                </c:pt>
                <c:pt idx="1269">
                  <c:v>127.0</c:v>
                </c:pt>
                <c:pt idx="1270">
                  <c:v>474.0</c:v>
                </c:pt>
                <c:pt idx="1271">
                  <c:v>277.0</c:v>
                </c:pt>
                <c:pt idx="1272">
                  <c:v>295.0</c:v>
                </c:pt>
                <c:pt idx="1273">
                  <c:v>363.0</c:v>
                </c:pt>
                <c:pt idx="1274">
                  <c:v>56.0</c:v>
                </c:pt>
                <c:pt idx="1275">
                  <c:v>196.0</c:v>
                </c:pt>
                <c:pt idx="1276">
                  <c:v>211.0</c:v>
                </c:pt>
                <c:pt idx="1277">
                  <c:v>42.0</c:v>
                </c:pt>
                <c:pt idx="1278">
                  <c:v>396.0</c:v>
                </c:pt>
                <c:pt idx="1279">
                  <c:v>577.0</c:v>
                </c:pt>
                <c:pt idx="1280">
                  <c:v>368.0</c:v>
                </c:pt>
                <c:pt idx="1281">
                  <c:v>621.0</c:v>
                </c:pt>
                <c:pt idx="1282">
                  <c:v>192.0</c:v>
                </c:pt>
                <c:pt idx="1283">
                  <c:v>496.0</c:v>
                </c:pt>
                <c:pt idx="1284">
                  <c:v>225.0</c:v>
                </c:pt>
                <c:pt idx="1285">
                  <c:v>206.0</c:v>
                </c:pt>
                <c:pt idx="1286">
                  <c:v>244.0</c:v>
                </c:pt>
                <c:pt idx="1287">
                  <c:v>369.0</c:v>
                </c:pt>
                <c:pt idx="1288">
                  <c:v>601.0</c:v>
                </c:pt>
                <c:pt idx="1289">
                  <c:v>301.0</c:v>
                </c:pt>
                <c:pt idx="1290">
                  <c:v>75.0</c:v>
                </c:pt>
                <c:pt idx="1291">
                  <c:v>205.0</c:v>
                </c:pt>
                <c:pt idx="1292">
                  <c:v>151.0</c:v>
                </c:pt>
                <c:pt idx="1293">
                  <c:v>260.0</c:v>
                </c:pt>
                <c:pt idx="1294">
                  <c:v>359.0</c:v>
                </c:pt>
                <c:pt idx="1295">
                  <c:v>535.0</c:v>
                </c:pt>
                <c:pt idx="1296">
                  <c:v>121.0</c:v>
                </c:pt>
                <c:pt idx="1297">
                  <c:v>4.0</c:v>
                </c:pt>
                <c:pt idx="1298">
                  <c:v>147.0</c:v>
                </c:pt>
                <c:pt idx="1299">
                  <c:v>571.0</c:v>
                </c:pt>
                <c:pt idx="1300">
                  <c:v>99.0</c:v>
                </c:pt>
                <c:pt idx="1301">
                  <c:v>108.0</c:v>
                </c:pt>
                <c:pt idx="1302">
                  <c:v>195.0</c:v>
                </c:pt>
                <c:pt idx="1303">
                  <c:v>4.0</c:v>
                </c:pt>
                <c:pt idx="1304">
                  <c:v>2.0</c:v>
                </c:pt>
                <c:pt idx="1305">
                  <c:v>157.0</c:v>
                </c:pt>
                <c:pt idx="1306">
                  <c:v>193.0</c:v>
                </c:pt>
                <c:pt idx="1307">
                  <c:v>374.0</c:v>
                </c:pt>
                <c:pt idx="1308">
                  <c:v>181.0</c:v>
                </c:pt>
                <c:pt idx="1309">
                  <c:v>229.0</c:v>
                </c:pt>
                <c:pt idx="1310">
                  <c:v>5.0</c:v>
                </c:pt>
                <c:pt idx="1311">
                  <c:v>423.0</c:v>
                </c:pt>
                <c:pt idx="1312">
                  <c:v>12.0</c:v>
                </c:pt>
                <c:pt idx="1313">
                  <c:v>30.0</c:v>
                </c:pt>
                <c:pt idx="1314">
                  <c:v>199.0</c:v>
                </c:pt>
                <c:pt idx="1315">
                  <c:v>207.0</c:v>
                </c:pt>
                <c:pt idx="1316">
                  <c:v>330.0</c:v>
                </c:pt>
                <c:pt idx="1317">
                  <c:v>544.0</c:v>
                </c:pt>
                <c:pt idx="1318">
                  <c:v>265.0</c:v>
                </c:pt>
                <c:pt idx="1319">
                  <c:v>178.0</c:v>
                </c:pt>
                <c:pt idx="1320">
                  <c:v>7.0</c:v>
                </c:pt>
                <c:pt idx="1321">
                  <c:v>1162.0</c:v>
                </c:pt>
                <c:pt idx="1322">
                  <c:v>187.0</c:v>
                </c:pt>
                <c:pt idx="1323">
                  <c:v>194.0</c:v>
                </c:pt>
                <c:pt idx="1324">
                  <c:v>131.0</c:v>
                </c:pt>
                <c:pt idx="1325">
                  <c:v>225.0</c:v>
                </c:pt>
                <c:pt idx="1326">
                  <c:v>261.0</c:v>
                </c:pt>
                <c:pt idx="1327">
                  <c:v>168.0</c:v>
                </c:pt>
                <c:pt idx="1328">
                  <c:v>599.0</c:v>
                </c:pt>
                <c:pt idx="1329">
                  <c:v>233.0</c:v>
                </c:pt>
                <c:pt idx="1330">
                  <c:v>4.0</c:v>
                </c:pt>
                <c:pt idx="1331">
                  <c:v>4.0</c:v>
                </c:pt>
                <c:pt idx="1332">
                  <c:v>16.0</c:v>
                </c:pt>
                <c:pt idx="1333">
                  <c:v>213.0</c:v>
                </c:pt>
                <c:pt idx="1334">
                  <c:v>185.0</c:v>
                </c:pt>
                <c:pt idx="1335">
                  <c:v>311.0</c:v>
                </c:pt>
                <c:pt idx="1336">
                  <c:v>559.0</c:v>
                </c:pt>
                <c:pt idx="1337">
                  <c:v>197.0</c:v>
                </c:pt>
                <c:pt idx="1338">
                  <c:v>197.0</c:v>
                </c:pt>
                <c:pt idx="1339">
                  <c:v>110.0</c:v>
                </c:pt>
                <c:pt idx="1340">
                  <c:v>376.0</c:v>
                </c:pt>
                <c:pt idx="1341">
                  <c:v>207.0</c:v>
                </c:pt>
                <c:pt idx="1342">
                  <c:v>277.0</c:v>
                </c:pt>
                <c:pt idx="1343">
                  <c:v>3.0</c:v>
                </c:pt>
                <c:pt idx="1344">
                  <c:v>555.0</c:v>
                </c:pt>
                <c:pt idx="1345">
                  <c:v>278.0</c:v>
                </c:pt>
                <c:pt idx="1346">
                  <c:v>129.0</c:v>
                </c:pt>
                <c:pt idx="1347">
                  <c:v>376.0</c:v>
                </c:pt>
                <c:pt idx="1348">
                  <c:v>764.0</c:v>
                </c:pt>
                <c:pt idx="1349">
                  <c:v>492.0</c:v>
                </c:pt>
                <c:pt idx="1350">
                  <c:v>189.0</c:v>
                </c:pt>
                <c:pt idx="1351">
                  <c:v>496.0</c:v>
                </c:pt>
                <c:pt idx="1352">
                  <c:v>495.0</c:v>
                </c:pt>
                <c:pt idx="1353">
                  <c:v>672.0</c:v>
                </c:pt>
                <c:pt idx="1354">
                  <c:v>5.0</c:v>
                </c:pt>
                <c:pt idx="1355">
                  <c:v>26.0</c:v>
                </c:pt>
                <c:pt idx="1356">
                  <c:v>210.0</c:v>
                </c:pt>
                <c:pt idx="1357">
                  <c:v>149.0</c:v>
                </c:pt>
                <c:pt idx="1358">
                  <c:v>142.0</c:v>
                </c:pt>
                <c:pt idx="1359">
                  <c:v>80.0</c:v>
                </c:pt>
                <c:pt idx="1360">
                  <c:v>485.0</c:v>
                </c:pt>
                <c:pt idx="1361">
                  <c:v>146.0</c:v>
                </c:pt>
                <c:pt idx="1362">
                  <c:v>153.0</c:v>
                </c:pt>
                <c:pt idx="1363">
                  <c:v>116.0</c:v>
                </c:pt>
                <c:pt idx="1364">
                  <c:v>184.0</c:v>
                </c:pt>
                <c:pt idx="1365">
                  <c:v>204.0</c:v>
                </c:pt>
                <c:pt idx="1366">
                  <c:v>176.0</c:v>
                </c:pt>
                <c:pt idx="1367">
                  <c:v>171.0</c:v>
                </c:pt>
                <c:pt idx="1368">
                  <c:v>95.0</c:v>
                </c:pt>
                <c:pt idx="1369">
                  <c:v>186.0</c:v>
                </c:pt>
                <c:pt idx="1370">
                  <c:v>162.0</c:v>
                </c:pt>
                <c:pt idx="1371">
                  <c:v>662.0</c:v>
                </c:pt>
                <c:pt idx="1372">
                  <c:v>155.0</c:v>
                </c:pt>
                <c:pt idx="1373">
                  <c:v>184.0</c:v>
                </c:pt>
                <c:pt idx="1374">
                  <c:v>213.0</c:v>
                </c:pt>
                <c:pt idx="1375">
                  <c:v>147.0</c:v>
                </c:pt>
                <c:pt idx="1376">
                  <c:v>355.0</c:v>
                </c:pt>
                <c:pt idx="1377">
                  <c:v>355.0</c:v>
                </c:pt>
                <c:pt idx="1378">
                  <c:v>285.0</c:v>
                </c:pt>
                <c:pt idx="1379">
                  <c:v>157.0</c:v>
                </c:pt>
                <c:pt idx="1380">
                  <c:v>139.0</c:v>
                </c:pt>
                <c:pt idx="1381">
                  <c:v>286.0</c:v>
                </c:pt>
                <c:pt idx="1382">
                  <c:v>208.0</c:v>
                </c:pt>
                <c:pt idx="1383">
                  <c:v>231.0</c:v>
                </c:pt>
                <c:pt idx="1384">
                  <c:v>28.0</c:v>
                </c:pt>
                <c:pt idx="1385">
                  <c:v>407.0</c:v>
                </c:pt>
                <c:pt idx="1386">
                  <c:v>187.0</c:v>
                </c:pt>
                <c:pt idx="1387">
                  <c:v>188.0</c:v>
                </c:pt>
                <c:pt idx="1388">
                  <c:v>140.0</c:v>
                </c:pt>
                <c:pt idx="1389">
                  <c:v>335.0</c:v>
                </c:pt>
                <c:pt idx="1390">
                  <c:v>243.0</c:v>
                </c:pt>
                <c:pt idx="1391">
                  <c:v>253.0</c:v>
                </c:pt>
                <c:pt idx="1392">
                  <c:v>177.0</c:v>
                </c:pt>
                <c:pt idx="1393">
                  <c:v>188.0</c:v>
                </c:pt>
                <c:pt idx="1394">
                  <c:v>325.0</c:v>
                </c:pt>
                <c:pt idx="1395">
                  <c:v>233.0</c:v>
                </c:pt>
                <c:pt idx="1396">
                  <c:v>113.0</c:v>
                </c:pt>
                <c:pt idx="1397">
                  <c:v>1013.0</c:v>
                </c:pt>
                <c:pt idx="1398">
                  <c:v>50.0</c:v>
                </c:pt>
                <c:pt idx="1399">
                  <c:v>1282.0</c:v>
                </c:pt>
                <c:pt idx="1400">
                  <c:v>79.0</c:v>
                </c:pt>
                <c:pt idx="1401">
                  <c:v>324.0</c:v>
                </c:pt>
                <c:pt idx="1402">
                  <c:v>74.0</c:v>
                </c:pt>
                <c:pt idx="1403">
                  <c:v>842.0</c:v>
                </c:pt>
                <c:pt idx="1404">
                  <c:v>468.0</c:v>
                </c:pt>
                <c:pt idx="1405">
                  <c:v>12.0</c:v>
                </c:pt>
                <c:pt idx="1406">
                  <c:v>208.0</c:v>
                </c:pt>
                <c:pt idx="1407">
                  <c:v>15.0</c:v>
                </c:pt>
                <c:pt idx="1408">
                  <c:v>462.0</c:v>
                </c:pt>
                <c:pt idx="1409">
                  <c:v>178.0</c:v>
                </c:pt>
                <c:pt idx="1410">
                  <c:v>741.0</c:v>
                </c:pt>
                <c:pt idx="1411">
                  <c:v>284.0</c:v>
                </c:pt>
                <c:pt idx="1412">
                  <c:v>451.0</c:v>
                </c:pt>
                <c:pt idx="1413">
                  <c:v>4.0</c:v>
                </c:pt>
                <c:pt idx="1414">
                  <c:v>171.0</c:v>
                </c:pt>
                <c:pt idx="1415">
                  <c:v>118.0</c:v>
                </c:pt>
                <c:pt idx="1416">
                  <c:v>332.0</c:v>
                </c:pt>
                <c:pt idx="1417">
                  <c:v>474.0</c:v>
                </c:pt>
                <c:pt idx="1418">
                  <c:v>45.0</c:v>
                </c:pt>
                <c:pt idx="1419">
                  <c:v>775.0</c:v>
                </c:pt>
                <c:pt idx="1420">
                  <c:v>592.0</c:v>
                </c:pt>
                <c:pt idx="1421">
                  <c:v>463.0</c:v>
                </c:pt>
                <c:pt idx="1422">
                  <c:v>220.0</c:v>
                </c:pt>
                <c:pt idx="1423">
                  <c:v>145.0</c:v>
                </c:pt>
                <c:pt idx="1424">
                  <c:v>427.0</c:v>
                </c:pt>
                <c:pt idx="1425">
                  <c:v>417.0</c:v>
                </c:pt>
                <c:pt idx="1426">
                  <c:v>92.0</c:v>
                </c:pt>
                <c:pt idx="1427">
                  <c:v>115.0</c:v>
                </c:pt>
                <c:pt idx="1428">
                  <c:v>146.0</c:v>
                </c:pt>
                <c:pt idx="1429">
                  <c:v>77.0</c:v>
                </c:pt>
                <c:pt idx="1430">
                  <c:v>107.0</c:v>
                </c:pt>
                <c:pt idx="1431">
                  <c:v>115.0</c:v>
                </c:pt>
                <c:pt idx="1432">
                  <c:v>70.0</c:v>
                </c:pt>
                <c:pt idx="1433">
                  <c:v>409.0</c:v>
                </c:pt>
                <c:pt idx="1434">
                  <c:v>113.0</c:v>
                </c:pt>
                <c:pt idx="1435">
                  <c:v>513.0</c:v>
                </c:pt>
                <c:pt idx="1436">
                  <c:v>926.0</c:v>
                </c:pt>
                <c:pt idx="1437">
                  <c:v>397.0</c:v>
                </c:pt>
                <c:pt idx="1438">
                  <c:v>370.0</c:v>
                </c:pt>
                <c:pt idx="1439">
                  <c:v>156.0</c:v>
                </c:pt>
                <c:pt idx="1440">
                  <c:v>438.0</c:v>
                </c:pt>
                <c:pt idx="1441">
                  <c:v>480.0</c:v>
                </c:pt>
                <c:pt idx="1442">
                  <c:v>96.0</c:v>
                </c:pt>
                <c:pt idx="1443">
                  <c:v>662.0</c:v>
                </c:pt>
                <c:pt idx="1444">
                  <c:v>74.0</c:v>
                </c:pt>
                <c:pt idx="1445">
                  <c:v>336.0</c:v>
                </c:pt>
                <c:pt idx="1446">
                  <c:v>292.0</c:v>
                </c:pt>
                <c:pt idx="1447">
                  <c:v>406.0</c:v>
                </c:pt>
                <c:pt idx="1448">
                  <c:v>70.0</c:v>
                </c:pt>
                <c:pt idx="1449">
                  <c:v>609.0</c:v>
                </c:pt>
                <c:pt idx="1450">
                  <c:v>1064.0</c:v>
                </c:pt>
                <c:pt idx="1451">
                  <c:v>39.0</c:v>
                </c:pt>
                <c:pt idx="1452">
                  <c:v>173.0</c:v>
                </c:pt>
                <c:pt idx="1453">
                  <c:v>61.0</c:v>
                </c:pt>
                <c:pt idx="1454">
                  <c:v>34.0</c:v>
                </c:pt>
                <c:pt idx="1455">
                  <c:v>485.0</c:v>
                </c:pt>
                <c:pt idx="1456">
                  <c:v>164.0</c:v>
                </c:pt>
                <c:pt idx="1457">
                  <c:v>167.0</c:v>
                </c:pt>
                <c:pt idx="1458">
                  <c:v>295.0</c:v>
                </c:pt>
                <c:pt idx="1459">
                  <c:v>371.0</c:v>
                </c:pt>
                <c:pt idx="1460">
                  <c:v>139.0</c:v>
                </c:pt>
                <c:pt idx="1461">
                  <c:v>253.0</c:v>
                </c:pt>
                <c:pt idx="1462">
                  <c:v>21.0</c:v>
                </c:pt>
                <c:pt idx="1463">
                  <c:v>605.0</c:v>
                </c:pt>
                <c:pt idx="1464">
                  <c:v>10.0</c:v>
                </c:pt>
                <c:pt idx="1465">
                  <c:v>32.0</c:v>
                </c:pt>
                <c:pt idx="1466">
                  <c:v>6.0</c:v>
                </c:pt>
                <c:pt idx="1467">
                  <c:v>266.0</c:v>
                </c:pt>
                <c:pt idx="1468">
                  <c:v>309.0</c:v>
                </c:pt>
                <c:pt idx="1469">
                  <c:v>131.0</c:v>
                </c:pt>
                <c:pt idx="1470">
                  <c:v>822.0</c:v>
                </c:pt>
                <c:pt idx="1471">
                  <c:v>179.0</c:v>
                </c:pt>
                <c:pt idx="1472">
                  <c:v>100.0</c:v>
                </c:pt>
                <c:pt idx="1473">
                  <c:v>65.0</c:v>
                </c:pt>
                <c:pt idx="1474">
                  <c:v>225.0</c:v>
                </c:pt>
                <c:pt idx="1475">
                  <c:v>437.0</c:v>
                </c:pt>
                <c:pt idx="1476">
                  <c:v>162.0</c:v>
                </c:pt>
                <c:pt idx="1477">
                  <c:v>23.0</c:v>
                </c:pt>
                <c:pt idx="1478">
                  <c:v>19.0</c:v>
                </c:pt>
                <c:pt idx="1479">
                  <c:v>437.0</c:v>
                </c:pt>
                <c:pt idx="1480">
                  <c:v>337.0</c:v>
                </c:pt>
                <c:pt idx="1481">
                  <c:v>31.0</c:v>
                </c:pt>
                <c:pt idx="1482">
                  <c:v>71.0</c:v>
                </c:pt>
                <c:pt idx="1483">
                  <c:v>720.0</c:v>
                </c:pt>
                <c:pt idx="1484">
                  <c:v>511.0</c:v>
                </c:pt>
                <c:pt idx="1485">
                  <c:v>230.0</c:v>
                </c:pt>
                <c:pt idx="1486">
                  <c:v>64.0</c:v>
                </c:pt>
                <c:pt idx="1487">
                  <c:v>382.0</c:v>
                </c:pt>
                <c:pt idx="1488">
                  <c:v>161.0</c:v>
                </c:pt>
                <c:pt idx="1489">
                  <c:v>556.0</c:v>
                </c:pt>
                <c:pt idx="1490">
                  <c:v>210.0</c:v>
                </c:pt>
                <c:pt idx="1491">
                  <c:v>472.0</c:v>
                </c:pt>
                <c:pt idx="1492">
                  <c:v>1017.0</c:v>
                </c:pt>
                <c:pt idx="1493">
                  <c:v>800.0</c:v>
                </c:pt>
                <c:pt idx="1494">
                  <c:v>385.0</c:v>
                </c:pt>
                <c:pt idx="1495">
                  <c:v>160.0</c:v>
                </c:pt>
                <c:pt idx="1496">
                  <c:v>967.0</c:v>
                </c:pt>
                <c:pt idx="1497">
                  <c:v>281.0</c:v>
                </c:pt>
                <c:pt idx="1498">
                  <c:v>252.0</c:v>
                </c:pt>
                <c:pt idx="1499">
                  <c:v>648.0</c:v>
                </c:pt>
                <c:pt idx="1500">
                  <c:v>1225.0</c:v>
                </c:pt>
                <c:pt idx="1501">
                  <c:v>358.0</c:v>
                </c:pt>
                <c:pt idx="1502">
                  <c:v>402.0</c:v>
                </c:pt>
                <c:pt idx="1503">
                  <c:v>48.0</c:v>
                </c:pt>
                <c:pt idx="1504">
                  <c:v>494.0</c:v>
                </c:pt>
                <c:pt idx="1505">
                  <c:v>107.0</c:v>
                </c:pt>
                <c:pt idx="1506">
                  <c:v>321.0</c:v>
                </c:pt>
                <c:pt idx="1507">
                  <c:v>31.0</c:v>
                </c:pt>
                <c:pt idx="1508">
                  <c:v>224.0</c:v>
                </c:pt>
                <c:pt idx="1509">
                  <c:v>103.0</c:v>
                </c:pt>
                <c:pt idx="1510">
                  <c:v>439.0</c:v>
                </c:pt>
                <c:pt idx="1511">
                  <c:v>255.0</c:v>
                </c:pt>
                <c:pt idx="1512">
                  <c:v>74.0</c:v>
                </c:pt>
                <c:pt idx="1513">
                  <c:v>930.0</c:v>
                </c:pt>
                <c:pt idx="1514">
                  <c:v>369.0</c:v>
                </c:pt>
                <c:pt idx="1515">
                  <c:v>363.0</c:v>
                </c:pt>
                <c:pt idx="1516">
                  <c:v>334.0</c:v>
                </c:pt>
                <c:pt idx="1517">
                  <c:v>99.0</c:v>
                </c:pt>
                <c:pt idx="1518">
                  <c:v>134.0</c:v>
                </c:pt>
                <c:pt idx="1519">
                  <c:v>165.0</c:v>
                </c:pt>
                <c:pt idx="1520">
                  <c:v>422.0</c:v>
                </c:pt>
                <c:pt idx="1521">
                  <c:v>316.0</c:v>
                </c:pt>
                <c:pt idx="1522">
                  <c:v>451.0</c:v>
                </c:pt>
                <c:pt idx="1523">
                  <c:v>428.0</c:v>
                </c:pt>
                <c:pt idx="1524">
                  <c:v>103.0</c:v>
                </c:pt>
                <c:pt idx="1525">
                  <c:v>705.0</c:v>
                </c:pt>
                <c:pt idx="1526">
                  <c:v>280.0</c:v>
                </c:pt>
                <c:pt idx="1527">
                  <c:v>380.0</c:v>
                </c:pt>
                <c:pt idx="1528">
                  <c:v>425.0</c:v>
                </c:pt>
                <c:pt idx="1529">
                  <c:v>307.0</c:v>
                </c:pt>
                <c:pt idx="1530">
                  <c:v>2295.0</c:v>
                </c:pt>
                <c:pt idx="1531">
                  <c:v>704.0</c:v>
                </c:pt>
                <c:pt idx="1532">
                  <c:v>503.0</c:v>
                </c:pt>
                <c:pt idx="1533">
                  <c:v>717.0</c:v>
                </c:pt>
                <c:pt idx="1534">
                  <c:v>153.0</c:v>
                </c:pt>
                <c:pt idx="1535">
                  <c:v>148.0</c:v>
                </c:pt>
                <c:pt idx="1536">
                  <c:v>167.0</c:v>
                </c:pt>
                <c:pt idx="1537">
                  <c:v>835.0</c:v>
                </c:pt>
                <c:pt idx="1538">
                  <c:v>370.0</c:v>
                </c:pt>
                <c:pt idx="1539">
                  <c:v>364.0</c:v>
                </c:pt>
                <c:pt idx="1540">
                  <c:v>468.0</c:v>
                </c:pt>
                <c:pt idx="1541">
                  <c:v>328.0</c:v>
                </c:pt>
                <c:pt idx="1542">
                  <c:v>255.0</c:v>
                </c:pt>
                <c:pt idx="1543">
                  <c:v>158.0</c:v>
                </c:pt>
                <c:pt idx="1544">
                  <c:v>266.0</c:v>
                </c:pt>
                <c:pt idx="1545">
                  <c:v>363.0</c:v>
                </c:pt>
                <c:pt idx="1546">
                  <c:v>380.0</c:v>
                </c:pt>
                <c:pt idx="1547">
                  <c:v>397.0</c:v>
                </c:pt>
                <c:pt idx="1548">
                  <c:v>653.0</c:v>
                </c:pt>
                <c:pt idx="1549">
                  <c:v>404.0</c:v>
                </c:pt>
                <c:pt idx="1550">
                  <c:v>178.0</c:v>
                </c:pt>
                <c:pt idx="1551">
                  <c:v>378.0</c:v>
                </c:pt>
                <c:pt idx="1552">
                  <c:v>41.0</c:v>
                </c:pt>
                <c:pt idx="1553">
                  <c:v>608.0</c:v>
                </c:pt>
                <c:pt idx="1554">
                  <c:v>334.0</c:v>
                </c:pt>
                <c:pt idx="1555">
                  <c:v>342.0</c:v>
                </c:pt>
                <c:pt idx="1556">
                  <c:v>483.0</c:v>
                </c:pt>
                <c:pt idx="1557">
                  <c:v>270.0</c:v>
                </c:pt>
                <c:pt idx="1558">
                  <c:v>468.0</c:v>
                </c:pt>
                <c:pt idx="1559">
                  <c:v>97.0</c:v>
                </c:pt>
                <c:pt idx="1560">
                  <c:v>364.0</c:v>
                </c:pt>
                <c:pt idx="1561">
                  <c:v>306.0</c:v>
                </c:pt>
                <c:pt idx="1562">
                  <c:v>427.0</c:v>
                </c:pt>
                <c:pt idx="1563">
                  <c:v>345.0</c:v>
                </c:pt>
                <c:pt idx="1564">
                  <c:v>616.0</c:v>
                </c:pt>
                <c:pt idx="1565">
                  <c:v>338.0</c:v>
                </c:pt>
                <c:pt idx="1566">
                  <c:v>328.0</c:v>
                </c:pt>
                <c:pt idx="1567">
                  <c:v>533.0</c:v>
                </c:pt>
                <c:pt idx="1568">
                  <c:v>378.0</c:v>
                </c:pt>
                <c:pt idx="1569">
                  <c:v>575.0</c:v>
                </c:pt>
                <c:pt idx="1570">
                  <c:v>383.0</c:v>
                </c:pt>
                <c:pt idx="1571">
                  <c:v>418.0</c:v>
                </c:pt>
                <c:pt idx="1572">
                  <c:v>333.0</c:v>
                </c:pt>
                <c:pt idx="1573">
                  <c:v>380.0</c:v>
                </c:pt>
                <c:pt idx="1574">
                  <c:v>683.0</c:v>
                </c:pt>
                <c:pt idx="1575">
                  <c:v>315.0</c:v>
                </c:pt>
                <c:pt idx="1576">
                  <c:v>711.0</c:v>
                </c:pt>
                <c:pt idx="1577">
                  <c:v>333.0</c:v>
                </c:pt>
                <c:pt idx="1578">
                  <c:v>374.0</c:v>
                </c:pt>
                <c:pt idx="1579">
                  <c:v>395.0</c:v>
                </c:pt>
                <c:pt idx="1580">
                  <c:v>253.0</c:v>
                </c:pt>
                <c:pt idx="1581">
                  <c:v>812.0</c:v>
                </c:pt>
                <c:pt idx="1582">
                  <c:v>6.0</c:v>
                </c:pt>
                <c:pt idx="1583">
                  <c:v>490.0</c:v>
                </c:pt>
                <c:pt idx="1584">
                  <c:v>464.0</c:v>
                </c:pt>
                <c:pt idx="1585">
                  <c:v>338.0</c:v>
                </c:pt>
                <c:pt idx="1586">
                  <c:v>330.0</c:v>
                </c:pt>
                <c:pt idx="1587">
                  <c:v>389.0</c:v>
                </c:pt>
                <c:pt idx="1588">
                  <c:v>469.0</c:v>
                </c:pt>
                <c:pt idx="1589">
                  <c:v>141.0</c:v>
                </c:pt>
                <c:pt idx="1590">
                  <c:v>292.0</c:v>
                </c:pt>
                <c:pt idx="1591">
                  <c:v>523.0</c:v>
                </c:pt>
                <c:pt idx="1592">
                  <c:v>447.0</c:v>
                </c:pt>
                <c:pt idx="1593">
                  <c:v>353.0</c:v>
                </c:pt>
                <c:pt idx="1594">
                  <c:v>368.0</c:v>
                </c:pt>
                <c:pt idx="1595">
                  <c:v>402.0</c:v>
                </c:pt>
                <c:pt idx="1596">
                  <c:v>536.0</c:v>
                </c:pt>
                <c:pt idx="1597">
                  <c:v>350.0</c:v>
                </c:pt>
                <c:pt idx="1598">
                  <c:v>292.0</c:v>
                </c:pt>
                <c:pt idx="1599">
                  <c:v>357.0</c:v>
                </c:pt>
                <c:pt idx="1600">
                  <c:v>16.0</c:v>
                </c:pt>
                <c:pt idx="1601">
                  <c:v>214.0</c:v>
                </c:pt>
                <c:pt idx="1602">
                  <c:v>263.0</c:v>
                </c:pt>
                <c:pt idx="1603">
                  <c:v>179.0</c:v>
                </c:pt>
                <c:pt idx="1604">
                  <c:v>376.0</c:v>
                </c:pt>
                <c:pt idx="1605">
                  <c:v>278.0</c:v>
                </c:pt>
                <c:pt idx="1606">
                  <c:v>532.0</c:v>
                </c:pt>
                <c:pt idx="1607">
                  <c:v>389.0</c:v>
                </c:pt>
                <c:pt idx="1608">
                  <c:v>254.0</c:v>
                </c:pt>
                <c:pt idx="1609">
                  <c:v>332.0</c:v>
                </c:pt>
                <c:pt idx="1610">
                  <c:v>258.0</c:v>
                </c:pt>
                <c:pt idx="1611">
                  <c:v>442.0</c:v>
                </c:pt>
                <c:pt idx="1612">
                  <c:v>118.0</c:v>
                </c:pt>
                <c:pt idx="1613">
                  <c:v>199.0</c:v>
                </c:pt>
                <c:pt idx="1614">
                  <c:v>423.0</c:v>
                </c:pt>
                <c:pt idx="1615">
                  <c:v>206.0</c:v>
                </c:pt>
                <c:pt idx="1616">
                  <c:v>468.0</c:v>
                </c:pt>
                <c:pt idx="1617">
                  <c:v>273.0</c:v>
                </c:pt>
                <c:pt idx="1618">
                  <c:v>388.0</c:v>
                </c:pt>
                <c:pt idx="1619">
                  <c:v>339.0</c:v>
                </c:pt>
                <c:pt idx="1620">
                  <c:v>167.0</c:v>
                </c:pt>
                <c:pt idx="1621">
                  <c:v>528.0</c:v>
                </c:pt>
                <c:pt idx="1622">
                  <c:v>368.0</c:v>
                </c:pt>
                <c:pt idx="1623">
                  <c:v>330.0</c:v>
                </c:pt>
                <c:pt idx="1624">
                  <c:v>377.0</c:v>
                </c:pt>
                <c:pt idx="1625">
                  <c:v>398.0</c:v>
                </c:pt>
                <c:pt idx="1626">
                  <c:v>425.0</c:v>
                </c:pt>
                <c:pt idx="1627">
                  <c:v>159.0</c:v>
                </c:pt>
                <c:pt idx="1628">
                  <c:v>123.0</c:v>
                </c:pt>
                <c:pt idx="1629">
                  <c:v>290.0</c:v>
                </c:pt>
                <c:pt idx="1630">
                  <c:v>353.0</c:v>
                </c:pt>
                <c:pt idx="1631">
                  <c:v>426.0</c:v>
                </c:pt>
                <c:pt idx="1632">
                  <c:v>340.0</c:v>
                </c:pt>
                <c:pt idx="1633">
                  <c:v>266.0</c:v>
                </c:pt>
                <c:pt idx="1634">
                  <c:v>175.0</c:v>
                </c:pt>
                <c:pt idx="1635">
                  <c:v>305.0</c:v>
                </c:pt>
                <c:pt idx="1636">
                  <c:v>341.0</c:v>
                </c:pt>
                <c:pt idx="1637">
                  <c:v>312.0</c:v>
                </c:pt>
                <c:pt idx="1638">
                  <c:v>493.0</c:v>
                </c:pt>
                <c:pt idx="1639">
                  <c:v>131.0</c:v>
                </c:pt>
                <c:pt idx="1640">
                  <c:v>293.0</c:v>
                </c:pt>
                <c:pt idx="1641">
                  <c:v>346.0</c:v>
                </c:pt>
                <c:pt idx="1642">
                  <c:v>396.0</c:v>
                </c:pt>
                <c:pt idx="1643">
                  <c:v>571.0</c:v>
                </c:pt>
                <c:pt idx="1644">
                  <c:v>133.0</c:v>
                </c:pt>
                <c:pt idx="1645">
                  <c:v>48.0</c:v>
                </c:pt>
                <c:pt idx="1646">
                  <c:v>83.0</c:v>
                </c:pt>
                <c:pt idx="1647">
                  <c:v>309.0</c:v>
                </c:pt>
                <c:pt idx="1648">
                  <c:v>143.0</c:v>
                </c:pt>
                <c:pt idx="1649">
                  <c:v>337.0</c:v>
                </c:pt>
                <c:pt idx="1650">
                  <c:v>230.0</c:v>
                </c:pt>
                <c:pt idx="1651">
                  <c:v>444.0</c:v>
                </c:pt>
                <c:pt idx="1652">
                  <c:v>62.0</c:v>
                </c:pt>
                <c:pt idx="1653">
                  <c:v>123.0</c:v>
                </c:pt>
                <c:pt idx="1654">
                  <c:v>217.0</c:v>
                </c:pt>
                <c:pt idx="1655">
                  <c:v>2057.0</c:v>
                </c:pt>
                <c:pt idx="1656">
                  <c:v>169.0</c:v>
                </c:pt>
                <c:pt idx="1657">
                  <c:v>197.0</c:v>
                </c:pt>
                <c:pt idx="1658">
                  <c:v>157.0</c:v>
                </c:pt>
                <c:pt idx="1659">
                  <c:v>363.0</c:v>
                </c:pt>
                <c:pt idx="1660">
                  <c:v>68.0</c:v>
                </c:pt>
                <c:pt idx="1661">
                  <c:v>208.0</c:v>
                </c:pt>
                <c:pt idx="1662">
                  <c:v>567.0</c:v>
                </c:pt>
                <c:pt idx="1663">
                  <c:v>104.0</c:v>
                </c:pt>
                <c:pt idx="1664">
                  <c:v>155.0</c:v>
                </c:pt>
                <c:pt idx="1665">
                  <c:v>51.0</c:v>
                </c:pt>
                <c:pt idx="1666">
                  <c:v>17.0</c:v>
                </c:pt>
                <c:pt idx="1667">
                  <c:v>536.0</c:v>
                </c:pt>
                <c:pt idx="1668">
                  <c:v>220.0</c:v>
                </c:pt>
                <c:pt idx="1669">
                  <c:v>474.0</c:v>
                </c:pt>
                <c:pt idx="1670">
                  <c:v>268.0</c:v>
                </c:pt>
                <c:pt idx="1671">
                  <c:v>476.0</c:v>
                </c:pt>
                <c:pt idx="1672">
                  <c:v>223.0</c:v>
                </c:pt>
                <c:pt idx="1673">
                  <c:v>224.0</c:v>
                </c:pt>
                <c:pt idx="1674">
                  <c:v>337.0</c:v>
                </c:pt>
                <c:pt idx="1675">
                  <c:v>213.0</c:v>
                </c:pt>
                <c:pt idx="1676">
                  <c:v>448.0</c:v>
                </c:pt>
                <c:pt idx="1677">
                  <c:v>297.0</c:v>
                </c:pt>
                <c:pt idx="1678">
                  <c:v>2135.0</c:v>
                </c:pt>
                <c:pt idx="1679">
                  <c:v>256.0</c:v>
                </c:pt>
                <c:pt idx="1680">
                  <c:v>323.0</c:v>
                </c:pt>
                <c:pt idx="1681">
                  <c:v>264.0</c:v>
                </c:pt>
                <c:pt idx="1682">
                  <c:v>288.0</c:v>
                </c:pt>
                <c:pt idx="1683">
                  <c:v>256.0</c:v>
                </c:pt>
                <c:pt idx="1684">
                  <c:v>213.0</c:v>
                </c:pt>
                <c:pt idx="1685">
                  <c:v>313.0</c:v>
                </c:pt>
                <c:pt idx="1686">
                  <c:v>297.0</c:v>
                </c:pt>
                <c:pt idx="1687">
                  <c:v>319.0</c:v>
                </c:pt>
                <c:pt idx="1688">
                  <c:v>269.0</c:v>
                </c:pt>
                <c:pt idx="1689">
                  <c:v>271.0</c:v>
                </c:pt>
                <c:pt idx="1690">
                  <c:v>328.0</c:v>
                </c:pt>
                <c:pt idx="1691">
                  <c:v>410.0</c:v>
                </c:pt>
                <c:pt idx="1692">
                  <c:v>368.0</c:v>
                </c:pt>
                <c:pt idx="1693">
                  <c:v>333.0</c:v>
                </c:pt>
                <c:pt idx="1694">
                  <c:v>367.0</c:v>
                </c:pt>
                <c:pt idx="1695">
                  <c:v>744.0</c:v>
                </c:pt>
                <c:pt idx="1696">
                  <c:v>218.0</c:v>
                </c:pt>
                <c:pt idx="1697">
                  <c:v>322.0</c:v>
                </c:pt>
                <c:pt idx="1698">
                  <c:v>332.0</c:v>
                </c:pt>
                <c:pt idx="1699">
                  <c:v>275.0</c:v>
                </c:pt>
                <c:pt idx="1700">
                  <c:v>396.0</c:v>
                </c:pt>
                <c:pt idx="1701">
                  <c:v>129.0</c:v>
                </c:pt>
                <c:pt idx="1702">
                  <c:v>400.0</c:v>
                </c:pt>
                <c:pt idx="1703">
                  <c:v>325.0</c:v>
                </c:pt>
                <c:pt idx="1704">
                  <c:v>75.0</c:v>
                </c:pt>
                <c:pt idx="1705">
                  <c:v>116.0</c:v>
                </c:pt>
                <c:pt idx="1706">
                  <c:v>320.0</c:v>
                </c:pt>
                <c:pt idx="1707">
                  <c:v>227.0</c:v>
                </c:pt>
                <c:pt idx="1708">
                  <c:v>85.0</c:v>
                </c:pt>
                <c:pt idx="1709">
                  <c:v>206.0</c:v>
                </c:pt>
                <c:pt idx="1710">
                  <c:v>298.0</c:v>
                </c:pt>
                <c:pt idx="1711">
                  <c:v>3.0</c:v>
                </c:pt>
                <c:pt idx="1712">
                  <c:v>28.0</c:v>
                </c:pt>
                <c:pt idx="1713">
                  <c:v>207.0</c:v>
                </c:pt>
                <c:pt idx="1714">
                  <c:v>261.0</c:v>
                </c:pt>
                <c:pt idx="1715">
                  <c:v>178.0</c:v>
                </c:pt>
                <c:pt idx="1716">
                  <c:v>183.0</c:v>
                </c:pt>
                <c:pt idx="1717">
                  <c:v>365.0</c:v>
                </c:pt>
                <c:pt idx="1718">
                  <c:v>284.0</c:v>
                </c:pt>
                <c:pt idx="1719">
                  <c:v>171.0</c:v>
                </c:pt>
                <c:pt idx="1720">
                  <c:v>35.0</c:v>
                </c:pt>
                <c:pt idx="1721">
                  <c:v>614.0</c:v>
                </c:pt>
                <c:pt idx="1722">
                  <c:v>369.0</c:v>
                </c:pt>
                <c:pt idx="1723">
                  <c:v>141.0</c:v>
                </c:pt>
                <c:pt idx="1724">
                  <c:v>336.0</c:v>
                </c:pt>
                <c:pt idx="1725">
                  <c:v>294.0</c:v>
                </c:pt>
                <c:pt idx="1726">
                  <c:v>288.0</c:v>
                </c:pt>
                <c:pt idx="1727">
                  <c:v>373.0</c:v>
                </c:pt>
                <c:pt idx="1728">
                  <c:v>245.0</c:v>
                </c:pt>
                <c:pt idx="1729">
                  <c:v>365.0</c:v>
                </c:pt>
                <c:pt idx="1730">
                  <c:v>308.0</c:v>
                </c:pt>
                <c:pt idx="1731">
                  <c:v>110.0</c:v>
                </c:pt>
                <c:pt idx="1732">
                  <c:v>231.0</c:v>
                </c:pt>
                <c:pt idx="1733">
                  <c:v>308.0</c:v>
                </c:pt>
                <c:pt idx="1734">
                  <c:v>324.0</c:v>
                </c:pt>
                <c:pt idx="1735">
                  <c:v>356.0</c:v>
                </c:pt>
                <c:pt idx="1736">
                  <c:v>289.0</c:v>
                </c:pt>
                <c:pt idx="1737">
                  <c:v>228.0</c:v>
                </c:pt>
                <c:pt idx="1738">
                  <c:v>319.0</c:v>
                </c:pt>
                <c:pt idx="1739">
                  <c:v>426.0</c:v>
                </c:pt>
                <c:pt idx="1740">
                  <c:v>259.0</c:v>
                </c:pt>
                <c:pt idx="1741">
                  <c:v>205.0</c:v>
                </c:pt>
                <c:pt idx="1742">
                  <c:v>170.0</c:v>
                </c:pt>
                <c:pt idx="1743">
                  <c:v>249.0</c:v>
                </c:pt>
                <c:pt idx="1744">
                  <c:v>19.0</c:v>
                </c:pt>
                <c:pt idx="1745">
                  <c:v>79.0</c:v>
                </c:pt>
                <c:pt idx="1746">
                  <c:v>304.0</c:v>
                </c:pt>
                <c:pt idx="1747">
                  <c:v>284.0</c:v>
                </c:pt>
                <c:pt idx="1748">
                  <c:v>54.0</c:v>
                </c:pt>
                <c:pt idx="1749">
                  <c:v>331.0</c:v>
                </c:pt>
                <c:pt idx="1750">
                  <c:v>299.0</c:v>
                </c:pt>
                <c:pt idx="1751">
                  <c:v>235.0</c:v>
                </c:pt>
                <c:pt idx="1752">
                  <c:v>278.0</c:v>
                </c:pt>
                <c:pt idx="1753">
                  <c:v>343.0</c:v>
                </c:pt>
                <c:pt idx="1754">
                  <c:v>116.0</c:v>
                </c:pt>
                <c:pt idx="1755">
                  <c:v>330.0</c:v>
                </c:pt>
                <c:pt idx="1756">
                  <c:v>107.0</c:v>
                </c:pt>
                <c:pt idx="1757">
                  <c:v>355.0</c:v>
                </c:pt>
                <c:pt idx="1758">
                  <c:v>19.0</c:v>
                </c:pt>
                <c:pt idx="1759">
                  <c:v>285.0</c:v>
                </c:pt>
                <c:pt idx="1760">
                  <c:v>379.0</c:v>
                </c:pt>
                <c:pt idx="1761">
                  <c:v>371.0</c:v>
                </c:pt>
                <c:pt idx="1762">
                  <c:v>256.0</c:v>
                </c:pt>
                <c:pt idx="1763">
                  <c:v>324.0</c:v>
                </c:pt>
                <c:pt idx="1764">
                  <c:v>182.0</c:v>
                </c:pt>
                <c:pt idx="1765">
                  <c:v>2254.0</c:v>
                </c:pt>
                <c:pt idx="1766">
                  <c:v>369.0</c:v>
                </c:pt>
                <c:pt idx="1767">
                  <c:v>121.0</c:v>
                </c:pt>
                <c:pt idx="1768">
                  <c:v>439.0</c:v>
                </c:pt>
                <c:pt idx="1769">
                  <c:v>334.0</c:v>
                </c:pt>
                <c:pt idx="1770">
                  <c:v>382.0</c:v>
                </c:pt>
                <c:pt idx="1771">
                  <c:v>291.0</c:v>
                </c:pt>
                <c:pt idx="1772">
                  <c:v>282.0</c:v>
                </c:pt>
                <c:pt idx="1773">
                  <c:v>294.0</c:v>
                </c:pt>
                <c:pt idx="1774">
                  <c:v>248.0</c:v>
                </c:pt>
                <c:pt idx="1775">
                  <c:v>137.0</c:v>
                </c:pt>
                <c:pt idx="1776">
                  <c:v>176.0</c:v>
                </c:pt>
                <c:pt idx="1777">
                  <c:v>315.0</c:v>
                </c:pt>
                <c:pt idx="1778">
                  <c:v>228.0</c:v>
                </c:pt>
                <c:pt idx="1779">
                  <c:v>191.0</c:v>
                </c:pt>
                <c:pt idx="1780">
                  <c:v>385.0</c:v>
                </c:pt>
                <c:pt idx="1781">
                  <c:v>127.0</c:v>
                </c:pt>
                <c:pt idx="1782">
                  <c:v>832.0</c:v>
                </c:pt>
                <c:pt idx="1783">
                  <c:v>263.0</c:v>
                </c:pt>
                <c:pt idx="1784">
                  <c:v>217.0</c:v>
                </c:pt>
                <c:pt idx="1785">
                  <c:v>88.0</c:v>
                </c:pt>
                <c:pt idx="1786">
                  <c:v>288.0</c:v>
                </c:pt>
                <c:pt idx="1787">
                  <c:v>318.0</c:v>
                </c:pt>
                <c:pt idx="1788">
                  <c:v>285.0</c:v>
                </c:pt>
                <c:pt idx="1789">
                  <c:v>8.0</c:v>
                </c:pt>
                <c:pt idx="1790">
                  <c:v>6.0</c:v>
                </c:pt>
                <c:pt idx="1791">
                  <c:v>267.0</c:v>
                </c:pt>
                <c:pt idx="1792">
                  <c:v>65.0</c:v>
                </c:pt>
                <c:pt idx="1793">
                  <c:v>106.0</c:v>
                </c:pt>
                <c:pt idx="1794">
                  <c:v>400.0</c:v>
                </c:pt>
                <c:pt idx="1795">
                  <c:v>198.0</c:v>
                </c:pt>
                <c:pt idx="1796">
                  <c:v>243.0</c:v>
                </c:pt>
                <c:pt idx="1797">
                  <c:v>474.0</c:v>
                </c:pt>
                <c:pt idx="1798">
                  <c:v>138.0</c:v>
                </c:pt>
                <c:pt idx="1799">
                  <c:v>138.0</c:v>
                </c:pt>
                <c:pt idx="1800">
                  <c:v>211.0</c:v>
                </c:pt>
                <c:pt idx="1801">
                  <c:v>177.0</c:v>
                </c:pt>
                <c:pt idx="1802">
                  <c:v>2.0</c:v>
                </c:pt>
                <c:pt idx="1803">
                  <c:v>92.0</c:v>
                </c:pt>
                <c:pt idx="1804">
                  <c:v>265.0</c:v>
                </c:pt>
                <c:pt idx="1805">
                  <c:v>359.0</c:v>
                </c:pt>
                <c:pt idx="1806">
                  <c:v>69.0</c:v>
                </c:pt>
                <c:pt idx="1807">
                  <c:v>123.0</c:v>
                </c:pt>
                <c:pt idx="1808">
                  <c:v>302.0</c:v>
                </c:pt>
                <c:pt idx="1809">
                  <c:v>91.0</c:v>
                </c:pt>
                <c:pt idx="1810">
                  <c:v>165.0</c:v>
                </c:pt>
                <c:pt idx="1811">
                  <c:v>322.0</c:v>
                </c:pt>
                <c:pt idx="1812">
                  <c:v>230.0</c:v>
                </c:pt>
                <c:pt idx="1813">
                  <c:v>40.0</c:v>
                </c:pt>
                <c:pt idx="1814">
                  <c:v>64.0</c:v>
                </c:pt>
                <c:pt idx="1815">
                  <c:v>312.0</c:v>
                </c:pt>
                <c:pt idx="1816">
                  <c:v>251.0</c:v>
                </c:pt>
                <c:pt idx="1817">
                  <c:v>333.0</c:v>
                </c:pt>
                <c:pt idx="1818">
                  <c:v>437.0</c:v>
                </c:pt>
                <c:pt idx="1819">
                  <c:v>248.0</c:v>
                </c:pt>
                <c:pt idx="1820">
                  <c:v>220.0</c:v>
                </c:pt>
                <c:pt idx="1821">
                  <c:v>405.0</c:v>
                </c:pt>
                <c:pt idx="1822">
                  <c:v>178.0</c:v>
                </c:pt>
                <c:pt idx="1823">
                  <c:v>2297.0</c:v>
                </c:pt>
                <c:pt idx="1824">
                  <c:v>152.0</c:v>
                </c:pt>
                <c:pt idx="1825">
                  <c:v>303.0</c:v>
                </c:pt>
                <c:pt idx="1826">
                  <c:v>330.0</c:v>
                </c:pt>
                <c:pt idx="1827">
                  <c:v>77.0</c:v>
                </c:pt>
                <c:pt idx="1828">
                  <c:v>263.0</c:v>
                </c:pt>
                <c:pt idx="1829">
                  <c:v>42.0</c:v>
                </c:pt>
                <c:pt idx="1830">
                  <c:v>391.0</c:v>
                </c:pt>
                <c:pt idx="1831">
                  <c:v>453.0</c:v>
                </c:pt>
                <c:pt idx="1832">
                  <c:v>160.0</c:v>
                </c:pt>
                <c:pt idx="1833">
                  <c:v>70.0</c:v>
                </c:pt>
                <c:pt idx="1834">
                  <c:v>299.0</c:v>
                </c:pt>
                <c:pt idx="1835">
                  <c:v>54.0</c:v>
                </c:pt>
                <c:pt idx="1836">
                  <c:v>388.0</c:v>
                </c:pt>
                <c:pt idx="1837">
                  <c:v>350.0</c:v>
                </c:pt>
                <c:pt idx="1838">
                  <c:v>118.0</c:v>
                </c:pt>
                <c:pt idx="1839">
                  <c:v>147.0</c:v>
                </c:pt>
                <c:pt idx="1840">
                  <c:v>227.0</c:v>
                </c:pt>
                <c:pt idx="1841">
                  <c:v>51.0</c:v>
                </c:pt>
                <c:pt idx="1842">
                  <c:v>216.0</c:v>
                </c:pt>
                <c:pt idx="1843">
                  <c:v>198.0</c:v>
                </c:pt>
                <c:pt idx="1844">
                  <c:v>82.0</c:v>
                </c:pt>
                <c:pt idx="1845">
                  <c:v>362.0</c:v>
                </c:pt>
                <c:pt idx="1846">
                  <c:v>133.0</c:v>
                </c:pt>
                <c:pt idx="1847">
                  <c:v>209.0</c:v>
                </c:pt>
                <c:pt idx="1848">
                  <c:v>218.0</c:v>
                </c:pt>
                <c:pt idx="1849">
                  <c:v>166.0</c:v>
                </c:pt>
                <c:pt idx="1850">
                  <c:v>56.0</c:v>
                </c:pt>
                <c:pt idx="1851">
                  <c:v>32.0</c:v>
                </c:pt>
                <c:pt idx="1852">
                  <c:v>854.0</c:v>
                </c:pt>
                <c:pt idx="1853">
                  <c:v>400.0</c:v>
                </c:pt>
                <c:pt idx="1854">
                  <c:v>306.0</c:v>
                </c:pt>
                <c:pt idx="1855">
                  <c:v>542.0</c:v>
                </c:pt>
                <c:pt idx="1856">
                  <c:v>233.0</c:v>
                </c:pt>
                <c:pt idx="1857">
                  <c:v>4.0</c:v>
                </c:pt>
                <c:pt idx="1858">
                  <c:v>170.0</c:v>
                </c:pt>
                <c:pt idx="1859">
                  <c:v>89.0</c:v>
                </c:pt>
                <c:pt idx="1860">
                  <c:v>323.0</c:v>
                </c:pt>
                <c:pt idx="1861">
                  <c:v>417.0</c:v>
                </c:pt>
                <c:pt idx="1862">
                  <c:v>397.0</c:v>
                </c:pt>
                <c:pt idx="1863">
                  <c:v>394.0</c:v>
                </c:pt>
                <c:pt idx="1864">
                  <c:v>147.0</c:v>
                </c:pt>
                <c:pt idx="1865">
                  <c:v>309.0</c:v>
                </c:pt>
                <c:pt idx="1866">
                  <c:v>159.0</c:v>
                </c:pt>
                <c:pt idx="1867">
                  <c:v>194.0</c:v>
                </c:pt>
                <c:pt idx="1868">
                  <c:v>464.0</c:v>
                </c:pt>
                <c:pt idx="1869">
                  <c:v>60.0</c:v>
                </c:pt>
                <c:pt idx="1870">
                  <c:v>209.0</c:v>
                </c:pt>
                <c:pt idx="1871">
                  <c:v>198.0</c:v>
                </c:pt>
                <c:pt idx="1872">
                  <c:v>67.0</c:v>
                </c:pt>
                <c:pt idx="1873">
                  <c:v>386.0</c:v>
                </c:pt>
                <c:pt idx="1874">
                  <c:v>52.0</c:v>
                </c:pt>
                <c:pt idx="1875">
                  <c:v>94.0</c:v>
                </c:pt>
                <c:pt idx="1876">
                  <c:v>78.0</c:v>
                </c:pt>
                <c:pt idx="1877">
                  <c:v>161.0</c:v>
                </c:pt>
                <c:pt idx="1878">
                  <c:v>279.0</c:v>
                </c:pt>
                <c:pt idx="1879">
                  <c:v>88.0</c:v>
                </c:pt>
                <c:pt idx="1880">
                  <c:v>505.0</c:v>
                </c:pt>
                <c:pt idx="1881">
                  <c:v>8.0</c:v>
                </c:pt>
                <c:pt idx="1882">
                  <c:v>34.0</c:v>
                </c:pt>
                <c:pt idx="1883">
                  <c:v>223.0</c:v>
                </c:pt>
                <c:pt idx="1884">
                  <c:v>72.0</c:v>
                </c:pt>
                <c:pt idx="1885">
                  <c:v>2.0</c:v>
                </c:pt>
                <c:pt idx="1886">
                  <c:v>281.0</c:v>
                </c:pt>
                <c:pt idx="1887">
                  <c:v>340.0</c:v>
                </c:pt>
                <c:pt idx="1888">
                  <c:v>287.0</c:v>
                </c:pt>
                <c:pt idx="1889">
                  <c:v>236.0</c:v>
                </c:pt>
                <c:pt idx="1890">
                  <c:v>275.0</c:v>
                </c:pt>
                <c:pt idx="1891">
                  <c:v>199.0</c:v>
                </c:pt>
                <c:pt idx="1892">
                  <c:v>137.0</c:v>
                </c:pt>
                <c:pt idx="1893">
                  <c:v>84.0</c:v>
                </c:pt>
                <c:pt idx="1894">
                  <c:v>187.0</c:v>
                </c:pt>
                <c:pt idx="1895">
                  <c:v>241.0</c:v>
                </c:pt>
                <c:pt idx="1896">
                  <c:v>142.0</c:v>
                </c:pt>
                <c:pt idx="1897">
                  <c:v>187.0</c:v>
                </c:pt>
                <c:pt idx="1898">
                  <c:v>13.0</c:v>
                </c:pt>
                <c:pt idx="1899">
                  <c:v>256.0</c:v>
                </c:pt>
                <c:pt idx="1900">
                  <c:v>71.0</c:v>
                </c:pt>
                <c:pt idx="1901">
                  <c:v>119.0</c:v>
                </c:pt>
                <c:pt idx="1902">
                  <c:v>6.0</c:v>
                </c:pt>
                <c:pt idx="1903">
                  <c:v>253.0</c:v>
                </c:pt>
                <c:pt idx="1904">
                  <c:v>159.0</c:v>
                </c:pt>
                <c:pt idx="1905">
                  <c:v>302.0</c:v>
                </c:pt>
                <c:pt idx="1906">
                  <c:v>51.0</c:v>
                </c:pt>
                <c:pt idx="1907">
                  <c:v>417.0</c:v>
                </c:pt>
                <c:pt idx="1908">
                  <c:v>201.0</c:v>
                </c:pt>
                <c:pt idx="1909">
                  <c:v>288.0</c:v>
                </c:pt>
                <c:pt idx="1910">
                  <c:v>230.0</c:v>
                </c:pt>
                <c:pt idx="1911">
                  <c:v>26.0</c:v>
                </c:pt>
                <c:pt idx="1912">
                  <c:v>113.0</c:v>
                </c:pt>
                <c:pt idx="1913">
                  <c:v>241.0</c:v>
                </c:pt>
                <c:pt idx="1914">
                  <c:v>85.0</c:v>
                </c:pt>
                <c:pt idx="1915">
                  <c:v>250.0</c:v>
                </c:pt>
                <c:pt idx="1916">
                  <c:v>119.0</c:v>
                </c:pt>
                <c:pt idx="1917">
                  <c:v>227.0</c:v>
                </c:pt>
                <c:pt idx="1918">
                  <c:v>63.0</c:v>
                </c:pt>
                <c:pt idx="1919">
                  <c:v>247.0</c:v>
                </c:pt>
                <c:pt idx="1920">
                  <c:v>117.0</c:v>
                </c:pt>
                <c:pt idx="1921">
                  <c:v>195.0</c:v>
                </c:pt>
                <c:pt idx="1922">
                  <c:v>42.0</c:v>
                </c:pt>
                <c:pt idx="1923">
                  <c:v>110.0</c:v>
                </c:pt>
                <c:pt idx="1924">
                  <c:v>186.0</c:v>
                </c:pt>
                <c:pt idx="1925">
                  <c:v>278.0</c:v>
                </c:pt>
                <c:pt idx="1926">
                  <c:v>167.0</c:v>
                </c:pt>
                <c:pt idx="1927">
                  <c:v>186.0</c:v>
                </c:pt>
                <c:pt idx="1928">
                  <c:v>15.0</c:v>
                </c:pt>
                <c:pt idx="1929">
                  <c:v>232.0</c:v>
                </c:pt>
                <c:pt idx="1930">
                  <c:v>193.0</c:v>
                </c:pt>
                <c:pt idx="1931">
                  <c:v>161.0</c:v>
                </c:pt>
                <c:pt idx="1932">
                  <c:v>102.0</c:v>
                </c:pt>
                <c:pt idx="1933">
                  <c:v>379.0</c:v>
                </c:pt>
                <c:pt idx="1934">
                  <c:v>40.0</c:v>
                </c:pt>
                <c:pt idx="1935">
                  <c:v>197.0</c:v>
                </c:pt>
                <c:pt idx="1936">
                  <c:v>275.0</c:v>
                </c:pt>
                <c:pt idx="1937">
                  <c:v>225.0</c:v>
                </c:pt>
                <c:pt idx="1938">
                  <c:v>324.0</c:v>
                </c:pt>
                <c:pt idx="1939">
                  <c:v>305.0</c:v>
                </c:pt>
                <c:pt idx="1940">
                  <c:v>23.0</c:v>
                </c:pt>
                <c:pt idx="1941">
                  <c:v>112.0</c:v>
                </c:pt>
                <c:pt idx="1942">
                  <c:v>88.0</c:v>
                </c:pt>
                <c:pt idx="1943">
                  <c:v>156.0</c:v>
                </c:pt>
                <c:pt idx="1944">
                  <c:v>351.0</c:v>
                </c:pt>
                <c:pt idx="1945">
                  <c:v>104.0</c:v>
                </c:pt>
                <c:pt idx="1946">
                  <c:v>207.0</c:v>
                </c:pt>
                <c:pt idx="1947">
                  <c:v>212.0</c:v>
                </c:pt>
                <c:pt idx="1948">
                  <c:v>2.0</c:v>
                </c:pt>
                <c:pt idx="1949">
                  <c:v>302.0</c:v>
                </c:pt>
                <c:pt idx="1950">
                  <c:v>59.0</c:v>
                </c:pt>
                <c:pt idx="1951">
                  <c:v>18.0</c:v>
                </c:pt>
                <c:pt idx="1952">
                  <c:v>26.0</c:v>
                </c:pt>
                <c:pt idx="1953">
                  <c:v>318.0</c:v>
                </c:pt>
                <c:pt idx="1954">
                  <c:v>303.0</c:v>
                </c:pt>
                <c:pt idx="1955">
                  <c:v>16.0</c:v>
                </c:pt>
                <c:pt idx="1956">
                  <c:v>171.0</c:v>
                </c:pt>
                <c:pt idx="1957">
                  <c:v>308.0</c:v>
                </c:pt>
                <c:pt idx="1958">
                  <c:v>51.0</c:v>
                </c:pt>
                <c:pt idx="1959">
                  <c:v>39.0</c:v>
                </c:pt>
                <c:pt idx="1960">
                  <c:v>473.0</c:v>
                </c:pt>
                <c:pt idx="1961">
                  <c:v>133.0</c:v>
                </c:pt>
                <c:pt idx="1962">
                  <c:v>29.0</c:v>
                </c:pt>
                <c:pt idx="1963">
                  <c:v>258.0</c:v>
                </c:pt>
                <c:pt idx="1964">
                  <c:v>26.0</c:v>
                </c:pt>
                <c:pt idx="1965">
                  <c:v>422.0</c:v>
                </c:pt>
                <c:pt idx="1966">
                  <c:v>239.0</c:v>
                </c:pt>
                <c:pt idx="1967">
                  <c:v>99.0</c:v>
                </c:pt>
                <c:pt idx="1968">
                  <c:v>38.0</c:v>
                </c:pt>
                <c:pt idx="1969">
                  <c:v>81.0</c:v>
                </c:pt>
                <c:pt idx="1970">
                  <c:v>7.0</c:v>
                </c:pt>
                <c:pt idx="1971">
                  <c:v>86.0</c:v>
                </c:pt>
                <c:pt idx="1972">
                  <c:v>93.0</c:v>
                </c:pt>
                <c:pt idx="1973">
                  <c:v>55.0</c:v>
                </c:pt>
                <c:pt idx="1974">
                  <c:v>106.0</c:v>
                </c:pt>
                <c:pt idx="1975">
                  <c:v>348.0</c:v>
                </c:pt>
                <c:pt idx="1976">
                  <c:v>191.0</c:v>
                </c:pt>
                <c:pt idx="1977">
                  <c:v>200.0</c:v>
                </c:pt>
                <c:pt idx="1978">
                  <c:v>298.0</c:v>
                </c:pt>
                <c:pt idx="1979">
                  <c:v>208.0</c:v>
                </c:pt>
                <c:pt idx="1980">
                  <c:v>197.0</c:v>
                </c:pt>
                <c:pt idx="1981">
                  <c:v>45.0</c:v>
                </c:pt>
                <c:pt idx="1982">
                  <c:v>208.0</c:v>
                </c:pt>
                <c:pt idx="1983">
                  <c:v>226.0</c:v>
                </c:pt>
                <c:pt idx="1984">
                  <c:v>64.0</c:v>
                </c:pt>
                <c:pt idx="1985">
                  <c:v>55.0</c:v>
                </c:pt>
                <c:pt idx="1986">
                  <c:v>382.0</c:v>
                </c:pt>
                <c:pt idx="1987">
                  <c:v>1136.0</c:v>
                </c:pt>
                <c:pt idx="1988">
                  <c:v>165.0</c:v>
                </c:pt>
                <c:pt idx="1989">
                  <c:v>496.0</c:v>
                </c:pt>
                <c:pt idx="1990">
                  <c:v>208.0</c:v>
                </c:pt>
                <c:pt idx="1991">
                  <c:v>4.0</c:v>
                </c:pt>
                <c:pt idx="1992">
                  <c:v>258.0</c:v>
                </c:pt>
                <c:pt idx="1993">
                  <c:v>197.0</c:v>
                </c:pt>
                <c:pt idx="1994">
                  <c:v>292.0</c:v>
                </c:pt>
                <c:pt idx="1995">
                  <c:v>245.0</c:v>
                </c:pt>
                <c:pt idx="1996">
                  <c:v>224.0</c:v>
                </c:pt>
                <c:pt idx="1997">
                  <c:v>208.0</c:v>
                </c:pt>
                <c:pt idx="1998">
                  <c:v>227.0</c:v>
                </c:pt>
                <c:pt idx="1999">
                  <c:v>157.0</c:v>
                </c:pt>
                <c:pt idx="2000">
                  <c:v>261.0</c:v>
                </c:pt>
                <c:pt idx="2001">
                  <c:v>168.0</c:v>
                </c:pt>
                <c:pt idx="2002">
                  <c:v>211.0</c:v>
                </c:pt>
                <c:pt idx="2003">
                  <c:v>231.0</c:v>
                </c:pt>
                <c:pt idx="2004">
                  <c:v>88.0</c:v>
                </c:pt>
                <c:pt idx="2005">
                  <c:v>213.0</c:v>
                </c:pt>
                <c:pt idx="2006">
                  <c:v>249.0</c:v>
                </c:pt>
                <c:pt idx="2007">
                  <c:v>257.0</c:v>
                </c:pt>
                <c:pt idx="2008">
                  <c:v>290.0</c:v>
                </c:pt>
                <c:pt idx="2009">
                  <c:v>203.0</c:v>
                </c:pt>
                <c:pt idx="2010">
                  <c:v>255.0</c:v>
                </c:pt>
                <c:pt idx="2011">
                  <c:v>345.0</c:v>
                </c:pt>
                <c:pt idx="2012">
                  <c:v>144.0</c:v>
                </c:pt>
                <c:pt idx="2013">
                  <c:v>191.0</c:v>
                </c:pt>
                <c:pt idx="2014">
                  <c:v>212.0</c:v>
                </c:pt>
                <c:pt idx="2015">
                  <c:v>185.0</c:v>
                </c:pt>
                <c:pt idx="2016">
                  <c:v>54.0</c:v>
                </c:pt>
                <c:pt idx="2017">
                  <c:v>101.0</c:v>
                </c:pt>
                <c:pt idx="2018">
                  <c:v>277.0</c:v>
                </c:pt>
                <c:pt idx="2019">
                  <c:v>147.0</c:v>
                </c:pt>
                <c:pt idx="2020">
                  <c:v>197.0</c:v>
                </c:pt>
                <c:pt idx="2021">
                  <c:v>188.0</c:v>
                </c:pt>
                <c:pt idx="2022">
                  <c:v>270.0</c:v>
                </c:pt>
                <c:pt idx="2023">
                  <c:v>186.0</c:v>
                </c:pt>
                <c:pt idx="2024">
                  <c:v>128.0</c:v>
                </c:pt>
                <c:pt idx="2025">
                  <c:v>374.0</c:v>
                </c:pt>
                <c:pt idx="2026">
                  <c:v>98.0</c:v>
                </c:pt>
                <c:pt idx="2027">
                  <c:v>211.0</c:v>
                </c:pt>
                <c:pt idx="2028">
                  <c:v>305.0</c:v>
                </c:pt>
                <c:pt idx="2029">
                  <c:v>251.0</c:v>
                </c:pt>
                <c:pt idx="2030">
                  <c:v>464.0</c:v>
                </c:pt>
                <c:pt idx="2031">
                  <c:v>117.0</c:v>
                </c:pt>
                <c:pt idx="2032">
                  <c:v>29.0</c:v>
                </c:pt>
                <c:pt idx="2033">
                  <c:v>321.0</c:v>
                </c:pt>
                <c:pt idx="2034">
                  <c:v>356.0</c:v>
                </c:pt>
                <c:pt idx="2035">
                  <c:v>177.0</c:v>
                </c:pt>
                <c:pt idx="2036">
                  <c:v>25.0</c:v>
                </c:pt>
                <c:pt idx="2037">
                  <c:v>433.0</c:v>
                </c:pt>
                <c:pt idx="2038">
                  <c:v>270.0</c:v>
                </c:pt>
                <c:pt idx="2039">
                  <c:v>572.0</c:v>
                </c:pt>
                <c:pt idx="2040">
                  <c:v>252.0</c:v>
                </c:pt>
                <c:pt idx="2041">
                  <c:v>597.0</c:v>
                </c:pt>
                <c:pt idx="2042">
                  <c:v>15.0</c:v>
                </c:pt>
                <c:pt idx="2043">
                  <c:v>329.0</c:v>
                </c:pt>
                <c:pt idx="2044">
                  <c:v>344.0</c:v>
                </c:pt>
                <c:pt idx="2045">
                  <c:v>275.0</c:v>
                </c:pt>
                <c:pt idx="2046">
                  <c:v>99.0</c:v>
                </c:pt>
                <c:pt idx="2047">
                  <c:v>396.0</c:v>
                </c:pt>
                <c:pt idx="2048">
                  <c:v>402.0</c:v>
                </c:pt>
                <c:pt idx="2049">
                  <c:v>468.0</c:v>
                </c:pt>
                <c:pt idx="2050">
                  <c:v>66.0</c:v>
                </c:pt>
                <c:pt idx="2051">
                  <c:v>363.0</c:v>
                </c:pt>
                <c:pt idx="2052">
                  <c:v>15.0</c:v>
                </c:pt>
                <c:pt idx="2053">
                  <c:v>11.0</c:v>
                </c:pt>
                <c:pt idx="2054">
                  <c:v>182.0</c:v>
                </c:pt>
                <c:pt idx="2055">
                  <c:v>488.0</c:v>
                </c:pt>
                <c:pt idx="2056">
                  <c:v>661.0</c:v>
                </c:pt>
                <c:pt idx="2057">
                  <c:v>315.0</c:v>
                </c:pt>
                <c:pt idx="2058">
                  <c:v>225.0</c:v>
                </c:pt>
                <c:pt idx="2059">
                  <c:v>368.0</c:v>
                </c:pt>
                <c:pt idx="2060">
                  <c:v>461.0</c:v>
                </c:pt>
                <c:pt idx="2061">
                  <c:v>335.0</c:v>
                </c:pt>
                <c:pt idx="2062">
                  <c:v>103.0</c:v>
                </c:pt>
                <c:pt idx="2063">
                  <c:v>196.0</c:v>
                </c:pt>
                <c:pt idx="2064">
                  <c:v>264.0</c:v>
                </c:pt>
                <c:pt idx="2065">
                  <c:v>37.0</c:v>
                </c:pt>
                <c:pt idx="2066">
                  <c:v>690.0</c:v>
                </c:pt>
                <c:pt idx="2067">
                  <c:v>280.0</c:v>
                </c:pt>
                <c:pt idx="2068">
                  <c:v>332.0</c:v>
                </c:pt>
                <c:pt idx="2069">
                  <c:v>295.0</c:v>
                </c:pt>
                <c:pt idx="2070">
                  <c:v>312.0</c:v>
                </c:pt>
                <c:pt idx="2071">
                  <c:v>12.0</c:v>
                </c:pt>
                <c:pt idx="2072">
                  <c:v>367.0</c:v>
                </c:pt>
                <c:pt idx="2073">
                  <c:v>192.0</c:v>
                </c:pt>
                <c:pt idx="2074">
                  <c:v>186.0</c:v>
                </c:pt>
                <c:pt idx="2075">
                  <c:v>113.0</c:v>
                </c:pt>
                <c:pt idx="2076">
                  <c:v>266.0</c:v>
                </c:pt>
                <c:pt idx="2077">
                  <c:v>343.0</c:v>
                </c:pt>
                <c:pt idx="2078">
                  <c:v>524.0</c:v>
                </c:pt>
                <c:pt idx="2079">
                  <c:v>323.0</c:v>
                </c:pt>
                <c:pt idx="2080">
                  <c:v>332.0</c:v>
                </c:pt>
                <c:pt idx="2081">
                  <c:v>273.0</c:v>
                </c:pt>
                <c:pt idx="2082">
                  <c:v>294.0</c:v>
                </c:pt>
                <c:pt idx="2083">
                  <c:v>340.0</c:v>
                </c:pt>
                <c:pt idx="2084">
                  <c:v>309.0</c:v>
                </c:pt>
                <c:pt idx="2085">
                  <c:v>338.0</c:v>
                </c:pt>
                <c:pt idx="2086">
                  <c:v>299.0</c:v>
                </c:pt>
                <c:pt idx="2087">
                  <c:v>417.0</c:v>
                </c:pt>
                <c:pt idx="2088">
                  <c:v>296.0</c:v>
                </c:pt>
                <c:pt idx="2089">
                  <c:v>317.0</c:v>
                </c:pt>
                <c:pt idx="2090">
                  <c:v>312.0</c:v>
                </c:pt>
                <c:pt idx="2091">
                  <c:v>532.0</c:v>
                </c:pt>
                <c:pt idx="2092">
                  <c:v>100.0</c:v>
                </c:pt>
                <c:pt idx="2093">
                  <c:v>92.0</c:v>
                </c:pt>
                <c:pt idx="2094">
                  <c:v>300.0</c:v>
                </c:pt>
                <c:pt idx="2095">
                  <c:v>564.0</c:v>
                </c:pt>
                <c:pt idx="2096">
                  <c:v>269.0</c:v>
                </c:pt>
                <c:pt idx="2097">
                  <c:v>367.0</c:v>
                </c:pt>
                <c:pt idx="2098">
                  <c:v>329.0</c:v>
                </c:pt>
                <c:pt idx="2099">
                  <c:v>462.0</c:v>
                </c:pt>
                <c:pt idx="2100">
                  <c:v>232.0</c:v>
                </c:pt>
                <c:pt idx="2101">
                  <c:v>258.0</c:v>
                </c:pt>
                <c:pt idx="2102">
                  <c:v>273.0</c:v>
                </c:pt>
                <c:pt idx="2103">
                  <c:v>361.0</c:v>
                </c:pt>
                <c:pt idx="2104">
                  <c:v>228.0</c:v>
                </c:pt>
                <c:pt idx="2105">
                  <c:v>169.0</c:v>
                </c:pt>
                <c:pt idx="2106">
                  <c:v>300.0</c:v>
                </c:pt>
                <c:pt idx="2107">
                  <c:v>335.0</c:v>
                </c:pt>
                <c:pt idx="2108">
                  <c:v>462.0</c:v>
                </c:pt>
                <c:pt idx="2109">
                  <c:v>45.0</c:v>
                </c:pt>
                <c:pt idx="2110">
                  <c:v>329.0</c:v>
                </c:pt>
                <c:pt idx="2111">
                  <c:v>54.0</c:v>
                </c:pt>
                <c:pt idx="2112">
                  <c:v>279.0</c:v>
                </c:pt>
                <c:pt idx="2113">
                  <c:v>252.0</c:v>
                </c:pt>
                <c:pt idx="2114">
                  <c:v>88.0</c:v>
                </c:pt>
                <c:pt idx="2115">
                  <c:v>13.0</c:v>
                </c:pt>
                <c:pt idx="2116">
                  <c:v>121.0</c:v>
                </c:pt>
                <c:pt idx="2117">
                  <c:v>237.0</c:v>
                </c:pt>
                <c:pt idx="2118">
                  <c:v>582.0</c:v>
                </c:pt>
                <c:pt idx="2119">
                  <c:v>686.0</c:v>
                </c:pt>
                <c:pt idx="2120">
                  <c:v>386.0</c:v>
                </c:pt>
                <c:pt idx="2121">
                  <c:v>164.0</c:v>
                </c:pt>
                <c:pt idx="2122">
                  <c:v>170.0</c:v>
                </c:pt>
                <c:pt idx="2123">
                  <c:v>6.0</c:v>
                </c:pt>
                <c:pt idx="2124">
                  <c:v>467.0</c:v>
                </c:pt>
                <c:pt idx="2125">
                  <c:v>349.0</c:v>
                </c:pt>
                <c:pt idx="2126">
                  <c:v>312.0</c:v>
                </c:pt>
                <c:pt idx="2127">
                  <c:v>345.0</c:v>
                </c:pt>
                <c:pt idx="2128">
                  <c:v>185.0</c:v>
                </c:pt>
                <c:pt idx="2129">
                  <c:v>24.0</c:v>
                </c:pt>
                <c:pt idx="2130">
                  <c:v>377.0</c:v>
                </c:pt>
                <c:pt idx="2131">
                  <c:v>311.0</c:v>
                </c:pt>
                <c:pt idx="2132">
                  <c:v>452.0</c:v>
                </c:pt>
                <c:pt idx="2133">
                  <c:v>52.0</c:v>
                </c:pt>
                <c:pt idx="2134">
                  <c:v>744.0</c:v>
                </c:pt>
                <c:pt idx="2135">
                  <c:v>197.0</c:v>
                </c:pt>
                <c:pt idx="2136">
                  <c:v>358.0</c:v>
                </c:pt>
                <c:pt idx="2137">
                  <c:v>350.0</c:v>
                </c:pt>
                <c:pt idx="2138">
                  <c:v>610.0</c:v>
                </c:pt>
                <c:pt idx="2139">
                  <c:v>5.0</c:v>
                </c:pt>
                <c:pt idx="2140">
                  <c:v>154.0</c:v>
                </c:pt>
                <c:pt idx="2141">
                  <c:v>173.0</c:v>
                </c:pt>
                <c:pt idx="2142">
                  <c:v>3.0</c:v>
                </c:pt>
                <c:pt idx="2143">
                  <c:v>205.0</c:v>
                </c:pt>
                <c:pt idx="2144">
                  <c:v>102.0</c:v>
                </c:pt>
                <c:pt idx="2145">
                  <c:v>621.0</c:v>
                </c:pt>
                <c:pt idx="2146">
                  <c:v>516.0</c:v>
                </c:pt>
                <c:pt idx="2147">
                  <c:v>156.0</c:v>
                </c:pt>
                <c:pt idx="2148">
                  <c:v>192.0</c:v>
                </c:pt>
                <c:pt idx="2149">
                  <c:v>129.0</c:v>
                </c:pt>
                <c:pt idx="2150">
                  <c:v>160.0</c:v>
                </c:pt>
                <c:pt idx="2151">
                  <c:v>100.0</c:v>
                </c:pt>
                <c:pt idx="2152">
                  <c:v>148.0</c:v>
                </c:pt>
                <c:pt idx="2153">
                  <c:v>214.0</c:v>
                </c:pt>
                <c:pt idx="2154">
                  <c:v>345.0</c:v>
                </c:pt>
                <c:pt idx="2155">
                  <c:v>280.0</c:v>
                </c:pt>
                <c:pt idx="2156">
                  <c:v>247.0</c:v>
                </c:pt>
                <c:pt idx="2157">
                  <c:v>299.0</c:v>
                </c:pt>
                <c:pt idx="2158">
                  <c:v>514.0</c:v>
                </c:pt>
                <c:pt idx="2159">
                  <c:v>280.0</c:v>
                </c:pt>
                <c:pt idx="2160">
                  <c:v>318.0</c:v>
                </c:pt>
                <c:pt idx="2161">
                  <c:v>266.0</c:v>
                </c:pt>
                <c:pt idx="2162">
                  <c:v>96.0</c:v>
                </c:pt>
                <c:pt idx="2163">
                  <c:v>162.0</c:v>
                </c:pt>
                <c:pt idx="2164">
                  <c:v>69.0</c:v>
                </c:pt>
                <c:pt idx="2165">
                  <c:v>459.0</c:v>
                </c:pt>
                <c:pt idx="2166">
                  <c:v>72.0</c:v>
                </c:pt>
                <c:pt idx="2167">
                  <c:v>100.0</c:v>
                </c:pt>
                <c:pt idx="2168">
                  <c:v>683.0</c:v>
                </c:pt>
                <c:pt idx="2169">
                  <c:v>475.0</c:v>
                </c:pt>
                <c:pt idx="2170">
                  <c:v>768.0</c:v>
                </c:pt>
                <c:pt idx="2171">
                  <c:v>200.0</c:v>
                </c:pt>
                <c:pt idx="2172">
                  <c:v>584.0</c:v>
                </c:pt>
                <c:pt idx="2173">
                  <c:v>584.0</c:v>
                </c:pt>
                <c:pt idx="2174">
                  <c:v>629.0</c:v>
                </c:pt>
                <c:pt idx="2175">
                  <c:v>758.0</c:v>
                </c:pt>
                <c:pt idx="2176">
                  <c:v>213.0</c:v>
                </c:pt>
                <c:pt idx="2177">
                  <c:v>155.0</c:v>
                </c:pt>
                <c:pt idx="2178">
                  <c:v>71.0</c:v>
                </c:pt>
                <c:pt idx="2179">
                  <c:v>528.0</c:v>
                </c:pt>
                <c:pt idx="2180">
                  <c:v>333.0</c:v>
                </c:pt>
                <c:pt idx="2181">
                  <c:v>530.0</c:v>
                </c:pt>
                <c:pt idx="2182">
                  <c:v>327.0</c:v>
                </c:pt>
                <c:pt idx="2183">
                  <c:v>464.0</c:v>
                </c:pt>
                <c:pt idx="2184">
                  <c:v>242.0</c:v>
                </c:pt>
                <c:pt idx="2185">
                  <c:v>253.0</c:v>
                </c:pt>
                <c:pt idx="2186">
                  <c:v>333.0</c:v>
                </c:pt>
                <c:pt idx="2187">
                  <c:v>204.0</c:v>
                </c:pt>
                <c:pt idx="2188">
                  <c:v>213.0</c:v>
                </c:pt>
                <c:pt idx="2189">
                  <c:v>213.0</c:v>
                </c:pt>
                <c:pt idx="2190">
                  <c:v>264.0</c:v>
                </c:pt>
                <c:pt idx="2191">
                  <c:v>235.0</c:v>
                </c:pt>
                <c:pt idx="2192">
                  <c:v>237.0</c:v>
                </c:pt>
                <c:pt idx="2193">
                  <c:v>227.0</c:v>
                </c:pt>
                <c:pt idx="2194">
                  <c:v>165.0</c:v>
                </c:pt>
                <c:pt idx="2195">
                  <c:v>56.0</c:v>
                </c:pt>
                <c:pt idx="2196">
                  <c:v>156.0</c:v>
                </c:pt>
                <c:pt idx="2197">
                  <c:v>289.0</c:v>
                </c:pt>
                <c:pt idx="2198">
                  <c:v>2.0</c:v>
                </c:pt>
                <c:pt idx="2199">
                  <c:v>255.0</c:v>
                </c:pt>
                <c:pt idx="2200">
                  <c:v>148.0</c:v>
                </c:pt>
                <c:pt idx="2201">
                  <c:v>285.0</c:v>
                </c:pt>
                <c:pt idx="2202">
                  <c:v>353.0</c:v>
                </c:pt>
                <c:pt idx="2203">
                  <c:v>110.0</c:v>
                </c:pt>
                <c:pt idx="2204">
                  <c:v>142.0</c:v>
                </c:pt>
                <c:pt idx="2205">
                  <c:v>165.0</c:v>
                </c:pt>
                <c:pt idx="2206">
                  <c:v>204.0</c:v>
                </c:pt>
                <c:pt idx="2207">
                  <c:v>15.0</c:v>
                </c:pt>
                <c:pt idx="2208">
                  <c:v>16.0</c:v>
                </c:pt>
                <c:pt idx="2209">
                  <c:v>152.0</c:v>
                </c:pt>
                <c:pt idx="2210">
                  <c:v>116.0</c:v>
                </c:pt>
                <c:pt idx="2211">
                  <c:v>191.0</c:v>
                </c:pt>
                <c:pt idx="2212">
                  <c:v>188.0</c:v>
                </c:pt>
                <c:pt idx="2213">
                  <c:v>254.0</c:v>
                </c:pt>
                <c:pt idx="2214">
                  <c:v>202.0</c:v>
                </c:pt>
                <c:pt idx="2215">
                  <c:v>200.0</c:v>
                </c:pt>
                <c:pt idx="2216">
                  <c:v>431.0</c:v>
                </c:pt>
                <c:pt idx="2217">
                  <c:v>225.0</c:v>
                </c:pt>
                <c:pt idx="2218">
                  <c:v>299.0</c:v>
                </c:pt>
                <c:pt idx="2219">
                  <c:v>208.0</c:v>
                </c:pt>
                <c:pt idx="2220">
                  <c:v>134.0</c:v>
                </c:pt>
                <c:pt idx="2221">
                  <c:v>120.0</c:v>
                </c:pt>
                <c:pt idx="2222">
                  <c:v>122.0</c:v>
                </c:pt>
                <c:pt idx="2223">
                  <c:v>18.0</c:v>
                </c:pt>
                <c:pt idx="2224">
                  <c:v>201.0</c:v>
                </c:pt>
                <c:pt idx="2225">
                  <c:v>495.0</c:v>
                </c:pt>
                <c:pt idx="2226">
                  <c:v>617.0</c:v>
                </c:pt>
                <c:pt idx="2227">
                  <c:v>379.0</c:v>
                </c:pt>
                <c:pt idx="2228">
                  <c:v>573.0</c:v>
                </c:pt>
                <c:pt idx="2229">
                  <c:v>193.0</c:v>
                </c:pt>
                <c:pt idx="2230">
                  <c:v>178.0</c:v>
                </c:pt>
                <c:pt idx="2231">
                  <c:v>102.0</c:v>
                </c:pt>
                <c:pt idx="2232">
                  <c:v>265.0</c:v>
                </c:pt>
                <c:pt idx="2233">
                  <c:v>404.0</c:v>
                </c:pt>
                <c:pt idx="2234">
                  <c:v>245.0</c:v>
                </c:pt>
                <c:pt idx="2235">
                  <c:v>250.0</c:v>
                </c:pt>
                <c:pt idx="2236">
                  <c:v>279.0</c:v>
                </c:pt>
                <c:pt idx="2237">
                  <c:v>211.0</c:v>
                </c:pt>
                <c:pt idx="2238">
                  <c:v>285.0</c:v>
                </c:pt>
                <c:pt idx="2239">
                  <c:v>236.0</c:v>
                </c:pt>
                <c:pt idx="2240">
                  <c:v>360.0</c:v>
                </c:pt>
                <c:pt idx="2241">
                  <c:v>229.0</c:v>
                </c:pt>
                <c:pt idx="2242">
                  <c:v>293.0</c:v>
                </c:pt>
                <c:pt idx="2243">
                  <c:v>458.0</c:v>
                </c:pt>
                <c:pt idx="2244">
                  <c:v>51.0</c:v>
                </c:pt>
                <c:pt idx="2245">
                  <c:v>140.0</c:v>
                </c:pt>
                <c:pt idx="2246">
                  <c:v>341.0</c:v>
                </c:pt>
                <c:pt idx="2247">
                  <c:v>201.0</c:v>
                </c:pt>
                <c:pt idx="2248">
                  <c:v>381.0</c:v>
                </c:pt>
                <c:pt idx="2249">
                  <c:v>754.0</c:v>
                </c:pt>
                <c:pt idx="2250">
                  <c:v>218.0</c:v>
                </c:pt>
                <c:pt idx="2251">
                  <c:v>186.0</c:v>
                </c:pt>
                <c:pt idx="2252">
                  <c:v>680.0</c:v>
                </c:pt>
                <c:pt idx="2253">
                  <c:v>273.0</c:v>
                </c:pt>
                <c:pt idx="2254">
                  <c:v>456.0</c:v>
                </c:pt>
                <c:pt idx="2255">
                  <c:v>336.0</c:v>
                </c:pt>
                <c:pt idx="2256">
                  <c:v>378.0</c:v>
                </c:pt>
                <c:pt idx="2257">
                  <c:v>487.0</c:v>
                </c:pt>
                <c:pt idx="2258">
                  <c:v>628.0</c:v>
                </c:pt>
                <c:pt idx="2259">
                  <c:v>188.0</c:v>
                </c:pt>
                <c:pt idx="2260">
                  <c:v>161.0</c:v>
                </c:pt>
                <c:pt idx="2261">
                  <c:v>401.0</c:v>
                </c:pt>
                <c:pt idx="2262">
                  <c:v>344.0</c:v>
                </c:pt>
                <c:pt idx="2263">
                  <c:v>250.0</c:v>
                </c:pt>
                <c:pt idx="2264">
                  <c:v>211.0</c:v>
                </c:pt>
                <c:pt idx="2265">
                  <c:v>208.0</c:v>
                </c:pt>
                <c:pt idx="2266">
                  <c:v>94.0</c:v>
                </c:pt>
                <c:pt idx="2267">
                  <c:v>560.0</c:v>
                </c:pt>
                <c:pt idx="2268">
                  <c:v>110.0</c:v>
                </c:pt>
                <c:pt idx="2269">
                  <c:v>187.0</c:v>
                </c:pt>
                <c:pt idx="2270">
                  <c:v>392.0</c:v>
                </c:pt>
                <c:pt idx="2271">
                  <c:v>37.0</c:v>
                </c:pt>
                <c:pt idx="2272">
                  <c:v>382.0</c:v>
                </c:pt>
                <c:pt idx="2273">
                  <c:v>277.0</c:v>
                </c:pt>
                <c:pt idx="2274">
                  <c:v>313.0</c:v>
                </c:pt>
                <c:pt idx="2275">
                  <c:v>567.0</c:v>
                </c:pt>
                <c:pt idx="2276">
                  <c:v>572.0</c:v>
                </c:pt>
                <c:pt idx="2277">
                  <c:v>173.0</c:v>
                </c:pt>
                <c:pt idx="2278">
                  <c:v>375.0</c:v>
                </c:pt>
                <c:pt idx="2279">
                  <c:v>263.0</c:v>
                </c:pt>
                <c:pt idx="2280">
                  <c:v>225.0</c:v>
                </c:pt>
                <c:pt idx="2281">
                  <c:v>324.0</c:v>
                </c:pt>
                <c:pt idx="2282">
                  <c:v>348.0</c:v>
                </c:pt>
                <c:pt idx="2283">
                  <c:v>793.0</c:v>
                </c:pt>
                <c:pt idx="2284">
                  <c:v>487.0</c:v>
                </c:pt>
                <c:pt idx="2285">
                  <c:v>324.0</c:v>
                </c:pt>
                <c:pt idx="2286">
                  <c:v>237.0</c:v>
                </c:pt>
                <c:pt idx="2287">
                  <c:v>273.0</c:v>
                </c:pt>
                <c:pt idx="2288">
                  <c:v>240.0</c:v>
                </c:pt>
                <c:pt idx="2289">
                  <c:v>142.0</c:v>
                </c:pt>
                <c:pt idx="2290">
                  <c:v>65.0</c:v>
                </c:pt>
                <c:pt idx="2291">
                  <c:v>448.0</c:v>
                </c:pt>
                <c:pt idx="2292">
                  <c:v>191.0</c:v>
                </c:pt>
                <c:pt idx="2293">
                  <c:v>415.0</c:v>
                </c:pt>
                <c:pt idx="2294">
                  <c:v>312.0</c:v>
                </c:pt>
                <c:pt idx="2295">
                  <c:v>353.0</c:v>
                </c:pt>
                <c:pt idx="2296">
                  <c:v>527.0</c:v>
                </c:pt>
                <c:pt idx="2297">
                  <c:v>172.0</c:v>
                </c:pt>
                <c:pt idx="2298">
                  <c:v>171.0</c:v>
                </c:pt>
                <c:pt idx="2299">
                  <c:v>69.0</c:v>
                </c:pt>
                <c:pt idx="2300">
                  <c:v>323.0</c:v>
                </c:pt>
                <c:pt idx="2301">
                  <c:v>132.0</c:v>
                </c:pt>
                <c:pt idx="2302">
                  <c:v>166.0</c:v>
                </c:pt>
                <c:pt idx="2303">
                  <c:v>580.0</c:v>
                </c:pt>
                <c:pt idx="2304">
                  <c:v>451.0</c:v>
                </c:pt>
                <c:pt idx="2305">
                  <c:v>363.0</c:v>
                </c:pt>
                <c:pt idx="2306">
                  <c:v>409.0</c:v>
                </c:pt>
                <c:pt idx="2307">
                  <c:v>166.0</c:v>
                </c:pt>
                <c:pt idx="2308">
                  <c:v>467.0</c:v>
                </c:pt>
                <c:pt idx="2309">
                  <c:v>186.0</c:v>
                </c:pt>
                <c:pt idx="2310">
                  <c:v>595.0</c:v>
                </c:pt>
                <c:pt idx="2311">
                  <c:v>197.0</c:v>
                </c:pt>
                <c:pt idx="2312">
                  <c:v>313.0</c:v>
                </c:pt>
                <c:pt idx="2313">
                  <c:v>283.0</c:v>
                </c:pt>
                <c:pt idx="2314">
                  <c:v>503.0</c:v>
                </c:pt>
                <c:pt idx="2315">
                  <c:v>213.0</c:v>
                </c:pt>
                <c:pt idx="2316">
                  <c:v>525.0</c:v>
                </c:pt>
                <c:pt idx="2317">
                  <c:v>308.0</c:v>
                </c:pt>
                <c:pt idx="2318">
                  <c:v>229.0</c:v>
                </c:pt>
                <c:pt idx="2319">
                  <c:v>549.0</c:v>
                </c:pt>
                <c:pt idx="2320">
                  <c:v>201.0</c:v>
                </c:pt>
                <c:pt idx="2321">
                  <c:v>256.0</c:v>
                </c:pt>
                <c:pt idx="2322">
                  <c:v>133.0</c:v>
                </c:pt>
                <c:pt idx="2323">
                  <c:v>239.0</c:v>
                </c:pt>
                <c:pt idx="2324">
                  <c:v>88.0</c:v>
                </c:pt>
                <c:pt idx="2325">
                  <c:v>303.0</c:v>
                </c:pt>
                <c:pt idx="2326">
                  <c:v>206.0</c:v>
                </c:pt>
                <c:pt idx="2327">
                  <c:v>199.0</c:v>
                </c:pt>
                <c:pt idx="2328">
                  <c:v>182.0</c:v>
                </c:pt>
                <c:pt idx="2329">
                  <c:v>256.0</c:v>
                </c:pt>
                <c:pt idx="2330">
                  <c:v>192.0</c:v>
                </c:pt>
                <c:pt idx="2331">
                  <c:v>184.0</c:v>
                </c:pt>
                <c:pt idx="2332">
                  <c:v>301.0</c:v>
                </c:pt>
                <c:pt idx="2333">
                  <c:v>544.0</c:v>
                </c:pt>
                <c:pt idx="2334">
                  <c:v>218.0</c:v>
                </c:pt>
                <c:pt idx="2335">
                  <c:v>184.0</c:v>
                </c:pt>
                <c:pt idx="2336">
                  <c:v>237.0</c:v>
                </c:pt>
                <c:pt idx="2337">
                  <c:v>233.0</c:v>
                </c:pt>
                <c:pt idx="2338">
                  <c:v>126.0</c:v>
                </c:pt>
                <c:pt idx="2339">
                  <c:v>250.0</c:v>
                </c:pt>
                <c:pt idx="2340">
                  <c:v>133.0</c:v>
                </c:pt>
                <c:pt idx="2341">
                  <c:v>170.0</c:v>
                </c:pt>
                <c:pt idx="2342">
                  <c:v>163.0</c:v>
                </c:pt>
                <c:pt idx="2343">
                  <c:v>378.0</c:v>
                </c:pt>
                <c:pt idx="2344">
                  <c:v>261.0</c:v>
                </c:pt>
                <c:pt idx="2345">
                  <c:v>268.0</c:v>
                </c:pt>
                <c:pt idx="2346">
                  <c:v>399.0</c:v>
                </c:pt>
                <c:pt idx="2347">
                  <c:v>435.0</c:v>
                </c:pt>
                <c:pt idx="2348">
                  <c:v>502.0</c:v>
                </c:pt>
                <c:pt idx="2349">
                  <c:v>395.0</c:v>
                </c:pt>
                <c:pt idx="2350">
                  <c:v>202.0</c:v>
                </c:pt>
                <c:pt idx="2351">
                  <c:v>166.0</c:v>
                </c:pt>
                <c:pt idx="2352">
                  <c:v>130.0</c:v>
                </c:pt>
                <c:pt idx="2353">
                  <c:v>322.0</c:v>
                </c:pt>
                <c:pt idx="2354">
                  <c:v>423.0</c:v>
                </c:pt>
                <c:pt idx="2355">
                  <c:v>319.0</c:v>
                </c:pt>
                <c:pt idx="2356">
                  <c:v>146.0</c:v>
                </c:pt>
                <c:pt idx="2357">
                  <c:v>159.0</c:v>
                </c:pt>
                <c:pt idx="2358">
                  <c:v>584.0</c:v>
                </c:pt>
                <c:pt idx="2359">
                  <c:v>219.0</c:v>
                </c:pt>
                <c:pt idx="2360">
                  <c:v>137.0</c:v>
                </c:pt>
                <c:pt idx="2361">
                  <c:v>499.0</c:v>
                </c:pt>
                <c:pt idx="2362">
                  <c:v>386.0</c:v>
                </c:pt>
                <c:pt idx="2363">
                  <c:v>292.0</c:v>
                </c:pt>
                <c:pt idx="2364">
                  <c:v>454.0</c:v>
                </c:pt>
                <c:pt idx="2365">
                  <c:v>197.0</c:v>
                </c:pt>
                <c:pt idx="2366">
                  <c:v>87.0</c:v>
                </c:pt>
                <c:pt idx="2367">
                  <c:v>154.0</c:v>
                </c:pt>
                <c:pt idx="2368">
                  <c:v>369.0</c:v>
                </c:pt>
                <c:pt idx="2369">
                  <c:v>6.0</c:v>
                </c:pt>
                <c:pt idx="2370">
                  <c:v>495.0</c:v>
                </c:pt>
                <c:pt idx="2371">
                  <c:v>337.0</c:v>
                </c:pt>
                <c:pt idx="2372">
                  <c:v>231.0</c:v>
                </c:pt>
                <c:pt idx="2373">
                  <c:v>54.0</c:v>
                </c:pt>
                <c:pt idx="2374">
                  <c:v>219.0</c:v>
                </c:pt>
                <c:pt idx="2375">
                  <c:v>427.0</c:v>
                </c:pt>
                <c:pt idx="2376">
                  <c:v>93.0</c:v>
                </c:pt>
                <c:pt idx="2377">
                  <c:v>129.0</c:v>
                </c:pt>
                <c:pt idx="2378">
                  <c:v>412.0</c:v>
                </c:pt>
                <c:pt idx="2379">
                  <c:v>158.0</c:v>
                </c:pt>
                <c:pt idx="2380">
                  <c:v>145.0</c:v>
                </c:pt>
                <c:pt idx="2381">
                  <c:v>160.0</c:v>
                </c:pt>
                <c:pt idx="2382">
                  <c:v>253.0</c:v>
                </c:pt>
                <c:pt idx="2383">
                  <c:v>34.0</c:v>
                </c:pt>
                <c:pt idx="2384">
                  <c:v>4.0</c:v>
                </c:pt>
                <c:pt idx="2385">
                  <c:v>408.0</c:v>
                </c:pt>
                <c:pt idx="2386">
                  <c:v>361.0</c:v>
                </c:pt>
                <c:pt idx="2387">
                  <c:v>218.0</c:v>
                </c:pt>
                <c:pt idx="2388">
                  <c:v>192.0</c:v>
                </c:pt>
                <c:pt idx="2389">
                  <c:v>337.0</c:v>
                </c:pt>
                <c:pt idx="2390">
                  <c:v>160.0</c:v>
                </c:pt>
                <c:pt idx="2391">
                  <c:v>217.0</c:v>
                </c:pt>
                <c:pt idx="2392">
                  <c:v>225.0</c:v>
                </c:pt>
                <c:pt idx="2393">
                  <c:v>381.0</c:v>
                </c:pt>
                <c:pt idx="2394">
                  <c:v>144.0</c:v>
                </c:pt>
                <c:pt idx="2395">
                  <c:v>420.0</c:v>
                </c:pt>
                <c:pt idx="2396">
                  <c:v>450.0</c:v>
                </c:pt>
                <c:pt idx="2397">
                  <c:v>291.0</c:v>
                </c:pt>
                <c:pt idx="2398">
                  <c:v>204.0</c:v>
                </c:pt>
                <c:pt idx="2399">
                  <c:v>448.0</c:v>
                </c:pt>
                <c:pt idx="2400">
                  <c:v>442.0</c:v>
                </c:pt>
                <c:pt idx="2401">
                  <c:v>112.0</c:v>
                </c:pt>
                <c:pt idx="2402">
                  <c:v>307.0</c:v>
                </c:pt>
                <c:pt idx="2403">
                  <c:v>643.0</c:v>
                </c:pt>
                <c:pt idx="2404">
                  <c:v>359.0</c:v>
                </c:pt>
                <c:pt idx="2405">
                  <c:v>402.0</c:v>
                </c:pt>
                <c:pt idx="2406">
                  <c:v>450.0</c:v>
                </c:pt>
                <c:pt idx="2407">
                  <c:v>288.0</c:v>
                </c:pt>
                <c:pt idx="2408">
                  <c:v>382.0</c:v>
                </c:pt>
                <c:pt idx="2409">
                  <c:v>167.0</c:v>
                </c:pt>
                <c:pt idx="2410">
                  <c:v>326.0</c:v>
                </c:pt>
                <c:pt idx="2411">
                  <c:v>487.0</c:v>
                </c:pt>
                <c:pt idx="2412">
                  <c:v>335.0</c:v>
                </c:pt>
                <c:pt idx="2413">
                  <c:v>291.0</c:v>
                </c:pt>
                <c:pt idx="2414">
                  <c:v>409.0</c:v>
                </c:pt>
                <c:pt idx="2415">
                  <c:v>364.0</c:v>
                </c:pt>
                <c:pt idx="2416">
                  <c:v>273.0</c:v>
                </c:pt>
                <c:pt idx="2417">
                  <c:v>406.0</c:v>
                </c:pt>
                <c:pt idx="2418">
                  <c:v>353.0</c:v>
                </c:pt>
                <c:pt idx="2419">
                  <c:v>341.0</c:v>
                </c:pt>
                <c:pt idx="2420">
                  <c:v>370.0</c:v>
                </c:pt>
                <c:pt idx="2421">
                  <c:v>376.0</c:v>
                </c:pt>
                <c:pt idx="2422">
                  <c:v>456.0</c:v>
                </c:pt>
                <c:pt idx="2423">
                  <c:v>523.0</c:v>
                </c:pt>
                <c:pt idx="2424">
                  <c:v>181.0</c:v>
                </c:pt>
                <c:pt idx="2425">
                  <c:v>162.0</c:v>
                </c:pt>
                <c:pt idx="2426">
                  <c:v>86.0</c:v>
                </c:pt>
                <c:pt idx="2427">
                  <c:v>106.0</c:v>
                </c:pt>
                <c:pt idx="2428">
                  <c:v>88.0</c:v>
                </c:pt>
                <c:pt idx="2429">
                  <c:v>520.0</c:v>
                </c:pt>
                <c:pt idx="2430">
                  <c:v>374.0</c:v>
                </c:pt>
                <c:pt idx="2431">
                  <c:v>428.0</c:v>
                </c:pt>
                <c:pt idx="2432">
                  <c:v>197.0</c:v>
                </c:pt>
                <c:pt idx="2433">
                  <c:v>358.0</c:v>
                </c:pt>
                <c:pt idx="2434">
                  <c:v>153.0</c:v>
                </c:pt>
                <c:pt idx="2435">
                  <c:v>358.0</c:v>
                </c:pt>
                <c:pt idx="2436">
                  <c:v>124.0</c:v>
                </c:pt>
                <c:pt idx="2437">
                  <c:v>270.0</c:v>
                </c:pt>
                <c:pt idx="2438">
                  <c:v>508.0</c:v>
                </c:pt>
                <c:pt idx="2439">
                  <c:v>640.0</c:v>
                </c:pt>
                <c:pt idx="2440">
                  <c:v>112.0</c:v>
                </c:pt>
                <c:pt idx="2441">
                  <c:v>129.0</c:v>
                </c:pt>
                <c:pt idx="2442">
                  <c:v>445.0</c:v>
                </c:pt>
                <c:pt idx="2443">
                  <c:v>373.0</c:v>
                </c:pt>
                <c:pt idx="2444">
                  <c:v>457.0</c:v>
                </c:pt>
                <c:pt idx="2445">
                  <c:v>443.0</c:v>
                </c:pt>
                <c:pt idx="2446">
                  <c:v>263.0</c:v>
                </c:pt>
                <c:pt idx="2447">
                  <c:v>363.0</c:v>
                </c:pt>
                <c:pt idx="2448">
                  <c:v>412.0</c:v>
                </c:pt>
                <c:pt idx="2449">
                  <c:v>293.0</c:v>
                </c:pt>
                <c:pt idx="2450">
                  <c:v>197.0</c:v>
                </c:pt>
                <c:pt idx="2451">
                  <c:v>549.0</c:v>
                </c:pt>
                <c:pt idx="2452">
                  <c:v>273.0</c:v>
                </c:pt>
                <c:pt idx="2453">
                  <c:v>471.0</c:v>
                </c:pt>
                <c:pt idx="2454">
                  <c:v>80.0</c:v>
                </c:pt>
                <c:pt idx="2455">
                  <c:v>106.0</c:v>
                </c:pt>
                <c:pt idx="2456">
                  <c:v>172.0</c:v>
                </c:pt>
                <c:pt idx="2457">
                  <c:v>489.0</c:v>
                </c:pt>
                <c:pt idx="2458">
                  <c:v>188.0</c:v>
                </c:pt>
                <c:pt idx="2459">
                  <c:v>181.0</c:v>
                </c:pt>
                <c:pt idx="2460">
                  <c:v>327.0</c:v>
                </c:pt>
                <c:pt idx="2461">
                  <c:v>216.0</c:v>
                </c:pt>
                <c:pt idx="2462">
                  <c:v>103.0</c:v>
                </c:pt>
                <c:pt idx="2463">
                  <c:v>115.0</c:v>
                </c:pt>
                <c:pt idx="2464">
                  <c:v>100.0</c:v>
                </c:pt>
                <c:pt idx="2465">
                  <c:v>112.0</c:v>
                </c:pt>
                <c:pt idx="2466">
                  <c:v>71.0</c:v>
                </c:pt>
                <c:pt idx="2467">
                  <c:v>461.0</c:v>
                </c:pt>
                <c:pt idx="2468">
                  <c:v>153.0</c:v>
                </c:pt>
                <c:pt idx="2469">
                  <c:v>136.0</c:v>
                </c:pt>
                <c:pt idx="2470">
                  <c:v>180.0</c:v>
                </c:pt>
                <c:pt idx="2471">
                  <c:v>303.0</c:v>
                </c:pt>
                <c:pt idx="2472">
                  <c:v>156.0</c:v>
                </c:pt>
                <c:pt idx="2473">
                  <c:v>107.0</c:v>
                </c:pt>
                <c:pt idx="2474">
                  <c:v>130.0</c:v>
                </c:pt>
                <c:pt idx="2475">
                  <c:v>211.0</c:v>
                </c:pt>
                <c:pt idx="2476">
                  <c:v>153.0</c:v>
                </c:pt>
                <c:pt idx="2477">
                  <c:v>143.0</c:v>
                </c:pt>
                <c:pt idx="2478">
                  <c:v>92.0</c:v>
                </c:pt>
                <c:pt idx="2479">
                  <c:v>101.0</c:v>
                </c:pt>
                <c:pt idx="2480">
                  <c:v>223.0</c:v>
                </c:pt>
                <c:pt idx="2481">
                  <c:v>260.0</c:v>
                </c:pt>
                <c:pt idx="2482">
                  <c:v>417.0</c:v>
                </c:pt>
                <c:pt idx="2483">
                  <c:v>110.0</c:v>
                </c:pt>
                <c:pt idx="2484">
                  <c:v>400.0</c:v>
                </c:pt>
                <c:pt idx="2485">
                  <c:v>148.0</c:v>
                </c:pt>
                <c:pt idx="2486">
                  <c:v>237.0</c:v>
                </c:pt>
                <c:pt idx="2487">
                  <c:v>130.0</c:v>
                </c:pt>
                <c:pt idx="2488">
                  <c:v>227.0</c:v>
                </c:pt>
                <c:pt idx="2489">
                  <c:v>186.0</c:v>
                </c:pt>
                <c:pt idx="2490">
                  <c:v>139.0</c:v>
                </c:pt>
                <c:pt idx="2491">
                  <c:v>386.0</c:v>
                </c:pt>
                <c:pt idx="2492">
                  <c:v>186.0</c:v>
                </c:pt>
                <c:pt idx="2493">
                  <c:v>267.0</c:v>
                </c:pt>
                <c:pt idx="2494">
                  <c:v>364.0</c:v>
                </c:pt>
                <c:pt idx="2495">
                  <c:v>297.0</c:v>
                </c:pt>
                <c:pt idx="2496">
                  <c:v>688.0</c:v>
                </c:pt>
                <c:pt idx="2497">
                  <c:v>452.0</c:v>
                </c:pt>
                <c:pt idx="2498">
                  <c:v>189.0</c:v>
                </c:pt>
                <c:pt idx="2499">
                  <c:v>147.0</c:v>
                </c:pt>
                <c:pt idx="2500">
                  <c:v>321.0</c:v>
                </c:pt>
                <c:pt idx="2501">
                  <c:v>277.0</c:v>
                </c:pt>
                <c:pt idx="2502">
                  <c:v>210.0</c:v>
                </c:pt>
                <c:pt idx="2503">
                  <c:v>253.0</c:v>
                </c:pt>
                <c:pt idx="2504">
                  <c:v>131.0</c:v>
                </c:pt>
                <c:pt idx="2505">
                  <c:v>226.0</c:v>
                </c:pt>
                <c:pt idx="2506">
                  <c:v>215.0</c:v>
                </c:pt>
                <c:pt idx="2507">
                  <c:v>183.0</c:v>
                </c:pt>
                <c:pt idx="2508">
                  <c:v>186.0</c:v>
                </c:pt>
                <c:pt idx="2509">
                  <c:v>196.0</c:v>
                </c:pt>
                <c:pt idx="2510">
                  <c:v>317.0</c:v>
                </c:pt>
                <c:pt idx="2511">
                  <c:v>355.0</c:v>
                </c:pt>
                <c:pt idx="2512">
                  <c:v>309.0</c:v>
                </c:pt>
                <c:pt idx="2513">
                  <c:v>235.0</c:v>
                </c:pt>
                <c:pt idx="2514">
                  <c:v>200.0</c:v>
                </c:pt>
                <c:pt idx="2515">
                  <c:v>220.0</c:v>
                </c:pt>
                <c:pt idx="2516">
                  <c:v>411.0</c:v>
                </c:pt>
                <c:pt idx="2517">
                  <c:v>39.0</c:v>
                </c:pt>
                <c:pt idx="2518">
                  <c:v>195.0</c:v>
                </c:pt>
                <c:pt idx="2519">
                  <c:v>145.0</c:v>
                </c:pt>
                <c:pt idx="2520">
                  <c:v>279.0</c:v>
                </c:pt>
                <c:pt idx="2521">
                  <c:v>304.0</c:v>
                </c:pt>
                <c:pt idx="2522">
                  <c:v>373.0</c:v>
                </c:pt>
                <c:pt idx="2523">
                  <c:v>152.0</c:v>
                </c:pt>
                <c:pt idx="2524">
                  <c:v>185.0</c:v>
                </c:pt>
                <c:pt idx="2525">
                  <c:v>204.0</c:v>
                </c:pt>
                <c:pt idx="2526">
                  <c:v>390.0</c:v>
                </c:pt>
                <c:pt idx="2527">
                  <c:v>162.0</c:v>
                </c:pt>
                <c:pt idx="2528">
                  <c:v>215.0</c:v>
                </c:pt>
                <c:pt idx="2529">
                  <c:v>253.0</c:v>
                </c:pt>
                <c:pt idx="2530">
                  <c:v>66.0</c:v>
                </c:pt>
                <c:pt idx="2531">
                  <c:v>354.0</c:v>
                </c:pt>
                <c:pt idx="2532">
                  <c:v>176.0</c:v>
                </c:pt>
                <c:pt idx="2533">
                  <c:v>169.0</c:v>
                </c:pt>
                <c:pt idx="2534">
                  <c:v>223.0</c:v>
                </c:pt>
                <c:pt idx="2535">
                  <c:v>100.0</c:v>
                </c:pt>
                <c:pt idx="2536">
                  <c:v>122.0</c:v>
                </c:pt>
                <c:pt idx="2537">
                  <c:v>27.0</c:v>
                </c:pt>
                <c:pt idx="2538">
                  <c:v>344.0</c:v>
                </c:pt>
                <c:pt idx="2539">
                  <c:v>320.0</c:v>
                </c:pt>
                <c:pt idx="2540">
                  <c:v>353.0</c:v>
                </c:pt>
                <c:pt idx="2541">
                  <c:v>226.0</c:v>
                </c:pt>
                <c:pt idx="2542">
                  <c:v>37.0</c:v>
                </c:pt>
                <c:pt idx="2543">
                  <c:v>499.0</c:v>
                </c:pt>
                <c:pt idx="2544">
                  <c:v>174.0</c:v>
                </c:pt>
                <c:pt idx="2545">
                  <c:v>468.0</c:v>
                </c:pt>
                <c:pt idx="2546">
                  <c:v>54.0</c:v>
                </c:pt>
                <c:pt idx="2547">
                  <c:v>70.0</c:v>
                </c:pt>
                <c:pt idx="2548">
                  <c:v>20.0</c:v>
                </c:pt>
                <c:pt idx="2549">
                  <c:v>97.0</c:v>
                </c:pt>
                <c:pt idx="2550">
                  <c:v>74.0</c:v>
                </c:pt>
                <c:pt idx="2551">
                  <c:v>642.0</c:v>
                </c:pt>
                <c:pt idx="2552">
                  <c:v>183.0</c:v>
                </c:pt>
                <c:pt idx="2553">
                  <c:v>249.0</c:v>
                </c:pt>
                <c:pt idx="2554">
                  <c:v>162.0</c:v>
                </c:pt>
                <c:pt idx="2555">
                  <c:v>164.0</c:v>
                </c:pt>
                <c:pt idx="2556">
                  <c:v>107.0</c:v>
                </c:pt>
                <c:pt idx="2557">
                  <c:v>342.0</c:v>
                </c:pt>
                <c:pt idx="2558">
                  <c:v>189.0</c:v>
                </c:pt>
                <c:pt idx="2559">
                  <c:v>176.0</c:v>
                </c:pt>
                <c:pt idx="2560">
                  <c:v>120.0</c:v>
                </c:pt>
                <c:pt idx="2561">
                  <c:v>250.0</c:v>
                </c:pt>
                <c:pt idx="2562">
                  <c:v>45.0</c:v>
                </c:pt>
                <c:pt idx="2563">
                  <c:v>77.0</c:v>
                </c:pt>
                <c:pt idx="2564">
                  <c:v>164.0</c:v>
                </c:pt>
                <c:pt idx="2565">
                  <c:v>75.0</c:v>
                </c:pt>
                <c:pt idx="2566">
                  <c:v>115.0</c:v>
                </c:pt>
                <c:pt idx="2567">
                  <c:v>131.0</c:v>
                </c:pt>
                <c:pt idx="2568">
                  <c:v>192.0</c:v>
                </c:pt>
                <c:pt idx="2569">
                  <c:v>50.0</c:v>
                </c:pt>
                <c:pt idx="2570">
                  <c:v>88.0</c:v>
                </c:pt>
                <c:pt idx="2571">
                  <c:v>1004.0</c:v>
                </c:pt>
                <c:pt idx="2572">
                  <c:v>390.0</c:v>
                </c:pt>
                <c:pt idx="2573">
                  <c:v>87.0</c:v>
                </c:pt>
                <c:pt idx="2574">
                  <c:v>492.0</c:v>
                </c:pt>
                <c:pt idx="2575">
                  <c:v>198.0</c:v>
                </c:pt>
                <c:pt idx="2576">
                  <c:v>20.0</c:v>
                </c:pt>
                <c:pt idx="2577">
                  <c:v>88.0</c:v>
                </c:pt>
                <c:pt idx="2578">
                  <c:v>96.0</c:v>
                </c:pt>
                <c:pt idx="2579">
                  <c:v>174.0</c:v>
                </c:pt>
                <c:pt idx="2580">
                  <c:v>174.0</c:v>
                </c:pt>
                <c:pt idx="2581">
                  <c:v>127.0</c:v>
                </c:pt>
                <c:pt idx="2582">
                  <c:v>206.0</c:v>
                </c:pt>
                <c:pt idx="2583">
                  <c:v>200.0</c:v>
                </c:pt>
                <c:pt idx="2584">
                  <c:v>104.0</c:v>
                </c:pt>
                <c:pt idx="2585">
                  <c:v>217.0</c:v>
                </c:pt>
                <c:pt idx="2586">
                  <c:v>132.0</c:v>
                </c:pt>
                <c:pt idx="2587">
                  <c:v>368.0</c:v>
                </c:pt>
                <c:pt idx="2588">
                  <c:v>234.0</c:v>
                </c:pt>
                <c:pt idx="2589">
                  <c:v>223.0</c:v>
                </c:pt>
                <c:pt idx="2590">
                  <c:v>54.0</c:v>
                </c:pt>
                <c:pt idx="2591">
                  <c:v>120.0</c:v>
                </c:pt>
                <c:pt idx="2592">
                  <c:v>89.0</c:v>
                </c:pt>
                <c:pt idx="2593">
                  <c:v>222.0</c:v>
                </c:pt>
                <c:pt idx="2594">
                  <c:v>86.0</c:v>
                </c:pt>
                <c:pt idx="2595">
                  <c:v>499.0</c:v>
                </c:pt>
                <c:pt idx="2596">
                  <c:v>386.0</c:v>
                </c:pt>
                <c:pt idx="2597">
                  <c:v>157.0</c:v>
                </c:pt>
                <c:pt idx="2598">
                  <c:v>213.0</c:v>
                </c:pt>
                <c:pt idx="2599">
                  <c:v>220.0</c:v>
                </c:pt>
                <c:pt idx="2600">
                  <c:v>330.0</c:v>
                </c:pt>
                <c:pt idx="2601">
                  <c:v>3.0</c:v>
                </c:pt>
                <c:pt idx="2602">
                  <c:v>509.0</c:v>
                </c:pt>
                <c:pt idx="2603">
                  <c:v>329.0</c:v>
                </c:pt>
                <c:pt idx="2604">
                  <c:v>173.0</c:v>
                </c:pt>
                <c:pt idx="2605">
                  <c:v>322.0</c:v>
                </c:pt>
                <c:pt idx="2606">
                  <c:v>401.0</c:v>
                </c:pt>
                <c:pt idx="2607">
                  <c:v>306.0</c:v>
                </c:pt>
                <c:pt idx="2608">
                  <c:v>349.0</c:v>
                </c:pt>
                <c:pt idx="2609">
                  <c:v>270.0</c:v>
                </c:pt>
                <c:pt idx="2610">
                  <c:v>187.0</c:v>
                </c:pt>
                <c:pt idx="2611">
                  <c:v>430.0</c:v>
                </c:pt>
                <c:pt idx="2612">
                  <c:v>101.0</c:v>
                </c:pt>
                <c:pt idx="2613">
                  <c:v>218.0</c:v>
                </c:pt>
                <c:pt idx="2614">
                  <c:v>293.0</c:v>
                </c:pt>
                <c:pt idx="2615">
                  <c:v>161.0</c:v>
                </c:pt>
                <c:pt idx="2616">
                  <c:v>110.0</c:v>
                </c:pt>
                <c:pt idx="2617">
                  <c:v>106.0</c:v>
                </c:pt>
                <c:pt idx="2618">
                  <c:v>83.0</c:v>
                </c:pt>
                <c:pt idx="2619">
                  <c:v>177.0</c:v>
                </c:pt>
                <c:pt idx="2620">
                  <c:v>164.0</c:v>
                </c:pt>
                <c:pt idx="2621">
                  <c:v>277.0</c:v>
                </c:pt>
                <c:pt idx="2622">
                  <c:v>212.0</c:v>
                </c:pt>
                <c:pt idx="2623">
                  <c:v>175.0</c:v>
                </c:pt>
                <c:pt idx="2624">
                  <c:v>110.0</c:v>
                </c:pt>
                <c:pt idx="2625">
                  <c:v>252.0</c:v>
                </c:pt>
                <c:pt idx="2626">
                  <c:v>472.0</c:v>
                </c:pt>
                <c:pt idx="2627">
                  <c:v>316.0</c:v>
                </c:pt>
                <c:pt idx="2628">
                  <c:v>163.0</c:v>
                </c:pt>
                <c:pt idx="2629">
                  <c:v>113.0</c:v>
                </c:pt>
                <c:pt idx="2630">
                  <c:v>269.0</c:v>
                </c:pt>
                <c:pt idx="2631">
                  <c:v>321.0</c:v>
                </c:pt>
                <c:pt idx="2632">
                  <c:v>301.0</c:v>
                </c:pt>
                <c:pt idx="2633">
                  <c:v>280.0</c:v>
                </c:pt>
                <c:pt idx="2634">
                  <c:v>116.0</c:v>
                </c:pt>
                <c:pt idx="2635">
                  <c:v>200.0</c:v>
                </c:pt>
                <c:pt idx="2636">
                  <c:v>39.0</c:v>
                </c:pt>
                <c:pt idx="2637">
                  <c:v>70.0</c:v>
                </c:pt>
                <c:pt idx="2638">
                  <c:v>84.0</c:v>
                </c:pt>
                <c:pt idx="2639">
                  <c:v>182.0</c:v>
                </c:pt>
                <c:pt idx="2640">
                  <c:v>133.0</c:v>
                </c:pt>
                <c:pt idx="2641">
                  <c:v>79.0</c:v>
                </c:pt>
                <c:pt idx="2642">
                  <c:v>209.0</c:v>
                </c:pt>
                <c:pt idx="2643">
                  <c:v>241.0</c:v>
                </c:pt>
                <c:pt idx="2644">
                  <c:v>67.0</c:v>
                </c:pt>
                <c:pt idx="2645">
                  <c:v>25.0</c:v>
                </c:pt>
                <c:pt idx="2646">
                  <c:v>129.0</c:v>
                </c:pt>
                <c:pt idx="2647">
                  <c:v>242.0</c:v>
                </c:pt>
                <c:pt idx="2648">
                  <c:v>63.0</c:v>
                </c:pt>
                <c:pt idx="2649">
                  <c:v>77.0</c:v>
                </c:pt>
                <c:pt idx="2650">
                  <c:v>575.0</c:v>
                </c:pt>
                <c:pt idx="2651">
                  <c:v>96.0</c:v>
                </c:pt>
                <c:pt idx="2652">
                  <c:v>176.0</c:v>
                </c:pt>
                <c:pt idx="2653">
                  <c:v>233.0</c:v>
                </c:pt>
                <c:pt idx="2654">
                  <c:v>368.0</c:v>
                </c:pt>
                <c:pt idx="2655">
                  <c:v>106.0</c:v>
                </c:pt>
                <c:pt idx="2656">
                  <c:v>72.0</c:v>
                </c:pt>
                <c:pt idx="2657">
                  <c:v>94.0</c:v>
                </c:pt>
                <c:pt idx="2658">
                  <c:v>253.0</c:v>
                </c:pt>
                <c:pt idx="2659">
                  <c:v>69.0</c:v>
                </c:pt>
                <c:pt idx="2660">
                  <c:v>137.0</c:v>
                </c:pt>
                <c:pt idx="2661">
                  <c:v>265.0</c:v>
                </c:pt>
                <c:pt idx="2662">
                  <c:v>143.0</c:v>
                </c:pt>
                <c:pt idx="2663">
                  <c:v>255.0</c:v>
                </c:pt>
                <c:pt idx="2664">
                  <c:v>99.0</c:v>
                </c:pt>
                <c:pt idx="2665">
                  <c:v>148.0</c:v>
                </c:pt>
                <c:pt idx="2666">
                  <c:v>91.0</c:v>
                </c:pt>
                <c:pt idx="2667">
                  <c:v>116.0</c:v>
                </c:pt>
                <c:pt idx="2668">
                  <c:v>172.0</c:v>
                </c:pt>
                <c:pt idx="2669">
                  <c:v>50.0</c:v>
                </c:pt>
                <c:pt idx="2670">
                  <c:v>179.0</c:v>
                </c:pt>
                <c:pt idx="2671">
                  <c:v>113.0</c:v>
                </c:pt>
                <c:pt idx="2672">
                  <c:v>143.0</c:v>
                </c:pt>
                <c:pt idx="2673">
                  <c:v>222.0</c:v>
                </c:pt>
                <c:pt idx="2674">
                  <c:v>147.0</c:v>
                </c:pt>
                <c:pt idx="2675">
                  <c:v>71.0</c:v>
                </c:pt>
                <c:pt idx="2676">
                  <c:v>155.0</c:v>
                </c:pt>
                <c:pt idx="2677">
                  <c:v>108.0</c:v>
                </c:pt>
                <c:pt idx="2678">
                  <c:v>148.0</c:v>
                </c:pt>
                <c:pt idx="2679">
                  <c:v>369.0</c:v>
                </c:pt>
                <c:pt idx="2680">
                  <c:v>359.0</c:v>
                </c:pt>
                <c:pt idx="2681">
                  <c:v>36.0</c:v>
                </c:pt>
                <c:pt idx="2682">
                  <c:v>8.0</c:v>
                </c:pt>
                <c:pt idx="2683">
                  <c:v>137.0</c:v>
                </c:pt>
                <c:pt idx="2684">
                  <c:v>126.0</c:v>
                </c:pt>
                <c:pt idx="2685">
                  <c:v>106.0</c:v>
                </c:pt>
                <c:pt idx="2686">
                  <c:v>111.0</c:v>
                </c:pt>
                <c:pt idx="2687">
                  <c:v>392.0</c:v>
                </c:pt>
                <c:pt idx="2688">
                  <c:v>122.0</c:v>
                </c:pt>
                <c:pt idx="2689">
                  <c:v>145.0</c:v>
                </c:pt>
                <c:pt idx="2690">
                  <c:v>105.0</c:v>
                </c:pt>
                <c:pt idx="2691">
                  <c:v>23.0</c:v>
                </c:pt>
                <c:pt idx="2692">
                  <c:v>206.0</c:v>
                </c:pt>
                <c:pt idx="2693">
                  <c:v>84.0</c:v>
                </c:pt>
                <c:pt idx="2694">
                  <c:v>196.0</c:v>
                </c:pt>
                <c:pt idx="2695">
                  <c:v>141.0</c:v>
                </c:pt>
                <c:pt idx="2696">
                  <c:v>227.0</c:v>
                </c:pt>
                <c:pt idx="2697">
                  <c:v>59.0</c:v>
                </c:pt>
                <c:pt idx="2698">
                  <c:v>169.0</c:v>
                </c:pt>
                <c:pt idx="2699">
                  <c:v>71.0</c:v>
                </c:pt>
                <c:pt idx="2700">
                  <c:v>258.0</c:v>
                </c:pt>
                <c:pt idx="2701">
                  <c:v>90.0</c:v>
                </c:pt>
                <c:pt idx="2702">
                  <c:v>81.0</c:v>
                </c:pt>
                <c:pt idx="2703">
                  <c:v>92.0</c:v>
                </c:pt>
                <c:pt idx="2704">
                  <c:v>50.0</c:v>
                </c:pt>
                <c:pt idx="2705">
                  <c:v>101.0</c:v>
                </c:pt>
                <c:pt idx="2706">
                  <c:v>126.0</c:v>
                </c:pt>
                <c:pt idx="2707">
                  <c:v>78.0</c:v>
                </c:pt>
                <c:pt idx="2708">
                  <c:v>143.0</c:v>
                </c:pt>
                <c:pt idx="2709">
                  <c:v>164.0</c:v>
                </c:pt>
                <c:pt idx="2710">
                  <c:v>66.0</c:v>
                </c:pt>
                <c:pt idx="2711">
                  <c:v>104.0</c:v>
                </c:pt>
                <c:pt idx="2712">
                  <c:v>77.0</c:v>
                </c:pt>
                <c:pt idx="2713">
                  <c:v>80.0</c:v>
                </c:pt>
                <c:pt idx="2714">
                  <c:v>319.0</c:v>
                </c:pt>
                <c:pt idx="2715">
                  <c:v>114.0</c:v>
                </c:pt>
                <c:pt idx="2716">
                  <c:v>83.0</c:v>
                </c:pt>
                <c:pt idx="2717">
                  <c:v>65.0</c:v>
                </c:pt>
                <c:pt idx="2718">
                  <c:v>260.0</c:v>
                </c:pt>
                <c:pt idx="2719">
                  <c:v>131.0</c:v>
                </c:pt>
                <c:pt idx="2720">
                  <c:v>79.0</c:v>
                </c:pt>
                <c:pt idx="2721">
                  <c:v>115.0</c:v>
                </c:pt>
                <c:pt idx="2722">
                  <c:v>349.0</c:v>
                </c:pt>
                <c:pt idx="2723">
                  <c:v>447.0</c:v>
                </c:pt>
                <c:pt idx="2724">
                  <c:v>188.0</c:v>
                </c:pt>
                <c:pt idx="2725">
                  <c:v>66.0</c:v>
                </c:pt>
                <c:pt idx="2726">
                  <c:v>84.0</c:v>
                </c:pt>
                <c:pt idx="2727">
                  <c:v>230.0</c:v>
                </c:pt>
                <c:pt idx="2728">
                  <c:v>261.0</c:v>
                </c:pt>
                <c:pt idx="2729">
                  <c:v>93.0</c:v>
                </c:pt>
                <c:pt idx="2730">
                  <c:v>163.0</c:v>
                </c:pt>
                <c:pt idx="2731">
                  <c:v>221.0</c:v>
                </c:pt>
                <c:pt idx="2732">
                  <c:v>123.0</c:v>
                </c:pt>
                <c:pt idx="2733">
                  <c:v>116.0</c:v>
                </c:pt>
                <c:pt idx="2734">
                  <c:v>183.0</c:v>
                </c:pt>
                <c:pt idx="2735">
                  <c:v>99.0</c:v>
                </c:pt>
                <c:pt idx="2736">
                  <c:v>150.0</c:v>
                </c:pt>
                <c:pt idx="2737">
                  <c:v>247.0</c:v>
                </c:pt>
                <c:pt idx="2738">
                  <c:v>79.0</c:v>
                </c:pt>
                <c:pt idx="2739">
                  <c:v>265.0</c:v>
                </c:pt>
                <c:pt idx="2740">
                  <c:v>311.0</c:v>
                </c:pt>
                <c:pt idx="2741">
                  <c:v>93.0</c:v>
                </c:pt>
                <c:pt idx="2742">
                  <c:v>101.0</c:v>
                </c:pt>
                <c:pt idx="2743">
                  <c:v>454.0</c:v>
                </c:pt>
                <c:pt idx="2744">
                  <c:v>45.0</c:v>
                </c:pt>
                <c:pt idx="2745">
                  <c:v>246.0</c:v>
                </c:pt>
                <c:pt idx="2746">
                  <c:v>270.0</c:v>
                </c:pt>
                <c:pt idx="2747">
                  <c:v>87.0</c:v>
                </c:pt>
                <c:pt idx="2748">
                  <c:v>83.0</c:v>
                </c:pt>
                <c:pt idx="2749">
                  <c:v>105.0</c:v>
                </c:pt>
                <c:pt idx="2750">
                  <c:v>68.0</c:v>
                </c:pt>
                <c:pt idx="2751">
                  <c:v>185.0</c:v>
                </c:pt>
                <c:pt idx="2752">
                  <c:v>220.0</c:v>
                </c:pt>
                <c:pt idx="2753">
                  <c:v>220.0</c:v>
                </c:pt>
                <c:pt idx="2754">
                  <c:v>190.0</c:v>
                </c:pt>
                <c:pt idx="2755">
                  <c:v>153.0</c:v>
                </c:pt>
                <c:pt idx="2756">
                  <c:v>63.0</c:v>
                </c:pt>
                <c:pt idx="2757">
                  <c:v>696.0</c:v>
                </c:pt>
                <c:pt idx="2758">
                  <c:v>118.0</c:v>
                </c:pt>
                <c:pt idx="2759">
                  <c:v>416.0</c:v>
                </c:pt>
                <c:pt idx="2760">
                  <c:v>166.0</c:v>
                </c:pt>
                <c:pt idx="2761">
                  <c:v>103.0</c:v>
                </c:pt>
                <c:pt idx="2762">
                  <c:v>373.0</c:v>
                </c:pt>
                <c:pt idx="2763">
                  <c:v>361.0</c:v>
                </c:pt>
                <c:pt idx="2764">
                  <c:v>145.0</c:v>
                </c:pt>
                <c:pt idx="2765">
                  <c:v>217.0</c:v>
                </c:pt>
                <c:pt idx="2766">
                  <c:v>431.0</c:v>
                </c:pt>
                <c:pt idx="2767">
                  <c:v>133.0</c:v>
                </c:pt>
                <c:pt idx="2768">
                  <c:v>122.0</c:v>
                </c:pt>
                <c:pt idx="2769">
                  <c:v>134.0</c:v>
                </c:pt>
                <c:pt idx="2770">
                  <c:v>236.0</c:v>
                </c:pt>
                <c:pt idx="2771">
                  <c:v>146.0</c:v>
                </c:pt>
                <c:pt idx="2772">
                  <c:v>43.0</c:v>
                </c:pt>
                <c:pt idx="2773">
                  <c:v>65.0</c:v>
                </c:pt>
                <c:pt idx="2774">
                  <c:v>652.0</c:v>
                </c:pt>
                <c:pt idx="2775">
                  <c:v>41.0</c:v>
                </c:pt>
                <c:pt idx="2776">
                  <c:v>395.0</c:v>
                </c:pt>
                <c:pt idx="2777">
                  <c:v>177.0</c:v>
                </c:pt>
                <c:pt idx="2778">
                  <c:v>357.0</c:v>
                </c:pt>
                <c:pt idx="2779">
                  <c:v>285.0</c:v>
                </c:pt>
                <c:pt idx="2780">
                  <c:v>602.0</c:v>
                </c:pt>
                <c:pt idx="2781">
                  <c:v>339.0</c:v>
                </c:pt>
                <c:pt idx="2782">
                  <c:v>112.0</c:v>
                </c:pt>
                <c:pt idx="2783">
                  <c:v>229.0</c:v>
                </c:pt>
                <c:pt idx="2784">
                  <c:v>560.0</c:v>
                </c:pt>
                <c:pt idx="2785">
                  <c:v>226.0</c:v>
                </c:pt>
                <c:pt idx="2786">
                  <c:v>241.0</c:v>
                </c:pt>
                <c:pt idx="2787">
                  <c:v>283.0</c:v>
                </c:pt>
                <c:pt idx="2788">
                  <c:v>441.0</c:v>
                </c:pt>
                <c:pt idx="2789">
                  <c:v>320.0</c:v>
                </c:pt>
                <c:pt idx="2790">
                  <c:v>91.0</c:v>
                </c:pt>
                <c:pt idx="2791">
                  <c:v>86.0</c:v>
                </c:pt>
                <c:pt idx="2792">
                  <c:v>456.0</c:v>
                </c:pt>
                <c:pt idx="2793">
                  <c:v>41.0</c:v>
                </c:pt>
                <c:pt idx="2794">
                  <c:v>336.0</c:v>
                </c:pt>
                <c:pt idx="2795">
                  <c:v>265.0</c:v>
                </c:pt>
                <c:pt idx="2796">
                  <c:v>91.0</c:v>
                </c:pt>
                <c:pt idx="2797">
                  <c:v>98.0</c:v>
                </c:pt>
                <c:pt idx="2798">
                  <c:v>105.0</c:v>
                </c:pt>
                <c:pt idx="2799">
                  <c:v>273.0</c:v>
                </c:pt>
                <c:pt idx="2800">
                  <c:v>132.0</c:v>
                </c:pt>
                <c:pt idx="2801">
                  <c:v>42.0</c:v>
                </c:pt>
                <c:pt idx="2802">
                  <c:v>106.0</c:v>
                </c:pt>
                <c:pt idx="2803">
                  <c:v>235.0</c:v>
                </c:pt>
                <c:pt idx="2804">
                  <c:v>292.0</c:v>
                </c:pt>
                <c:pt idx="2805">
                  <c:v>30.0</c:v>
                </c:pt>
                <c:pt idx="2806">
                  <c:v>90.0</c:v>
                </c:pt>
                <c:pt idx="2807">
                  <c:v>82.0</c:v>
                </c:pt>
                <c:pt idx="2808">
                  <c:v>86.0</c:v>
                </c:pt>
                <c:pt idx="2809">
                  <c:v>216.0</c:v>
                </c:pt>
                <c:pt idx="2810">
                  <c:v>56.0</c:v>
                </c:pt>
                <c:pt idx="2811">
                  <c:v>110.0</c:v>
                </c:pt>
                <c:pt idx="2812">
                  <c:v>111.0</c:v>
                </c:pt>
                <c:pt idx="2813">
                  <c:v>299.0</c:v>
                </c:pt>
                <c:pt idx="2814">
                  <c:v>131.0</c:v>
                </c:pt>
                <c:pt idx="2815">
                  <c:v>188.0</c:v>
                </c:pt>
                <c:pt idx="2816">
                  <c:v>91.0</c:v>
                </c:pt>
                <c:pt idx="2817">
                  <c:v>75.0</c:v>
                </c:pt>
                <c:pt idx="2818">
                  <c:v>342.0</c:v>
                </c:pt>
                <c:pt idx="2819">
                  <c:v>140.0</c:v>
                </c:pt>
                <c:pt idx="2820">
                  <c:v>131.0</c:v>
                </c:pt>
                <c:pt idx="2821">
                  <c:v>111.0</c:v>
                </c:pt>
                <c:pt idx="2822">
                  <c:v>106.0</c:v>
                </c:pt>
                <c:pt idx="2823">
                  <c:v>26.0</c:v>
                </c:pt>
                <c:pt idx="2824">
                  <c:v>77.0</c:v>
                </c:pt>
                <c:pt idx="2825">
                  <c:v>288.0</c:v>
                </c:pt>
                <c:pt idx="2826">
                  <c:v>113.0</c:v>
                </c:pt>
                <c:pt idx="2827">
                  <c:v>68.0</c:v>
                </c:pt>
                <c:pt idx="2828">
                  <c:v>108.0</c:v>
                </c:pt>
                <c:pt idx="2829">
                  <c:v>108.0</c:v>
                </c:pt>
                <c:pt idx="2830">
                  <c:v>418.0</c:v>
                </c:pt>
                <c:pt idx="2831">
                  <c:v>366.0</c:v>
                </c:pt>
                <c:pt idx="2832">
                  <c:v>51.0</c:v>
                </c:pt>
                <c:pt idx="2833">
                  <c:v>301.0</c:v>
                </c:pt>
                <c:pt idx="2834">
                  <c:v>505.0</c:v>
                </c:pt>
                <c:pt idx="2835">
                  <c:v>492.0</c:v>
                </c:pt>
                <c:pt idx="2836">
                  <c:v>134.0</c:v>
                </c:pt>
                <c:pt idx="2837">
                  <c:v>163.0</c:v>
                </c:pt>
                <c:pt idx="2838">
                  <c:v>344.0</c:v>
                </c:pt>
                <c:pt idx="2839">
                  <c:v>191.0</c:v>
                </c:pt>
                <c:pt idx="2840">
                  <c:v>413.0</c:v>
                </c:pt>
                <c:pt idx="2841">
                  <c:v>355.0</c:v>
                </c:pt>
                <c:pt idx="2842">
                  <c:v>140.0</c:v>
                </c:pt>
                <c:pt idx="2843">
                  <c:v>50.0</c:v>
                </c:pt>
                <c:pt idx="2844">
                  <c:v>69.0</c:v>
                </c:pt>
                <c:pt idx="2845">
                  <c:v>183.0</c:v>
                </c:pt>
                <c:pt idx="2846">
                  <c:v>108.0</c:v>
                </c:pt>
                <c:pt idx="2847">
                  <c:v>132.0</c:v>
                </c:pt>
                <c:pt idx="2848">
                  <c:v>323.0</c:v>
                </c:pt>
                <c:pt idx="2849">
                  <c:v>293.0</c:v>
                </c:pt>
                <c:pt idx="2850">
                  <c:v>459.0</c:v>
                </c:pt>
                <c:pt idx="2851">
                  <c:v>316.0</c:v>
                </c:pt>
                <c:pt idx="2852">
                  <c:v>99.0</c:v>
                </c:pt>
                <c:pt idx="2853">
                  <c:v>292.0</c:v>
                </c:pt>
                <c:pt idx="2854">
                  <c:v>123.0</c:v>
                </c:pt>
                <c:pt idx="2855">
                  <c:v>7.0</c:v>
                </c:pt>
                <c:pt idx="2856">
                  <c:v>85.0</c:v>
                </c:pt>
                <c:pt idx="2857">
                  <c:v>138.0</c:v>
                </c:pt>
                <c:pt idx="2858">
                  <c:v>349.0</c:v>
                </c:pt>
                <c:pt idx="2859">
                  <c:v>61.0</c:v>
                </c:pt>
                <c:pt idx="2860">
                  <c:v>105.0</c:v>
                </c:pt>
                <c:pt idx="2861">
                  <c:v>70.0</c:v>
                </c:pt>
                <c:pt idx="2862">
                  <c:v>96.0</c:v>
                </c:pt>
                <c:pt idx="2863">
                  <c:v>188.0</c:v>
                </c:pt>
                <c:pt idx="2864">
                  <c:v>21.0</c:v>
                </c:pt>
                <c:pt idx="2865">
                  <c:v>117.0</c:v>
                </c:pt>
                <c:pt idx="2866">
                  <c:v>88.0</c:v>
                </c:pt>
                <c:pt idx="2867">
                  <c:v>66.0</c:v>
                </c:pt>
                <c:pt idx="2868">
                  <c:v>173.0</c:v>
                </c:pt>
                <c:pt idx="2869">
                  <c:v>94.0</c:v>
                </c:pt>
                <c:pt idx="2870">
                  <c:v>275.0</c:v>
                </c:pt>
                <c:pt idx="2871">
                  <c:v>78.0</c:v>
                </c:pt>
                <c:pt idx="2872">
                  <c:v>74.0</c:v>
                </c:pt>
                <c:pt idx="2873">
                  <c:v>121.0</c:v>
                </c:pt>
                <c:pt idx="2874">
                  <c:v>128.0</c:v>
                </c:pt>
                <c:pt idx="2875">
                  <c:v>196.0</c:v>
                </c:pt>
                <c:pt idx="2876">
                  <c:v>156.0</c:v>
                </c:pt>
                <c:pt idx="2877">
                  <c:v>156.0</c:v>
                </c:pt>
                <c:pt idx="2878">
                  <c:v>45.0</c:v>
                </c:pt>
                <c:pt idx="2879">
                  <c:v>143.0</c:v>
                </c:pt>
                <c:pt idx="2880">
                  <c:v>205.0</c:v>
                </c:pt>
                <c:pt idx="2881">
                  <c:v>47.0</c:v>
                </c:pt>
                <c:pt idx="2882">
                  <c:v>62.0</c:v>
                </c:pt>
                <c:pt idx="2883">
                  <c:v>81.0</c:v>
                </c:pt>
                <c:pt idx="2884">
                  <c:v>192.0</c:v>
                </c:pt>
                <c:pt idx="2885">
                  <c:v>298.0</c:v>
                </c:pt>
                <c:pt idx="2886">
                  <c:v>168.0</c:v>
                </c:pt>
                <c:pt idx="2887">
                  <c:v>95.0</c:v>
                </c:pt>
                <c:pt idx="2888">
                  <c:v>50.0</c:v>
                </c:pt>
                <c:pt idx="2889">
                  <c:v>61.0</c:v>
                </c:pt>
                <c:pt idx="2890">
                  <c:v>46.0</c:v>
                </c:pt>
                <c:pt idx="2891">
                  <c:v>174.0</c:v>
                </c:pt>
                <c:pt idx="2892">
                  <c:v>114.0</c:v>
                </c:pt>
                <c:pt idx="2893">
                  <c:v>61.0</c:v>
                </c:pt>
                <c:pt idx="2894">
                  <c:v>43.0</c:v>
                </c:pt>
                <c:pt idx="2895">
                  <c:v>59.0</c:v>
                </c:pt>
                <c:pt idx="2896">
                  <c:v>200.0</c:v>
                </c:pt>
                <c:pt idx="2897">
                  <c:v>84.0</c:v>
                </c:pt>
                <c:pt idx="2898">
                  <c:v>25.0</c:v>
                </c:pt>
                <c:pt idx="2899">
                  <c:v>352.0</c:v>
                </c:pt>
                <c:pt idx="2900">
                  <c:v>33.0</c:v>
                </c:pt>
                <c:pt idx="2901">
                  <c:v>65.0</c:v>
                </c:pt>
                <c:pt idx="2902">
                  <c:v>256.0</c:v>
                </c:pt>
                <c:pt idx="2903">
                  <c:v>68.0</c:v>
                </c:pt>
                <c:pt idx="2904">
                  <c:v>282.0</c:v>
                </c:pt>
                <c:pt idx="2905">
                  <c:v>54.0</c:v>
                </c:pt>
                <c:pt idx="2906">
                  <c:v>258.0</c:v>
                </c:pt>
                <c:pt idx="2907">
                  <c:v>245.0</c:v>
                </c:pt>
                <c:pt idx="2908">
                  <c:v>108.0</c:v>
                </c:pt>
                <c:pt idx="2909">
                  <c:v>269.0</c:v>
                </c:pt>
                <c:pt idx="2910">
                  <c:v>233.0</c:v>
                </c:pt>
                <c:pt idx="2911">
                  <c:v>218.0</c:v>
                </c:pt>
                <c:pt idx="2912">
                  <c:v>66.0</c:v>
                </c:pt>
                <c:pt idx="2913">
                  <c:v>70.0</c:v>
                </c:pt>
                <c:pt idx="2914">
                  <c:v>135.0</c:v>
                </c:pt>
                <c:pt idx="2915">
                  <c:v>122.0</c:v>
                </c:pt>
                <c:pt idx="2916">
                  <c:v>197.0</c:v>
                </c:pt>
                <c:pt idx="2917">
                  <c:v>64.0</c:v>
                </c:pt>
                <c:pt idx="2918">
                  <c:v>94.0</c:v>
                </c:pt>
                <c:pt idx="2919">
                  <c:v>39.0</c:v>
                </c:pt>
                <c:pt idx="2920">
                  <c:v>244.0</c:v>
                </c:pt>
                <c:pt idx="2921">
                  <c:v>115.0</c:v>
                </c:pt>
                <c:pt idx="2922">
                  <c:v>26.0</c:v>
                </c:pt>
                <c:pt idx="2923">
                  <c:v>63.0</c:v>
                </c:pt>
                <c:pt idx="2924">
                  <c:v>193.0</c:v>
                </c:pt>
                <c:pt idx="2925">
                  <c:v>314.0</c:v>
                </c:pt>
                <c:pt idx="2926">
                  <c:v>76.0</c:v>
                </c:pt>
                <c:pt idx="2927">
                  <c:v>196.0</c:v>
                </c:pt>
                <c:pt idx="2928">
                  <c:v>72.0</c:v>
                </c:pt>
                <c:pt idx="2929">
                  <c:v>238.0</c:v>
                </c:pt>
                <c:pt idx="2930">
                  <c:v>353.0</c:v>
                </c:pt>
                <c:pt idx="2931">
                  <c:v>157.0</c:v>
                </c:pt>
                <c:pt idx="2932">
                  <c:v>139.0</c:v>
                </c:pt>
                <c:pt idx="2933">
                  <c:v>81.0</c:v>
                </c:pt>
                <c:pt idx="2934">
                  <c:v>70.0</c:v>
                </c:pt>
                <c:pt idx="2935">
                  <c:v>209.0</c:v>
                </c:pt>
                <c:pt idx="2936">
                  <c:v>64.0</c:v>
                </c:pt>
                <c:pt idx="2937">
                  <c:v>96.0</c:v>
                </c:pt>
                <c:pt idx="2938">
                  <c:v>229.0</c:v>
                </c:pt>
                <c:pt idx="2939">
                  <c:v>61.0</c:v>
                </c:pt>
                <c:pt idx="2940">
                  <c:v>84.0</c:v>
                </c:pt>
                <c:pt idx="2941">
                  <c:v>99.0</c:v>
                </c:pt>
                <c:pt idx="2942">
                  <c:v>64.0</c:v>
                </c:pt>
                <c:pt idx="2943">
                  <c:v>162.0</c:v>
                </c:pt>
                <c:pt idx="2944">
                  <c:v>357.0</c:v>
                </c:pt>
                <c:pt idx="2945">
                  <c:v>192.0</c:v>
                </c:pt>
                <c:pt idx="2946">
                  <c:v>78.0</c:v>
                </c:pt>
                <c:pt idx="2947">
                  <c:v>29.0</c:v>
                </c:pt>
                <c:pt idx="2948">
                  <c:v>168.0</c:v>
                </c:pt>
                <c:pt idx="2949">
                  <c:v>62.0</c:v>
                </c:pt>
                <c:pt idx="2950">
                  <c:v>37.0</c:v>
                </c:pt>
                <c:pt idx="2951">
                  <c:v>81.0</c:v>
                </c:pt>
                <c:pt idx="2952">
                  <c:v>253.0</c:v>
                </c:pt>
                <c:pt idx="2953">
                  <c:v>78.0</c:v>
                </c:pt>
                <c:pt idx="2954">
                  <c:v>306.0</c:v>
                </c:pt>
                <c:pt idx="2955">
                  <c:v>212.0</c:v>
                </c:pt>
                <c:pt idx="2956">
                  <c:v>68.0</c:v>
                </c:pt>
                <c:pt idx="2957">
                  <c:v>56.0</c:v>
                </c:pt>
                <c:pt idx="2958">
                  <c:v>229.0</c:v>
                </c:pt>
                <c:pt idx="2959">
                  <c:v>236.0</c:v>
                </c:pt>
                <c:pt idx="2960">
                  <c:v>49.0</c:v>
                </c:pt>
                <c:pt idx="2961">
                  <c:v>77.0</c:v>
                </c:pt>
                <c:pt idx="2962">
                  <c:v>72.0</c:v>
                </c:pt>
                <c:pt idx="2963">
                  <c:v>57.0</c:v>
                </c:pt>
                <c:pt idx="2964">
                  <c:v>217.0</c:v>
                </c:pt>
                <c:pt idx="2965">
                  <c:v>47.0</c:v>
                </c:pt>
                <c:pt idx="2966">
                  <c:v>182.0</c:v>
                </c:pt>
                <c:pt idx="2967">
                  <c:v>480.0</c:v>
                </c:pt>
                <c:pt idx="2968">
                  <c:v>40.0</c:v>
                </c:pt>
                <c:pt idx="2969">
                  <c:v>217.0</c:v>
                </c:pt>
                <c:pt idx="2970">
                  <c:v>76.0</c:v>
                </c:pt>
                <c:pt idx="2971">
                  <c:v>258.0</c:v>
                </c:pt>
                <c:pt idx="2972">
                  <c:v>280.0</c:v>
                </c:pt>
                <c:pt idx="2973">
                  <c:v>59.0</c:v>
                </c:pt>
                <c:pt idx="2974">
                  <c:v>59.0</c:v>
                </c:pt>
                <c:pt idx="2975">
                  <c:v>73.0</c:v>
                </c:pt>
                <c:pt idx="2976">
                  <c:v>310.0</c:v>
                </c:pt>
                <c:pt idx="2977">
                  <c:v>161.0</c:v>
                </c:pt>
                <c:pt idx="2978">
                  <c:v>96.0</c:v>
                </c:pt>
                <c:pt idx="2979">
                  <c:v>60.0</c:v>
                </c:pt>
                <c:pt idx="2980">
                  <c:v>70.0</c:v>
                </c:pt>
                <c:pt idx="2981">
                  <c:v>120.0</c:v>
                </c:pt>
                <c:pt idx="2982">
                  <c:v>58.0</c:v>
                </c:pt>
                <c:pt idx="2983">
                  <c:v>354.0</c:v>
                </c:pt>
                <c:pt idx="2984">
                  <c:v>180.0</c:v>
                </c:pt>
                <c:pt idx="2985">
                  <c:v>238.0</c:v>
                </c:pt>
                <c:pt idx="2986">
                  <c:v>276.0</c:v>
                </c:pt>
                <c:pt idx="2987">
                  <c:v>82.0</c:v>
                </c:pt>
                <c:pt idx="2988">
                  <c:v>69.0</c:v>
                </c:pt>
                <c:pt idx="2989">
                  <c:v>479.0</c:v>
                </c:pt>
                <c:pt idx="2990">
                  <c:v>52.0</c:v>
                </c:pt>
                <c:pt idx="2991">
                  <c:v>91.0</c:v>
                </c:pt>
                <c:pt idx="2992">
                  <c:v>89.0</c:v>
                </c:pt>
                <c:pt idx="2993">
                  <c:v>83.0</c:v>
                </c:pt>
                <c:pt idx="2994">
                  <c:v>99.0</c:v>
                </c:pt>
                <c:pt idx="2995">
                  <c:v>134.0</c:v>
                </c:pt>
                <c:pt idx="2996">
                  <c:v>56.0</c:v>
                </c:pt>
                <c:pt idx="2997">
                  <c:v>57.0</c:v>
                </c:pt>
                <c:pt idx="2998">
                  <c:v>107.0</c:v>
                </c:pt>
                <c:pt idx="2999">
                  <c:v>60.0</c:v>
                </c:pt>
                <c:pt idx="3000">
                  <c:v>83.0</c:v>
                </c:pt>
                <c:pt idx="3001">
                  <c:v>266.0</c:v>
                </c:pt>
                <c:pt idx="3002">
                  <c:v>74.0</c:v>
                </c:pt>
                <c:pt idx="3003">
                  <c:v>85.0</c:v>
                </c:pt>
                <c:pt idx="3004">
                  <c:v>37.0</c:v>
                </c:pt>
                <c:pt idx="3005">
                  <c:v>42.0</c:v>
                </c:pt>
                <c:pt idx="3006">
                  <c:v>66.0</c:v>
                </c:pt>
                <c:pt idx="3007">
                  <c:v>263.0</c:v>
                </c:pt>
                <c:pt idx="3008">
                  <c:v>169.0</c:v>
                </c:pt>
                <c:pt idx="3009">
                  <c:v>257.0</c:v>
                </c:pt>
                <c:pt idx="3010">
                  <c:v>81.0</c:v>
                </c:pt>
                <c:pt idx="3011">
                  <c:v>84.0</c:v>
                </c:pt>
                <c:pt idx="3012">
                  <c:v>94.0</c:v>
                </c:pt>
                <c:pt idx="3013">
                  <c:v>189.0</c:v>
                </c:pt>
                <c:pt idx="3014">
                  <c:v>152.0</c:v>
                </c:pt>
                <c:pt idx="3015">
                  <c:v>151.0</c:v>
                </c:pt>
                <c:pt idx="3016">
                  <c:v>195.0</c:v>
                </c:pt>
                <c:pt idx="3017">
                  <c:v>120.0</c:v>
                </c:pt>
                <c:pt idx="3018">
                  <c:v>230.0</c:v>
                </c:pt>
                <c:pt idx="3019">
                  <c:v>44.0</c:v>
                </c:pt>
                <c:pt idx="3020">
                  <c:v>94.0</c:v>
                </c:pt>
                <c:pt idx="3021">
                  <c:v>215.0</c:v>
                </c:pt>
                <c:pt idx="3022">
                  <c:v>179.0</c:v>
                </c:pt>
                <c:pt idx="3023">
                  <c:v>177.0</c:v>
                </c:pt>
                <c:pt idx="3024">
                  <c:v>206.0</c:v>
                </c:pt>
                <c:pt idx="3025">
                  <c:v>64.0</c:v>
                </c:pt>
                <c:pt idx="3026">
                  <c:v>295.0</c:v>
                </c:pt>
                <c:pt idx="3027">
                  <c:v>88.0</c:v>
                </c:pt>
                <c:pt idx="3028">
                  <c:v>116.0</c:v>
                </c:pt>
                <c:pt idx="3029">
                  <c:v>120.0</c:v>
                </c:pt>
                <c:pt idx="3030">
                  <c:v>222.0</c:v>
                </c:pt>
                <c:pt idx="3031">
                  <c:v>142.0</c:v>
                </c:pt>
                <c:pt idx="3032">
                  <c:v>104.0</c:v>
                </c:pt>
                <c:pt idx="3033">
                  <c:v>74.0</c:v>
                </c:pt>
                <c:pt idx="3034">
                  <c:v>37.0</c:v>
                </c:pt>
                <c:pt idx="3035">
                  <c:v>187.0</c:v>
                </c:pt>
                <c:pt idx="3036">
                  <c:v>175.0</c:v>
                </c:pt>
                <c:pt idx="3037">
                  <c:v>218.0</c:v>
                </c:pt>
                <c:pt idx="3038">
                  <c:v>50.0</c:v>
                </c:pt>
                <c:pt idx="3039">
                  <c:v>174.0</c:v>
                </c:pt>
                <c:pt idx="3040">
                  <c:v>193.0</c:v>
                </c:pt>
                <c:pt idx="3041">
                  <c:v>44.0</c:v>
                </c:pt>
                <c:pt idx="3042">
                  <c:v>230.0</c:v>
                </c:pt>
                <c:pt idx="3043">
                  <c:v>43.0</c:v>
                </c:pt>
                <c:pt idx="3044">
                  <c:v>168.0</c:v>
                </c:pt>
                <c:pt idx="3045">
                  <c:v>183.0</c:v>
                </c:pt>
                <c:pt idx="3046">
                  <c:v>188.0</c:v>
                </c:pt>
                <c:pt idx="3047">
                  <c:v>211.0</c:v>
                </c:pt>
                <c:pt idx="3048">
                  <c:v>44.0</c:v>
                </c:pt>
                <c:pt idx="3049">
                  <c:v>65.0</c:v>
                </c:pt>
                <c:pt idx="3050">
                  <c:v>164.0</c:v>
                </c:pt>
                <c:pt idx="3051">
                  <c:v>76.0</c:v>
                </c:pt>
                <c:pt idx="3052">
                  <c:v>58.0</c:v>
                </c:pt>
                <c:pt idx="3053">
                  <c:v>30.0</c:v>
                </c:pt>
                <c:pt idx="3054">
                  <c:v>217.0</c:v>
                </c:pt>
                <c:pt idx="3055">
                  <c:v>144.0</c:v>
                </c:pt>
                <c:pt idx="3056">
                  <c:v>221.0</c:v>
                </c:pt>
                <c:pt idx="3057">
                  <c:v>34.0</c:v>
                </c:pt>
                <c:pt idx="3058">
                  <c:v>211.0</c:v>
                </c:pt>
                <c:pt idx="3059">
                  <c:v>147.0</c:v>
                </c:pt>
                <c:pt idx="3060">
                  <c:v>63.0</c:v>
                </c:pt>
                <c:pt idx="3061">
                  <c:v>158.0</c:v>
                </c:pt>
                <c:pt idx="3062">
                  <c:v>182.0</c:v>
                </c:pt>
                <c:pt idx="3063">
                  <c:v>183.0</c:v>
                </c:pt>
                <c:pt idx="3064">
                  <c:v>241.0</c:v>
                </c:pt>
                <c:pt idx="3065">
                  <c:v>316.0</c:v>
                </c:pt>
                <c:pt idx="3066">
                  <c:v>275.0</c:v>
                </c:pt>
                <c:pt idx="3067">
                  <c:v>274.0</c:v>
                </c:pt>
                <c:pt idx="3068">
                  <c:v>67.0</c:v>
                </c:pt>
                <c:pt idx="3069">
                  <c:v>59.0</c:v>
                </c:pt>
                <c:pt idx="3070">
                  <c:v>36.0</c:v>
                </c:pt>
                <c:pt idx="3071">
                  <c:v>215.0</c:v>
                </c:pt>
                <c:pt idx="3072">
                  <c:v>34.0</c:v>
                </c:pt>
                <c:pt idx="3073">
                  <c:v>62.0</c:v>
                </c:pt>
                <c:pt idx="3074">
                  <c:v>266.0</c:v>
                </c:pt>
                <c:pt idx="3075">
                  <c:v>42.0</c:v>
                </c:pt>
                <c:pt idx="3076">
                  <c:v>50.0</c:v>
                </c:pt>
                <c:pt idx="3077">
                  <c:v>174.0</c:v>
                </c:pt>
                <c:pt idx="3078">
                  <c:v>295.0</c:v>
                </c:pt>
                <c:pt idx="3079">
                  <c:v>66.0</c:v>
                </c:pt>
                <c:pt idx="3080">
                  <c:v>266.0</c:v>
                </c:pt>
                <c:pt idx="3081">
                  <c:v>290.0</c:v>
                </c:pt>
                <c:pt idx="3082">
                  <c:v>56.0</c:v>
                </c:pt>
                <c:pt idx="3083">
                  <c:v>187.0</c:v>
                </c:pt>
                <c:pt idx="3084">
                  <c:v>131.0</c:v>
                </c:pt>
                <c:pt idx="3085">
                  <c:v>204.0</c:v>
                </c:pt>
                <c:pt idx="3086">
                  <c:v>187.0</c:v>
                </c:pt>
                <c:pt idx="3087">
                  <c:v>292.0</c:v>
                </c:pt>
                <c:pt idx="3088">
                  <c:v>45.0</c:v>
                </c:pt>
                <c:pt idx="3089">
                  <c:v>247.0</c:v>
                </c:pt>
                <c:pt idx="3090">
                  <c:v>51.0</c:v>
                </c:pt>
                <c:pt idx="3091">
                  <c:v>297.0</c:v>
                </c:pt>
                <c:pt idx="3092">
                  <c:v>320.0</c:v>
                </c:pt>
                <c:pt idx="3093">
                  <c:v>187.0</c:v>
                </c:pt>
                <c:pt idx="3094">
                  <c:v>241.0</c:v>
                </c:pt>
                <c:pt idx="3095">
                  <c:v>42.0</c:v>
                </c:pt>
                <c:pt idx="3096">
                  <c:v>54.0</c:v>
                </c:pt>
                <c:pt idx="3097">
                  <c:v>25.0</c:v>
                </c:pt>
                <c:pt idx="3098">
                  <c:v>42.0</c:v>
                </c:pt>
                <c:pt idx="3099">
                  <c:v>173.0</c:v>
                </c:pt>
                <c:pt idx="3100">
                  <c:v>231.0</c:v>
                </c:pt>
                <c:pt idx="3101">
                  <c:v>255.0</c:v>
                </c:pt>
                <c:pt idx="3102">
                  <c:v>130.0</c:v>
                </c:pt>
                <c:pt idx="3103">
                  <c:v>205.0</c:v>
                </c:pt>
                <c:pt idx="3104">
                  <c:v>190.0</c:v>
                </c:pt>
                <c:pt idx="3105">
                  <c:v>89.0</c:v>
                </c:pt>
                <c:pt idx="3106">
                  <c:v>192.0</c:v>
                </c:pt>
                <c:pt idx="3107">
                  <c:v>219.0</c:v>
                </c:pt>
                <c:pt idx="3108">
                  <c:v>52.0</c:v>
                </c:pt>
                <c:pt idx="3109">
                  <c:v>32.0</c:v>
                </c:pt>
                <c:pt idx="3110">
                  <c:v>260.0</c:v>
                </c:pt>
                <c:pt idx="3111">
                  <c:v>186.0</c:v>
                </c:pt>
                <c:pt idx="3112">
                  <c:v>138.0</c:v>
                </c:pt>
                <c:pt idx="3113">
                  <c:v>148.0</c:v>
                </c:pt>
                <c:pt idx="3114">
                  <c:v>207.0</c:v>
                </c:pt>
                <c:pt idx="3115">
                  <c:v>236.0</c:v>
                </c:pt>
                <c:pt idx="3116">
                  <c:v>308.0</c:v>
                </c:pt>
                <c:pt idx="3117">
                  <c:v>225.0</c:v>
                </c:pt>
                <c:pt idx="3118">
                  <c:v>222.0</c:v>
                </c:pt>
                <c:pt idx="3119">
                  <c:v>218.0</c:v>
                </c:pt>
                <c:pt idx="3120">
                  <c:v>110.0</c:v>
                </c:pt>
                <c:pt idx="3121">
                  <c:v>354.0</c:v>
                </c:pt>
                <c:pt idx="3122">
                  <c:v>199.0</c:v>
                </c:pt>
                <c:pt idx="3123">
                  <c:v>188.0</c:v>
                </c:pt>
                <c:pt idx="3124">
                  <c:v>318.0</c:v>
                </c:pt>
                <c:pt idx="3125">
                  <c:v>133.0</c:v>
                </c:pt>
                <c:pt idx="3126">
                  <c:v>234.0</c:v>
                </c:pt>
                <c:pt idx="3127">
                  <c:v>379.0</c:v>
                </c:pt>
                <c:pt idx="3128">
                  <c:v>151.0</c:v>
                </c:pt>
                <c:pt idx="3129">
                  <c:v>221.0</c:v>
                </c:pt>
                <c:pt idx="3130">
                  <c:v>180.0</c:v>
                </c:pt>
                <c:pt idx="3131">
                  <c:v>56.0</c:v>
                </c:pt>
                <c:pt idx="3132">
                  <c:v>46.0</c:v>
                </c:pt>
                <c:pt idx="3133">
                  <c:v>141.0</c:v>
                </c:pt>
                <c:pt idx="3134">
                  <c:v>170.0</c:v>
                </c:pt>
                <c:pt idx="3135">
                  <c:v>195.0</c:v>
                </c:pt>
                <c:pt idx="3136">
                  <c:v>207.0</c:v>
                </c:pt>
                <c:pt idx="3137">
                  <c:v>138.0</c:v>
                </c:pt>
                <c:pt idx="3138">
                  <c:v>201.0</c:v>
                </c:pt>
                <c:pt idx="3139">
                  <c:v>226.0</c:v>
                </c:pt>
                <c:pt idx="3140">
                  <c:v>105.0</c:v>
                </c:pt>
                <c:pt idx="3141">
                  <c:v>223.0</c:v>
                </c:pt>
                <c:pt idx="3142">
                  <c:v>153.0</c:v>
                </c:pt>
                <c:pt idx="3143">
                  <c:v>192.0</c:v>
                </c:pt>
                <c:pt idx="3144">
                  <c:v>149.0</c:v>
                </c:pt>
                <c:pt idx="3145">
                  <c:v>182.0</c:v>
                </c:pt>
                <c:pt idx="3146">
                  <c:v>192.0</c:v>
                </c:pt>
                <c:pt idx="3147">
                  <c:v>242.0</c:v>
                </c:pt>
                <c:pt idx="3148">
                  <c:v>149.0</c:v>
                </c:pt>
                <c:pt idx="3149">
                  <c:v>179.0</c:v>
                </c:pt>
                <c:pt idx="3150">
                  <c:v>138.0</c:v>
                </c:pt>
                <c:pt idx="3151">
                  <c:v>213.0</c:v>
                </c:pt>
                <c:pt idx="3152">
                  <c:v>153.0</c:v>
                </c:pt>
                <c:pt idx="3153">
                  <c:v>129.0</c:v>
                </c:pt>
                <c:pt idx="3154">
                  <c:v>126.0</c:v>
                </c:pt>
                <c:pt idx="3155">
                  <c:v>143.0</c:v>
                </c:pt>
                <c:pt idx="3156">
                  <c:v>122.0</c:v>
                </c:pt>
                <c:pt idx="3157">
                  <c:v>194.0</c:v>
                </c:pt>
                <c:pt idx="3158">
                  <c:v>217.0</c:v>
                </c:pt>
                <c:pt idx="3159">
                  <c:v>205.0</c:v>
                </c:pt>
                <c:pt idx="3160">
                  <c:v>163.0</c:v>
                </c:pt>
                <c:pt idx="3161">
                  <c:v>179.0</c:v>
                </c:pt>
                <c:pt idx="3162">
                  <c:v>182.0</c:v>
                </c:pt>
                <c:pt idx="3163">
                  <c:v>190.0</c:v>
                </c:pt>
                <c:pt idx="3164">
                  <c:v>168.0</c:v>
                </c:pt>
                <c:pt idx="3165">
                  <c:v>158.0</c:v>
                </c:pt>
                <c:pt idx="3166">
                  <c:v>176.0</c:v>
                </c:pt>
                <c:pt idx="3167">
                  <c:v>240.0</c:v>
                </c:pt>
                <c:pt idx="3168">
                  <c:v>159.0</c:v>
                </c:pt>
                <c:pt idx="3169">
                  <c:v>261.0</c:v>
                </c:pt>
                <c:pt idx="3170">
                  <c:v>213.0</c:v>
                </c:pt>
                <c:pt idx="3171">
                  <c:v>210.0</c:v>
                </c:pt>
                <c:pt idx="3172">
                  <c:v>141.0</c:v>
                </c:pt>
                <c:pt idx="3173">
                  <c:v>109.0</c:v>
                </c:pt>
                <c:pt idx="3174">
                  <c:v>212.0</c:v>
                </c:pt>
                <c:pt idx="3175">
                  <c:v>139.0</c:v>
                </c:pt>
                <c:pt idx="3176">
                  <c:v>151.0</c:v>
                </c:pt>
                <c:pt idx="3177">
                  <c:v>163.0</c:v>
                </c:pt>
                <c:pt idx="3178">
                  <c:v>102.0</c:v>
                </c:pt>
                <c:pt idx="3179">
                  <c:v>165.0</c:v>
                </c:pt>
                <c:pt idx="3180">
                  <c:v>148.0</c:v>
                </c:pt>
                <c:pt idx="3181">
                  <c:v>178.0</c:v>
                </c:pt>
                <c:pt idx="3182">
                  <c:v>171.0</c:v>
                </c:pt>
                <c:pt idx="3183">
                  <c:v>85.0</c:v>
                </c:pt>
                <c:pt idx="3184">
                  <c:v>110.0</c:v>
                </c:pt>
                <c:pt idx="3185">
                  <c:v>123.0</c:v>
                </c:pt>
                <c:pt idx="3186">
                  <c:v>144.0</c:v>
                </c:pt>
                <c:pt idx="3187">
                  <c:v>207.0</c:v>
                </c:pt>
                <c:pt idx="3188">
                  <c:v>207.0</c:v>
                </c:pt>
                <c:pt idx="3189">
                  <c:v>196.0</c:v>
                </c:pt>
                <c:pt idx="3190">
                  <c:v>218.0</c:v>
                </c:pt>
                <c:pt idx="3191">
                  <c:v>120.0</c:v>
                </c:pt>
                <c:pt idx="3192">
                  <c:v>126.0</c:v>
                </c:pt>
                <c:pt idx="3193">
                  <c:v>205.0</c:v>
                </c:pt>
                <c:pt idx="3194">
                  <c:v>372.0</c:v>
                </c:pt>
                <c:pt idx="3195">
                  <c:v>298.0</c:v>
                </c:pt>
                <c:pt idx="3196">
                  <c:v>173.0</c:v>
                </c:pt>
                <c:pt idx="3197">
                  <c:v>125.0</c:v>
                </c:pt>
                <c:pt idx="3198">
                  <c:v>235.0</c:v>
                </c:pt>
                <c:pt idx="3199">
                  <c:v>235.0</c:v>
                </c:pt>
                <c:pt idx="3200">
                  <c:v>216.0</c:v>
                </c:pt>
                <c:pt idx="3201">
                  <c:v>143.0</c:v>
                </c:pt>
                <c:pt idx="3202">
                  <c:v>151.0</c:v>
                </c:pt>
                <c:pt idx="3203">
                  <c:v>128.0</c:v>
                </c:pt>
                <c:pt idx="3204">
                  <c:v>244.0</c:v>
                </c:pt>
                <c:pt idx="3205">
                  <c:v>251.0</c:v>
                </c:pt>
                <c:pt idx="3206">
                  <c:v>105.0</c:v>
                </c:pt>
                <c:pt idx="3207">
                  <c:v>184.0</c:v>
                </c:pt>
                <c:pt idx="3208">
                  <c:v>164.0</c:v>
                </c:pt>
                <c:pt idx="3209">
                  <c:v>164.0</c:v>
                </c:pt>
                <c:pt idx="3210">
                  <c:v>193.0</c:v>
                </c:pt>
                <c:pt idx="3211">
                  <c:v>120.0</c:v>
                </c:pt>
                <c:pt idx="3212">
                  <c:v>129.0</c:v>
                </c:pt>
                <c:pt idx="3213">
                  <c:v>208.0</c:v>
                </c:pt>
                <c:pt idx="3214">
                  <c:v>177.0</c:v>
                </c:pt>
                <c:pt idx="3215">
                  <c:v>155.0</c:v>
                </c:pt>
                <c:pt idx="3216">
                  <c:v>215.0</c:v>
                </c:pt>
                <c:pt idx="3217">
                  <c:v>247.0</c:v>
                </c:pt>
                <c:pt idx="3218">
                  <c:v>121.0</c:v>
                </c:pt>
                <c:pt idx="3219">
                  <c:v>144.0</c:v>
                </c:pt>
                <c:pt idx="3220">
                  <c:v>237.0</c:v>
                </c:pt>
                <c:pt idx="3221">
                  <c:v>85.0</c:v>
                </c:pt>
                <c:pt idx="3222">
                  <c:v>317.0</c:v>
                </c:pt>
                <c:pt idx="3223">
                  <c:v>152.0</c:v>
                </c:pt>
                <c:pt idx="3224">
                  <c:v>109.0</c:v>
                </c:pt>
                <c:pt idx="3225">
                  <c:v>117.0</c:v>
                </c:pt>
                <c:pt idx="3226">
                  <c:v>150.0</c:v>
                </c:pt>
                <c:pt idx="3227">
                  <c:v>117.0</c:v>
                </c:pt>
                <c:pt idx="3228">
                  <c:v>88.0</c:v>
                </c:pt>
                <c:pt idx="3229">
                  <c:v>230.0</c:v>
                </c:pt>
                <c:pt idx="3230">
                  <c:v>71.0</c:v>
                </c:pt>
                <c:pt idx="3231">
                  <c:v>642.0</c:v>
                </c:pt>
                <c:pt idx="3232">
                  <c:v>96.0</c:v>
                </c:pt>
                <c:pt idx="3233">
                  <c:v>164.0</c:v>
                </c:pt>
                <c:pt idx="3234">
                  <c:v>90.0</c:v>
                </c:pt>
                <c:pt idx="3235">
                  <c:v>256.0</c:v>
                </c:pt>
                <c:pt idx="3236">
                  <c:v>89.0</c:v>
                </c:pt>
                <c:pt idx="3237">
                  <c:v>119.0</c:v>
                </c:pt>
                <c:pt idx="3238">
                  <c:v>130.0</c:v>
                </c:pt>
                <c:pt idx="3239">
                  <c:v>150.0</c:v>
                </c:pt>
                <c:pt idx="3240">
                  <c:v>149.0</c:v>
                </c:pt>
                <c:pt idx="3241">
                  <c:v>113.0</c:v>
                </c:pt>
                <c:pt idx="3242">
                  <c:v>107.0</c:v>
                </c:pt>
                <c:pt idx="3243">
                  <c:v>99.0</c:v>
                </c:pt>
                <c:pt idx="3244">
                  <c:v>73.0</c:v>
                </c:pt>
                <c:pt idx="3245">
                  <c:v>141.0</c:v>
                </c:pt>
                <c:pt idx="3246">
                  <c:v>103.0</c:v>
                </c:pt>
                <c:pt idx="3247">
                  <c:v>81.0</c:v>
                </c:pt>
                <c:pt idx="3248">
                  <c:v>79.0</c:v>
                </c:pt>
                <c:pt idx="3249">
                  <c:v>176.0</c:v>
                </c:pt>
                <c:pt idx="3250">
                  <c:v>102.0</c:v>
                </c:pt>
                <c:pt idx="3251">
                  <c:v>226.0</c:v>
                </c:pt>
                <c:pt idx="3252">
                  <c:v>165.0</c:v>
                </c:pt>
                <c:pt idx="3253">
                  <c:v>144.0</c:v>
                </c:pt>
                <c:pt idx="3254">
                  <c:v>80.0</c:v>
                </c:pt>
                <c:pt idx="3255">
                  <c:v>117.0</c:v>
                </c:pt>
                <c:pt idx="3256">
                  <c:v>95.0</c:v>
                </c:pt>
                <c:pt idx="3257">
                  <c:v>416.0</c:v>
                </c:pt>
                <c:pt idx="3258">
                  <c:v>119.0</c:v>
                </c:pt>
                <c:pt idx="3259">
                  <c:v>122.0</c:v>
                </c:pt>
                <c:pt idx="3260">
                  <c:v>270.0</c:v>
                </c:pt>
                <c:pt idx="3261">
                  <c:v>250.0</c:v>
                </c:pt>
                <c:pt idx="3262">
                  <c:v>72.0</c:v>
                </c:pt>
                <c:pt idx="3263">
                  <c:v>79.0</c:v>
                </c:pt>
                <c:pt idx="3264">
                  <c:v>99.0</c:v>
                </c:pt>
                <c:pt idx="3265">
                  <c:v>172.0</c:v>
                </c:pt>
                <c:pt idx="3266">
                  <c:v>122.0</c:v>
                </c:pt>
                <c:pt idx="3267">
                  <c:v>81.0</c:v>
                </c:pt>
                <c:pt idx="3268">
                  <c:v>132.0</c:v>
                </c:pt>
                <c:pt idx="3269">
                  <c:v>174.0</c:v>
                </c:pt>
                <c:pt idx="3270">
                  <c:v>134.0</c:v>
                </c:pt>
                <c:pt idx="3271">
                  <c:v>154.0</c:v>
                </c:pt>
                <c:pt idx="3272">
                  <c:v>178.0</c:v>
                </c:pt>
                <c:pt idx="3273">
                  <c:v>62.0</c:v>
                </c:pt>
                <c:pt idx="3274">
                  <c:v>54.0</c:v>
                </c:pt>
                <c:pt idx="3275">
                  <c:v>88.0</c:v>
                </c:pt>
                <c:pt idx="3276">
                  <c:v>133.0</c:v>
                </c:pt>
                <c:pt idx="3277">
                  <c:v>89.0</c:v>
                </c:pt>
                <c:pt idx="3278">
                  <c:v>91.0</c:v>
                </c:pt>
                <c:pt idx="3279">
                  <c:v>92.0</c:v>
                </c:pt>
                <c:pt idx="3280">
                  <c:v>124.0</c:v>
                </c:pt>
                <c:pt idx="3281">
                  <c:v>106.0</c:v>
                </c:pt>
                <c:pt idx="3282">
                  <c:v>153.0</c:v>
                </c:pt>
                <c:pt idx="3283">
                  <c:v>204.0</c:v>
                </c:pt>
                <c:pt idx="3284">
                  <c:v>110.0</c:v>
                </c:pt>
                <c:pt idx="3285">
                  <c:v>110.0</c:v>
                </c:pt>
                <c:pt idx="3286">
                  <c:v>129.0</c:v>
                </c:pt>
                <c:pt idx="3287">
                  <c:v>119.0</c:v>
                </c:pt>
                <c:pt idx="3288">
                  <c:v>184.0</c:v>
                </c:pt>
                <c:pt idx="3289">
                  <c:v>98.0</c:v>
                </c:pt>
                <c:pt idx="3290">
                  <c:v>145.0</c:v>
                </c:pt>
                <c:pt idx="3291">
                  <c:v>473.0</c:v>
                </c:pt>
                <c:pt idx="3292">
                  <c:v>149.0</c:v>
                </c:pt>
                <c:pt idx="3293">
                  <c:v>367.0</c:v>
                </c:pt>
                <c:pt idx="3294">
                  <c:v>75.0</c:v>
                </c:pt>
                <c:pt idx="3295">
                  <c:v>184.0</c:v>
                </c:pt>
                <c:pt idx="3296">
                  <c:v>222.0</c:v>
                </c:pt>
                <c:pt idx="3297">
                  <c:v>151.0</c:v>
                </c:pt>
                <c:pt idx="3298">
                  <c:v>132.0</c:v>
                </c:pt>
                <c:pt idx="3299">
                  <c:v>230.0</c:v>
                </c:pt>
                <c:pt idx="3300">
                  <c:v>194.0</c:v>
                </c:pt>
                <c:pt idx="3301">
                  <c:v>183.0</c:v>
                </c:pt>
                <c:pt idx="3302">
                  <c:v>131.0</c:v>
                </c:pt>
                <c:pt idx="3303">
                  <c:v>104.0</c:v>
                </c:pt>
                <c:pt idx="3304">
                  <c:v>87.0</c:v>
                </c:pt>
                <c:pt idx="3305">
                  <c:v>91.0</c:v>
                </c:pt>
                <c:pt idx="3306">
                  <c:v>120.0</c:v>
                </c:pt>
                <c:pt idx="3307">
                  <c:v>139.0</c:v>
                </c:pt>
                <c:pt idx="3308">
                  <c:v>173.0</c:v>
                </c:pt>
                <c:pt idx="3309">
                  <c:v>136.0</c:v>
                </c:pt>
                <c:pt idx="3310">
                  <c:v>155.0</c:v>
                </c:pt>
                <c:pt idx="3311">
                  <c:v>178.0</c:v>
                </c:pt>
                <c:pt idx="3312">
                  <c:v>80.0</c:v>
                </c:pt>
                <c:pt idx="3313">
                  <c:v>112.0</c:v>
                </c:pt>
                <c:pt idx="3314">
                  <c:v>105.0</c:v>
                </c:pt>
                <c:pt idx="3315">
                  <c:v>149.0</c:v>
                </c:pt>
                <c:pt idx="3316">
                  <c:v>147.0</c:v>
                </c:pt>
                <c:pt idx="3317">
                  <c:v>88.0</c:v>
                </c:pt>
                <c:pt idx="3318">
                  <c:v>141.0</c:v>
                </c:pt>
                <c:pt idx="3319">
                  <c:v>96.0</c:v>
                </c:pt>
                <c:pt idx="3320">
                  <c:v>129.0</c:v>
                </c:pt>
                <c:pt idx="3321">
                  <c:v>135.0</c:v>
                </c:pt>
                <c:pt idx="3322">
                  <c:v>80.0</c:v>
                </c:pt>
                <c:pt idx="3323">
                  <c:v>94.0</c:v>
                </c:pt>
                <c:pt idx="3324">
                  <c:v>97.0</c:v>
                </c:pt>
                <c:pt idx="3325">
                  <c:v>117.0</c:v>
                </c:pt>
                <c:pt idx="3326">
                  <c:v>140.0</c:v>
                </c:pt>
                <c:pt idx="3327">
                  <c:v>163.0</c:v>
                </c:pt>
                <c:pt idx="3328">
                  <c:v>100.0</c:v>
                </c:pt>
                <c:pt idx="3329">
                  <c:v>183.0</c:v>
                </c:pt>
                <c:pt idx="3330">
                  <c:v>76.0</c:v>
                </c:pt>
                <c:pt idx="3331">
                  <c:v>107.0</c:v>
                </c:pt>
                <c:pt idx="3332">
                  <c:v>97.0</c:v>
                </c:pt>
                <c:pt idx="3333">
                  <c:v>135.0</c:v>
                </c:pt>
                <c:pt idx="3334">
                  <c:v>132.0</c:v>
                </c:pt>
                <c:pt idx="3335">
                  <c:v>167.0</c:v>
                </c:pt>
                <c:pt idx="3336">
                  <c:v>79.0</c:v>
                </c:pt>
                <c:pt idx="3337">
                  <c:v>117.0</c:v>
                </c:pt>
                <c:pt idx="3338">
                  <c:v>57.0</c:v>
                </c:pt>
                <c:pt idx="3339">
                  <c:v>135.0</c:v>
                </c:pt>
                <c:pt idx="3340">
                  <c:v>71.0</c:v>
                </c:pt>
                <c:pt idx="3341">
                  <c:v>124.0</c:v>
                </c:pt>
                <c:pt idx="3342">
                  <c:v>165.0</c:v>
                </c:pt>
                <c:pt idx="3343">
                  <c:v>142.0</c:v>
                </c:pt>
                <c:pt idx="3344">
                  <c:v>164.0</c:v>
                </c:pt>
                <c:pt idx="3345">
                  <c:v>145.0</c:v>
                </c:pt>
                <c:pt idx="3346">
                  <c:v>100.0</c:v>
                </c:pt>
                <c:pt idx="3347">
                  <c:v>211.0</c:v>
                </c:pt>
                <c:pt idx="3348">
                  <c:v>115.0</c:v>
                </c:pt>
                <c:pt idx="3349">
                  <c:v>75.0</c:v>
                </c:pt>
                <c:pt idx="3350">
                  <c:v>130.0</c:v>
                </c:pt>
                <c:pt idx="3351">
                  <c:v>142.0</c:v>
                </c:pt>
                <c:pt idx="3352">
                  <c:v>152.0</c:v>
                </c:pt>
                <c:pt idx="3353">
                  <c:v>89.0</c:v>
                </c:pt>
                <c:pt idx="3354">
                  <c:v>62.0</c:v>
                </c:pt>
                <c:pt idx="3355">
                  <c:v>109.0</c:v>
                </c:pt>
                <c:pt idx="3356">
                  <c:v>178.0</c:v>
                </c:pt>
                <c:pt idx="3357">
                  <c:v>122.0</c:v>
                </c:pt>
                <c:pt idx="3358">
                  <c:v>67.0</c:v>
                </c:pt>
                <c:pt idx="3359">
                  <c:v>125.0</c:v>
                </c:pt>
                <c:pt idx="3360">
                  <c:v>84.0</c:v>
                </c:pt>
                <c:pt idx="3361">
                  <c:v>235.0</c:v>
                </c:pt>
                <c:pt idx="3362">
                  <c:v>103.0</c:v>
                </c:pt>
                <c:pt idx="3363">
                  <c:v>153.0</c:v>
                </c:pt>
                <c:pt idx="3364">
                  <c:v>171.0</c:v>
                </c:pt>
                <c:pt idx="3365">
                  <c:v>139.0</c:v>
                </c:pt>
                <c:pt idx="3366">
                  <c:v>92.0</c:v>
                </c:pt>
                <c:pt idx="3367">
                  <c:v>244.0</c:v>
                </c:pt>
                <c:pt idx="3368">
                  <c:v>109.0</c:v>
                </c:pt>
                <c:pt idx="3369">
                  <c:v>107.0</c:v>
                </c:pt>
                <c:pt idx="3370">
                  <c:v>114.0</c:v>
                </c:pt>
                <c:pt idx="3371">
                  <c:v>163.0</c:v>
                </c:pt>
                <c:pt idx="3372">
                  <c:v>152.0</c:v>
                </c:pt>
                <c:pt idx="3373">
                  <c:v>88.0</c:v>
                </c:pt>
                <c:pt idx="3374">
                  <c:v>120.0</c:v>
                </c:pt>
                <c:pt idx="3375">
                  <c:v>129.0</c:v>
                </c:pt>
                <c:pt idx="3376">
                  <c:v>98.0</c:v>
                </c:pt>
                <c:pt idx="3377">
                  <c:v>237.0</c:v>
                </c:pt>
                <c:pt idx="3378">
                  <c:v>173.0</c:v>
                </c:pt>
                <c:pt idx="3379">
                  <c:v>134.0</c:v>
                </c:pt>
                <c:pt idx="3380">
                  <c:v>102.0</c:v>
                </c:pt>
                <c:pt idx="3381">
                  <c:v>130.0</c:v>
                </c:pt>
                <c:pt idx="3382">
                  <c:v>174.0</c:v>
                </c:pt>
                <c:pt idx="3383">
                  <c:v>157.0</c:v>
                </c:pt>
                <c:pt idx="3384">
                  <c:v>91.0</c:v>
                </c:pt>
                <c:pt idx="3385">
                  <c:v>91.0</c:v>
                </c:pt>
                <c:pt idx="3386">
                  <c:v>125.0</c:v>
                </c:pt>
                <c:pt idx="3387">
                  <c:v>100.0</c:v>
                </c:pt>
                <c:pt idx="3388">
                  <c:v>122.0</c:v>
                </c:pt>
                <c:pt idx="3389">
                  <c:v>175.0</c:v>
                </c:pt>
                <c:pt idx="3390">
                  <c:v>98.0</c:v>
                </c:pt>
                <c:pt idx="3391">
                  <c:v>78.0</c:v>
                </c:pt>
                <c:pt idx="3392">
                  <c:v>95.0</c:v>
                </c:pt>
                <c:pt idx="3393">
                  <c:v>265.0</c:v>
                </c:pt>
                <c:pt idx="3394">
                  <c:v>141.0</c:v>
                </c:pt>
                <c:pt idx="3395">
                  <c:v>152.0</c:v>
                </c:pt>
                <c:pt idx="3396">
                  <c:v>199.0</c:v>
                </c:pt>
                <c:pt idx="3397">
                  <c:v>116.0</c:v>
                </c:pt>
                <c:pt idx="3398">
                  <c:v>159.0</c:v>
                </c:pt>
                <c:pt idx="3399">
                  <c:v>111.0</c:v>
                </c:pt>
                <c:pt idx="3400">
                  <c:v>148.0</c:v>
                </c:pt>
                <c:pt idx="3401">
                  <c:v>117.0</c:v>
                </c:pt>
                <c:pt idx="3402">
                  <c:v>126.0</c:v>
                </c:pt>
                <c:pt idx="3403">
                  <c:v>111.0</c:v>
                </c:pt>
                <c:pt idx="3404">
                  <c:v>106.0</c:v>
                </c:pt>
                <c:pt idx="3405">
                  <c:v>85.0</c:v>
                </c:pt>
                <c:pt idx="3406">
                  <c:v>114.0</c:v>
                </c:pt>
                <c:pt idx="3407">
                  <c:v>121.0</c:v>
                </c:pt>
                <c:pt idx="3408">
                  <c:v>99.0</c:v>
                </c:pt>
                <c:pt idx="3409">
                  <c:v>35.0</c:v>
                </c:pt>
                <c:pt idx="3410">
                  <c:v>168.0</c:v>
                </c:pt>
                <c:pt idx="3411">
                  <c:v>127.0</c:v>
                </c:pt>
                <c:pt idx="3412">
                  <c:v>103.0</c:v>
                </c:pt>
                <c:pt idx="3413">
                  <c:v>107.0</c:v>
                </c:pt>
                <c:pt idx="3414">
                  <c:v>125.0</c:v>
                </c:pt>
                <c:pt idx="3415">
                  <c:v>168.0</c:v>
                </c:pt>
                <c:pt idx="3416">
                  <c:v>150.0</c:v>
                </c:pt>
                <c:pt idx="3417">
                  <c:v>91.0</c:v>
                </c:pt>
                <c:pt idx="3418">
                  <c:v>127.0</c:v>
                </c:pt>
                <c:pt idx="3419">
                  <c:v>74.0</c:v>
                </c:pt>
                <c:pt idx="3420">
                  <c:v>178.0</c:v>
                </c:pt>
                <c:pt idx="3421">
                  <c:v>118.0</c:v>
                </c:pt>
                <c:pt idx="3422">
                  <c:v>152.0</c:v>
                </c:pt>
                <c:pt idx="3423">
                  <c:v>149.0</c:v>
                </c:pt>
                <c:pt idx="3424">
                  <c:v>170.0</c:v>
                </c:pt>
                <c:pt idx="3425">
                  <c:v>112.0</c:v>
                </c:pt>
                <c:pt idx="3426">
                  <c:v>90.0</c:v>
                </c:pt>
                <c:pt idx="3427">
                  <c:v>131.0</c:v>
                </c:pt>
                <c:pt idx="3428">
                  <c:v>120.0</c:v>
                </c:pt>
                <c:pt idx="3429">
                  <c:v>79.0</c:v>
                </c:pt>
                <c:pt idx="3430">
                  <c:v>96.0</c:v>
                </c:pt>
                <c:pt idx="3431">
                  <c:v>101.0</c:v>
                </c:pt>
                <c:pt idx="3432">
                  <c:v>157.0</c:v>
                </c:pt>
                <c:pt idx="3433">
                  <c:v>127.0</c:v>
                </c:pt>
                <c:pt idx="3434">
                  <c:v>115.0</c:v>
                </c:pt>
                <c:pt idx="3435">
                  <c:v>98.0</c:v>
                </c:pt>
                <c:pt idx="3436">
                  <c:v>121.0</c:v>
                </c:pt>
                <c:pt idx="3437">
                  <c:v>141.0</c:v>
                </c:pt>
                <c:pt idx="3438">
                  <c:v>136.0</c:v>
                </c:pt>
                <c:pt idx="3439">
                  <c:v>151.0</c:v>
                </c:pt>
                <c:pt idx="3440">
                  <c:v>113.0</c:v>
                </c:pt>
                <c:pt idx="3441">
                  <c:v>144.0</c:v>
                </c:pt>
                <c:pt idx="3442">
                  <c:v>89.0</c:v>
                </c:pt>
                <c:pt idx="3443">
                  <c:v>161.0</c:v>
                </c:pt>
                <c:pt idx="3444">
                  <c:v>160.0</c:v>
                </c:pt>
                <c:pt idx="3445">
                  <c:v>90.0</c:v>
                </c:pt>
                <c:pt idx="3446">
                  <c:v>207.0</c:v>
                </c:pt>
                <c:pt idx="3447">
                  <c:v>108.0</c:v>
                </c:pt>
                <c:pt idx="3448">
                  <c:v>115.0</c:v>
                </c:pt>
                <c:pt idx="3449">
                  <c:v>156.0</c:v>
                </c:pt>
                <c:pt idx="3450">
                  <c:v>163.0</c:v>
                </c:pt>
                <c:pt idx="3451">
                  <c:v>121.0</c:v>
                </c:pt>
                <c:pt idx="3452">
                  <c:v>200.0</c:v>
                </c:pt>
                <c:pt idx="3453">
                  <c:v>133.0</c:v>
                </c:pt>
                <c:pt idx="3454">
                  <c:v>85.0</c:v>
                </c:pt>
                <c:pt idx="3455">
                  <c:v>93.0</c:v>
                </c:pt>
                <c:pt idx="3456">
                  <c:v>134.0</c:v>
                </c:pt>
                <c:pt idx="3457">
                  <c:v>113.0</c:v>
                </c:pt>
                <c:pt idx="3458">
                  <c:v>249.0</c:v>
                </c:pt>
                <c:pt idx="3459">
                  <c:v>178.0</c:v>
                </c:pt>
                <c:pt idx="3460">
                  <c:v>159.0</c:v>
                </c:pt>
                <c:pt idx="3461">
                  <c:v>97.0</c:v>
                </c:pt>
                <c:pt idx="3462">
                  <c:v>126.0</c:v>
                </c:pt>
                <c:pt idx="3463">
                  <c:v>147.0</c:v>
                </c:pt>
                <c:pt idx="3464">
                  <c:v>162.0</c:v>
                </c:pt>
                <c:pt idx="3465">
                  <c:v>127.0</c:v>
                </c:pt>
                <c:pt idx="3466">
                  <c:v>164.0</c:v>
                </c:pt>
                <c:pt idx="3467">
                  <c:v>259.0</c:v>
                </c:pt>
                <c:pt idx="3468">
                  <c:v>109.0</c:v>
                </c:pt>
                <c:pt idx="3469">
                  <c:v>149.0</c:v>
                </c:pt>
                <c:pt idx="3470">
                  <c:v>93.0</c:v>
                </c:pt>
                <c:pt idx="3471">
                  <c:v>98.0</c:v>
                </c:pt>
                <c:pt idx="3472">
                  <c:v>119.0</c:v>
                </c:pt>
                <c:pt idx="3473">
                  <c:v>80.0</c:v>
                </c:pt>
                <c:pt idx="3474">
                  <c:v>149.0</c:v>
                </c:pt>
                <c:pt idx="3475">
                  <c:v>144.0</c:v>
                </c:pt>
                <c:pt idx="3476">
                  <c:v>103.0</c:v>
                </c:pt>
                <c:pt idx="3477">
                  <c:v>103.0</c:v>
                </c:pt>
                <c:pt idx="3478">
                  <c:v>136.0</c:v>
                </c:pt>
                <c:pt idx="3479">
                  <c:v>96.0</c:v>
                </c:pt>
                <c:pt idx="3480">
                  <c:v>76.0</c:v>
                </c:pt>
                <c:pt idx="3481">
                  <c:v>174.0</c:v>
                </c:pt>
                <c:pt idx="3482">
                  <c:v>134.0</c:v>
                </c:pt>
                <c:pt idx="3483">
                  <c:v>97.0</c:v>
                </c:pt>
                <c:pt idx="3484">
                  <c:v>139.0</c:v>
                </c:pt>
                <c:pt idx="3485">
                  <c:v>133.0</c:v>
                </c:pt>
                <c:pt idx="3486">
                  <c:v>112.0</c:v>
                </c:pt>
                <c:pt idx="3487">
                  <c:v>151.0</c:v>
                </c:pt>
                <c:pt idx="3488">
                  <c:v>115.0</c:v>
                </c:pt>
                <c:pt idx="3489">
                  <c:v>107.0</c:v>
                </c:pt>
                <c:pt idx="3490">
                  <c:v>107.0</c:v>
                </c:pt>
                <c:pt idx="3491">
                  <c:v>153.0</c:v>
                </c:pt>
                <c:pt idx="3492">
                  <c:v>104.0</c:v>
                </c:pt>
                <c:pt idx="3493">
                  <c:v>127.0</c:v>
                </c:pt>
                <c:pt idx="3494">
                  <c:v>132.0</c:v>
                </c:pt>
                <c:pt idx="3495">
                  <c:v>153.0</c:v>
                </c:pt>
                <c:pt idx="3496">
                  <c:v>130.0</c:v>
                </c:pt>
                <c:pt idx="3497">
                  <c:v>94.0</c:v>
                </c:pt>
                <c:pt idx="3498">
                  <c:v>328.0</c:v>
                </c:pt>
                <c:pt idx="3499">
                  <c:v>142.0</c:v>
                </c:pt>
                <c:pt idx="3500">
                  <c:v>136.0</c:v>
                </c:pt>
                <c:pt idx="3501">
                  <c:v>73.0</c:v>
                </c:pt>
                <c:pt idx="3502">
                  <c:v>120.0</c:v>
                </c:pt>
                <c:pt idx="3503">
                  <c:v>152.0</c:v>
                </c:pt>
                <c:pt idx="3504">
                  <c:v>85.0</c:v>
                </c:pt>
                <c:pt idx="3505">
                  <c:v>156.0</c:v>
                </c:pt>
                <c:pt idx="3506">
                  <c:v>137.0</c:v>
                </c:pt>
                <c:pt idx="3507">
                  <c:v>94.0</c:v>
                </c:pt>
                <c:pt idx="3508">
                  <c:v>140.0</c:v>
                </c:pt>
                <c:pt idx="3509">
                  <c:v>144.0</c:v>
                </c:pt>
                <c:pt idx="3510">
                  <c:v>119.0</c:v>
                </c:pt>
                <c:pt idx="3511">
                  <c:v>167.0</c:v>
                </c:pt>
                <c:pt idx="3512">
                  <c:v>154.0</c:v>
                </c:pt>
                <c:pt idx="3513">
                  <c:v>154.0</c:v>
                </c:pt>
                <c:pt idx="3514">
                  <c:v>164.0</c:v>
                </c:pt>
                <c:pt idx="3515">
                  <c:v>143.0</c:v>
                </c:pt>
                <c:pt idx="3516">
                  <c:v>108.0</c:v>
                </c:pt>
                <c:pt idx="3517">
                  <c:v>116.0</c:v>
                </c:pt>
                <c:pt idx="3518">
                  <c:v>150.0</c:v>
                </c:pt>
                <c:pt idx="3519">
                  <c:v>160.0</c:v>
                </c:pt>
                <c:pt idx="3520">
                  <c:v>156.0</c:v>
                </c:pt>
                <c:pt idx="3521">
                  <c:v>115.0</c:v>
                </c:pt>
                <c:pt idx="3522">
                  <c:v>123.0</c:v>
                </c:pt>
                <c:pt idx="3523">
                  <c:v>114.0</c:v>
                </c:pt>
                <c:pt idx="3524">
                  <c:v>29.0</c:v>
                </c:pt>
                <c:pt idx="3525">
                  <c:v>130.0</c:v>
                </c:pt>
                <c:pt idx="3526">
                  <c:v>122.0</c:v>
                </c:pt>
                <c:pt idx="3527">
                  <c:v>124.0</c:v>
                </c:pt>
                <c:pt idx="3528">
                  <c:v>112.0</c:v>
                </c:pt>
                <c:pt idx="3529">
                  <c:v>202.0</c:v>
                </c:pt>
                <c:pt idx="3530">
                  <c:v>127.0</c:v>
                </c:pt>
                <c:pt idx="3531">
                  <c:v>159.0</c:v>
                </c:pt>
                <c:pt idx="3532">
                  <c:v>74.0</c:v>
                </c:pt>
                <c:pt idx="3533">
                  <c:v>95.0</c:v>
                </c:pt>
                <c:pt idx="3534">
                  <c:v>91.0</c:v>
                </c:pt>
                <c:pt idx="3535">
                  <c:v>128.0</c:v>
                </c:pt>
                <c:pt idx="3536">
                  <c:v>161.0</c:v>
                </c:pt>
                <c:pt idx="3537">
                  <c:v>188.0</c:v>
                </c:pt>
                <c:pt idx="3538">
                  <c:v>184.0</c:v>
                </c:pt>
                <c:pt idx="3539">
                  <c:v>49.0</c:v>
                </c:pt>
                <c:pt idx="3540">
                  <c:v>94.0</c:v>
                </c:pt>
                <c:pt idx="3541">
                  <c:v>115.0</c:v>
                </c:pt>
                <c:pt idx="3542">
                  <c:v>85.0</c:v>
                </c:pt>
                <c:pt idx="3543">
                  <c:v>121.0</c:v>
                </c:pt>
                <c:pt idx="3544">
                  <c:v>133.0</c:v>
                </c:pt>
                <c:pt idx="3545">
                  <c:v>82.0</c:v>
                </c:pt>
                <c:pt idx="3546">
                  <c:v>129.0</c:v>
                </c:pt>
                <c:pt idx="3547">
                  <c:v>137.0</c:v>
                </c:pt>
                <c:pt idx="3548">
                  <c:v>111.0</c:v>
                </c:pt>
                <c:pt idx="3549">
                  <c:v>129.0</c:v>
                </c:pt>
                <c:pt idx="3550">
                  <c:v>131.0</c:v>
                </c:pt>
                <c:pt idx="3551">
                  <c:v>141.0</c:v>
                </c:pt>
                <c:pt idx="3552">
                  <c:v>108.0</c:v>
                </c:pt>
                <c:pt idx="3553">
                  <c:v>150.0</c:v>
                </c:pt>
                <c:pt idx="3554">
                  <c:v>169.0</c:v>
                </c:pt>
                <c:pt idx="3555">
                  <c:v>142.0</c:v>
                </c:pt>
                <c:pt idx="3556">
                  <c:v>176.0</c:v>
                </c:pt>
                <c:pt idx="3557">
                  <c:v>91.0</c:v>
                </c:pt>
                <c:pt idx="3558">
                  <c:v>99.0</c:v>
                </c:pt>
                <c:pt idx="3559">
                  <c:v>116.0</c:v>
                </c:pt>
                <c:pt idx="3560">
                  <c:v>122.0</c:v>
                </c:pt>
                <c:pt idx="3561">
                  <c:v>105.0</c:v>
                </c:pt>
                <c:pt idx="3562">
                  <c:v>139.0</c:v>
                </c:pt>
                <c:pt idx="3563">
                  <c:v>136.0</c:v>
                </c:pt>
                <c:pt idx="3564">
                  <c:v>223.0</c:v>
                </c:pt>
                <c:pt idx="3565">
                  <c:v>206.0</c:v>
                </c:pt>
                <c:pt idx="3566">
                  <c:v>199.0</c:v>
                </c:pt>
                <c:pt idx="3567">
                  <c:v>131.0</c:v>
                </c:pt>
                <c:pt idx="3568">
                  <c:v>95.0</c:v>
                </c:pt>
                <c:pt idx="3569">
                  <c:v>124.0</c:v>
                </c:pt>
                <c:pt idx="3570">
                  <c:v>158.0</c:v>
                </c:pt>
                <c:pt idx="3571">
                  <c:v>99.0</c:v>
                </c:pt>
                <c:pt idx="3572">
                  <c:v>169.0</c:v>
                </c:pt>
                <c:pt idx="3573">
                  <c:v>112.0</c:v>
                </c:pt>
                <c:pt idx="3574">
                  <c:v>126.0</c:v>
                </c:pt>
                <c:pt idx="3575">
                  <c:v>197.0</c:v>
                </c:pt>
                <c:pt idx="3576">
                  <c:v>149.0</c:v>
                </c:pt>
                <c:pt idx="3577">
                  <c:v>97.0</c:v>
                </c:pt>
                <c:pt idx="3578">
                  <c:v>151.0</c:v>
                </c:pt>
                <c:pt idx="3579">
                  <c:v>116.0</c:v>
                </c:pt>
                <c:pt idx="3580">
                  <c:v>138.0</c:v>
                </c:pt>
                <c:pt idx="3581">
                  <c:v>418.0</c:v>
                </c:pt>
                <c:pt idx="3582">
                  <c:v>182.0</c:v>
                </c:pt>
                <c:pt idx="3583">
                  <c:v>128.0</c:v>
                </c:pt>
                <c:pt idx="3584">
                  <c:v>98.0</c:v>
                </c:pt>
                <c:pt idx="3585">
                  <c:v>142.0</c:v>
                </c:pt>
                <c:pt idx="3586">
                  <c:v>89.0</c:v>
                </c:pt>
                <c:pt idx="3587">
                  <c:v>89.0</c:v>
                </c:pt>
                <c:pt idx="3588">
                  <c:v>164.0</c:v>
                </c:pt>
                <c:pt idx="3589">
                  <c:v>153.0</c:v>
                </c:pt>
                <c:pt idx="3590">
                  <c:v>125.0</c:v>
                </c:pt>
                <c:pt idx="3591">
                  <c:v>76.0</c:v>
                </c:pt>
                <c:pt idx="3592">
                  <c:v>123.0</c:v>
                </c:pt>
                <c:pt idx="3593">
                  <c:v>187.0</c:v>
                </c:pt>
                <c:pt idx="3594">
                  <c:v>152.0</c:v>
                </c:pt>
                <c:pt idx="3595">
                  <c:v>165.0</c:v>
                </c:pt>
                <c:pt idx="3596">
                  <c:v>129.0</c:v>
                </c:pt>
                <c:pt idx="3597">
                  <c:v>109.0</c:v>
                </c:pt>
                <c:pt idx="3598">
                  <c:v>89.0</c:v>
                </c:pt>
                <c:pt idx="3599">
                  <c:v>143.0</c:v>
                </c:pt>
                <c:pt idx="3600">
                  <c:v>183.0</c:v>
                </c:pt>
                <c:pt idx="3601">
                  <c:v>110.0</c:v>
                </c:pt>
                <c:pt idx="3602">
                  <c:v>137.0</c:v>
                </c:pt>
                <c:pt idx="3603">
                  <c:v>92.0</c:v>
                </c:pt>
                <c:pt idx="3604">
                  <c:v>88.0</c:v>
                </c:pt>
                <c:pt idx="3605">
                  <c:v>196.0</c:v>
                </c:pt>
                <c:pt idx="3606">
                  <c:v>82.0</c:v>
                </c:pt>
                <c:pt idx="3607">
                  <c:v>174.0</c:v>
                </c:pt>
                <c:pt idx="3608">
                  <c:v>80.0</c:v>
                </c:pt>
                <c:pt idx="3609">
                  <c:v>128.0</c:v>
                </c:pt>
                <c:pt idx="3610">
                  <c:v>99.0</c:v>
                </c:pt>
                <c:pt idx="3611">
                  <c:v>99.0</c:v>
                </c:pt>
                <c:pt idx="3612">
                  <c:v>139.0</c:v>
                </c:pt>
                <c:pt idx="3613">
                  <c:v>141.0</c:v>
                </c:pt>
                <c:pt idx="3614">
                  <c:v>99.0</c:v>
                </c:pt>
                <c:pt idx="3615">
                  <c:v>105.0</c:v>
                </c:pt>
                <c:pt idx="3616">
                  <c:v>116.0</c:v>
                </c:pt>
                <c:pt idx="3617">
                  <c:v>75.0</c:v>
                </c:pt>
                <c:pt idx="3618">
                  <c:v>167.0</c:v>
                </c:pt>
                <c:pt idx="3619">
                  <c:v>117.0</c:v>
                </c:pt>
                <c:pt idx="3620">
                  <c:v>156.0</c:v>
                </c:pt>
                <c:pt idx="3621">
                  <c:v>118.0</c:v>
                </c:pt>
                <c:pt idx="3622">
                  <c:v>103.0</c:v>
                </c:pt>
                <c:pt idx="3623">
                  <c:v>151.0</c:v>
                </c:pt>
                <c:pt idx="3624">
                  <c:v>142.0</c:v>
                </c:pt>
                <c:pt idx="3625">
                  <c:v>85.0</c:v>
                </c:pt>
                <c:pt idx="3626">
                  <c:v>62.0</c:v>
                </c:pt>
                <c:pt idx="3627">
                  <c:v>108.0</c:v>
                </c:pt>
                <c:pt idx="3628">
                  <c:v>85.0</c:v>
                </c:pt>
                <c:pt idx="3629">
                  <c:v>118.0</c:v>
                </c:pt>
                <c:pt idx="3630">
                  <c:v>103.0</c:v>
                </c:pt>
                <c:pt idx="3631">
                  <c:v>98.0</c:v>
                </c:pt>
                <c:pt idx="3632">
                  <c:v>93.0</c:v>
                </c:pt>
                <c:pt idx="3633">
                  <c:v>149.0</c:v>
                </c:pt>
                <c:pt idx="3634">
                  <c:v>158.0</c:v>
                </c:pt>
                <c:pt idx="3635">
                  <c:v>131.0</c:v>
                </c:pt>
                <c:pt idx="3636">
                  <c:v>169.0</c:v>
                </c:pt>
                <c:pt idx="3637">
                  <c:v>96.0</c:v>
                </c:pt>
                <c:pt idx="3638">
                  <c:v>106.0</c:v>
                </c:pt>
                <c:pt idx="3639">
                  <c:v>175.0</c:v>
                </c:pt>
                <c:pt idx="3640">
                  <c:v>108.0</c:v>
                </c:pt>
                <c:pt idx="3641">
                  <c:v>90.0</c:v>
                </c:pt>
                <c:pt idx="3642">
                  <c:v>143.0</c:v>
                </c:pt>
                <c:pt idx="3643">
                  <c:v>109.0</c:v>
                </c:pt>
                <c:pt idx="3644">
                  <c:v>95.0</c:v>
                </c:pt>
                <c:pt idx="3645">
                  <c:v>186.0</c:v>
                </c:pt>
                <c:pt idx="3646">
                  <c:v>130.0</c:v>
                </c:pt>
                <c:pt idx="3647">
                  <c:v>107.0</c:v>
                </c:pt>
                <c:pt idx="3648">
                  <c:v>139.0</c:v>
                </c:pt>
                <c:pt idx="3649">
                  <c:v>106.0</c:v>
                </c:pt>
                <c:pt idx="3650">
                  <c:v>138.0</c:v>
                </c:pt>
                <c:pt idx="3651">
                  <c:v>108.0</c:v>
                </c:pt>
                <c:pt idx="3652">
                  <c:v>108.0</c:v>
                </c:pt>
                <c:pt idx="3653">
                  <c:v>97.0</c:v>
                </c:pt>
                <c:pt idx="3654">
                  <c:v>63.0</c:v>
                </c:pt>
                <c:pt idx="3655">
                  <c:v>145.0</c:v>
                </c:pt>
                <c:pt idx="3656">
                  <c:v>155.0</c:v>
                </c:pt>
                <c:pt idx="3657">
                  <c:v>105.0</c:v>
                </c:pt>
                <c:pt idx="3658">
                  <c:v>109.0</c:v>
                </c:pt>
                <c:pt idx="3659">
                  <c:v>150.0</c:v>
                </c:pt>
                <c:pt idx="3660">
                  <c:v>83.0</c:v>
                </c:pt>
                <c:pt idx="3661">
                  <c:v>95.0</c:v>
                </c:pt>
                <c:pt idx="3662">
                  <c:v>120.0</c:v>
                </c:pt>
                <c:pt idx="3663">
                  <c:v>70.0</c:v>
                </c:pt>
                <c:pt idx="3664">
                  <c:v>127.0</c:v>
                </c:pt>
                <c:pt idx="3665">
                  <c:v>73.0</c:v>
                </c:pt>
                <c:pt idx="3666">
                  <c:v>120.0</c:v>
                </c:pt>
                <c:pt idx="3667">
                  <c:v>115.0</c:v>
                </c:pt>
                <c:pt idx="3668">
                  <c:v>129.0</c:v>
                </c:pt>
                <c:pt idx="3669">
                  <c:v>152.0</c:v>
                </c:pt>
                <c:pt idx="3670">
                  <c:v>72.0</c:v>
                </c:pt>
                <c:pt idx="3671">
                  <c:v>55.0</c:v>
                </c:pt>
                <c:pt idx="3672">
                  <c:v>104.0</c:v>
                </c:pt>
                <c:pt idx="3673">
                  <c:v>158.0</c:v>
                </c:pt>
                <c:pt idx="3674">
                  <c:v>106.0</c:v>
                </c:pt>
                <c:pt idx="3675">
                  <c:v>126.0</c:v>
                </c:pt>
                <c:pt idx="3676">
                  <c:v>94.0</c:v>
                </c:pt>
                <c:pt idx="3677">
                  <c:v>83.0</c:v>
                </c:pt>
                <c:pt idx="3678">
                  <c:v>347.0</c:v>
                </c:pt>
                <c:pt idx="3679">
                  <c:v>215.0</c:v>
                </c:pt>
                <c:pt idx="3680">
                  <c:v>132.0</c:v>
                </c:pt>
                <c:pt idx="3681">
                  <c:v>94.0</c:v>
                </c:pt>
                <c:pt idx="3682">
                  <c:v>157.0</c:v>
                </c:pt>
                <c:pt idx="3683">
                  <c:v>146.0</c:v>
                </c:pt>
                <c:pt idx="3684">
                  <c:v>101.0</c:v>
                </c:pt>
                <c:pt idx="3685">
                  <c:v>98.0</c:v>
                </c:pt>
                <c:pt idx="3686">
                  <c:v>94.0</c:v>
                </c:pt>
                <c:pt idx="3687">
                  <c:v>115.0</c:v>
                </c:pt>
                <c:pt idx="3688">
                  <c:v>53.0</c:v>
                </c:pt>
                <c:pt idx="3689">
                  <c:v>71.0</c:v>
                </c:pt>
                <c:pt idx="3690">
                  <c:v>99.0</c:v>
                </c:pt>
                <c:pt idx="3691">
                  <c:v>101.0</c:v>
                </c:pt>
                <c:pt idx="3692">
                  <c:v>95.0</c:v>
                </c:pt>
                <c:pt idx="3693">
                  <c:v>91.0</c:v>
                </c:pt>
                <c:pt idx="3694">
                  <c:v>128.0</c:v>
                </c:pt>
                <c:pt idx="3695">
                  <c:v>138.0</c:v>
                </c:pt>
                <c:pt idx="3696">
                  <c:v>283.0</c:v>
                </c:pt>
                <c:pt idx="3697">
                  <c:v>90.0</c:v>
                </c:pt>
                <c:pt idx="3698">
                  <c:v>131.0</c:v>
                </c:pt>
                <c:pt idx="3699">
                  <c:v>130.0</c:v>
                </c:pt>
                <c:pt idx="3700">
                  <c:v>146.0</c:v>
                </c:pt>
                <c:pt idx="3701">
                  <c:v>132.0</c:v>
                </c:pt>
                <c:pt idx="3702">
                  <c:v>206.0</c:v>
                </c:pt>
                <c:pt idx="3703">
                  <c:v>148.0</c:v>
                </c:pt>
                <c:pt idx="3704">
                  <c:v>130.0</c:v>
                </c:pt>
                <c:pt idx="3705">
                  <c:v>74.0</c:v>
                </c:pt>
                <c:pt idx="3706">
                  <c:v>129.0</c:v>
                </c:pt>
                <c:pt idx="3707">
                  <c:v>142.0</c:v>
                </c:pt>
                <c:pt idx="3708">
                  <c:v>137.0</c:v>
                </c:pt>
                <c:pt idx="3709">
                  <c:v>200.0</c:v>
                </c:pt>
                <c:pt idx="3710">
                  <c:v>101.0</c:v>
                </c:pt>
                <c:pt idx="3711">
                  <c:v>69.0</c:v>
                </c:pt>
                <c:pt idx="3712">
                  <c:v>211.0</c:v>
                </c:pt>
                <c:pt idx="3713">
                  <c:v>100.0</c:v>
                </c:pt>
                <c:pt idx="3714">
                  <c:v>119.0</c:v>
                </c:pt>
                <c:pt idx="3715">
                  <c:v>63.0</c:v>
                </c:pt>
                <c:pt idx="3716">
                  <c:v>132.0</c:v>
                </c:pt>
                <c:pt idx="3717">
                  <c:v>124.0</c:v>
                </c:pt>
                <c:pt idx="3718">
                  <c:v>77.0</c:v>
                </c:pt>
                <c:pt idx="3719">
                  <c:v>123.0</c:v>
                </c:pt>
                <c:pt idx="3720">
                  <c:v>139.0</c:v>
                </c:pt>
                <c:pt idx="3721">
                  <c:v>135.0</c:v>
                </c:pt>
                <c:pt idx="3722">
                  <c:v>106.0</c:v>
                </c:pt>
                <c:pt idx="3723">
                  <c:v>61.0</c:v>
                </c:pt>
                <c:pt idx="3724">
                  <c:v>100.0</c:v>
                </c:pt>
                <c:pt idx="3725">
                  <c:v>52.0</c:v>
                </c:pt>
                <c:pt idx="3726">
                  <c:v>123.0</c:v>
                </c:pt>
                <c:pt idx="3727">
                  <c:v>83.0</c:v>
                </c:pt>
                <c:pt idx="3728">
                  <c:v>156.0</c:v>
                </c:pt>
                <c:pt idx="3729">
                  <c:v>116.0</c:v>
                </c:pt>
                <c:pt idx="3730">
                  <c:v>84.0</c:v>
                </c:pt>
                <c:pt idx="3731">
                  <c:v>150.0</c:v>
                </c:pt>
                <c:pt idx="3732">
                  <c:v>103.0</c:v>
                </c:pt>
                <c:pt idx="3733">
                  <c:v>122.0</c:v>
                </c:pt>
                <c:pt idx="3734">
                  <c:v>204.0</c:v>
                </c:pt>
                <c:pt idx="3735">
                  <c:v>91.0</c:v>
                </c:pt>
                <c:pt idx="3736">
                  <c:v>101.0</c:v>
                </c:pt>
                <c:pt idx="3737">
                  <c:v>112.0</c:v>
                </c:pt>
                <c:pt idx="3738">
                  <c:v>84.0</c:v>
                </c:pt>
                <c:pt idx="3739">
                  <c:v>147.0</c:v>
                </c:pt>
                <c:pt idx="3740">
                  <c:v>111.0</c:v>
                </c:pt>
                <c:pt idx="3741">
                  <c:v>100.0</c:v>
                </c:pt>
                <c:pt idx="3742">
                  <c:v>98.0</c:v>
                </c:pt>
                <c:pt idx="3743">
                  <c:v>151.0</c:v>
                </c:pt>
                <c:pt idx="3744">
                  <c:v>80.0</c:v>
                </c:pt>
                <c:pt idx="3745">
                  <c:v>93.0</c:v>
                </c:pt>
                <c:pt idx="3746">
                  <c:v>135.0</c:v>
                </c:pt>
                <c:pt idx="3747">
                  <c:v>79.0</c:v>
                </c:pt>
                <c:pt idx="3748">
                  <c:v>90.0</c:v>
                </c:pt>
                <c:pt idx="3749">
                  <c:v>71.0</c:v>
                </c:pt>
                <c:pt idx="3750">
                  <c:v>155.0</c:v>
                </c:pt>
                <c:pt idx="3751">
                  <c:v>92.0</c:v>
                </c:pt>
                <c:pt idx="3752">
                  <c:v>154.0</c:v>
                </c:pt>
                <c:pt idx="3753">
                  <c:v>104.0</c:v>
                </c:pt>
                <c:pt idx="3754">
                  <c:v>146.0</c:v>
                </c:pt>
                <c:pt idx="3755">
                  <c:v>170.0</c:v>
                </c:pt>
                <c:pt idx="3756">
                  <c:v>109.0</c:v>
                </c:pt>
                <c:pt idx="3757">
                  <c:v>102.0</c:v>
                </c:pt>
                <c:pt idx="3758">
                  <c:v>160.0</c:v>
                </c:pt>
                <c:pt idx="3759">
                  <c:v>99.0</c:v>
                </c:pt>
                <c:pt idx="3760">
                  <c:v>179.0</c:v>
                </c:pt>
                <c:pt idx="3761">
                  <c:v>81.0</c:v>
                </c:pt>
                <c:pt idx="3762">
                  <c:v>102.0</c:v>
                </c:pt>
                <c:pt idx="3763">
                  <c:v>145.0</c:v>
                </c:pt>
                <c:pt idx="3764">
                  <c:v>134.0</c:v>
                </c:pt>
                <c:pt idx="3765">
                  <c:v>107.0</c:v>
                </c:pt>
                <c:pt idx="3766">
                  <c:v>107.0</c:v>
                </c:pt>
                <c:pt idx="3767">
                  <c:v>106.0</c:v>
                </c:pt>
                <c:pt idx="3768">
                  <c:v>99.0</c:v>
                </c:pt>
                <c:pt idx="3769">
                  <c:v>75.0</c:v>
                </c:pt>
                <c:pt idx="3770">
                  <c:v>61.0</c:v>
                </c:pt>
                <c:pt idx="3771">
                  <c:v>78.0</c:v>
                </c:pt>
                <c:pt idx="3772">
                  <c:v>116.0</c:v>
                </c:pt>
                <c:pt idx="3773">
                  <c:v>101.0</c:v>
                </c:pt>
                <c:pt idx="3774">
                  <c:v>99.0</c:v>
                </c:pt>
                <c:pt idx="3775">
                  <c:v>54.0</c:v>
                </c:pt>
                <c:pt idx="3776">
                  <c:v>159.0</c:v>
                </c:pt>
                <c:pt idx="3777">
                  <c:v>59.0</c:v>
                </c:pt>
                <c:pt idx="3778">
                  <c:v>124.0</c:v>
                </c:pt>
                <c:pt idx="3779">
                  <c:v>120.0</c:v>
                </c:pt>
                <c:pt idx="3780">
                  <c:v>58.0</c:v>
                </c:pt>
                <c:pt idx="3781">
                  <c:v>135.0</c:v>
                </c:pt>
                <c:pt idx="3782">
                  <c:v>136.0</c:v>
                </c:pt>
                <c:pt idx="3783">
                  <c:v>82.0</c:v>
                </c:pt>
                <c:pt idx="3784">
                  <c:v>122.0</c:v>
                </c:pt>
                <c:pt idx="3785">
                  <c:v>124.0</c:v>
                </c:pt>
                <c:pt idx="3786">
                  <c:v>109.0</c:v>
                </c:pt>
                <c:pt idx="3787">
                  <c:v>99.0</c:v>
                </c:pt>
                <c:pt idx="3788">
                  <c:v>126.0</c:v>
                </c:pt>
                <c:pt idx="3789">
                  <c:v>81.0</c:v>
                </c:pt>
                <c:pt idx="3790">
                  <c:v>83.0</c:v>
                </c:pt>
                <c:pt idx="3791">
                  <c:v>127.0</c:v>
                </c:pt>
                <c:pt idx="3792">
                  <c:v>23.0</c:v>
                </c:pt>
                <c:pt idx="3793">
                  <c:v>67.0</c:v>
                </c:pt>
                <c:pt idx="3794">
                  <c:v>95.0</c:v>
                </c:pt>
                <c:pt idx="3795">
                  <c:v>84.0</c:v>
                </c:pt>
                <c:pt idx="3796">
                  <c:v>117.0</c:v>
                </c:pt>
                <c:pt idx="3797">
                  <c:v>50.0</c:v>
                </c:pt>
                <c:pt idx="3798">
                  <c:v>28.0</c:v>
                </c:pt>
                <c:pt idx="3799">
                  <c:v>87.0</c:v>
                </c:pt>
                <c:pt idx="3800">
                  <c:v>85.0</c:v>
                </c:pt>
                <c:pt idx="3801">
                  <c:v>11.0</c:v>
                </c:pt>
                <c:pt idx="3802">
                  <c:v>78.0</c:v>
                </c:pt>
                <c:pt idx="3803">
                  <c:v>134.0</c:v>
                </c:pt>
                <c:pt idx="3804">
                  <c:v>169.0</c:v>
                </c:pt>
                <c:pt idx="3805">
                  <c:v>10.0</c:v>
                </c:pt>
                <c:pt idx="3806">
                  <c:v>31.0</c:v>
                </c:pt>
                <c:pt idx="3807">
                  <c:v>120.0</c:v>
                </c:pt>
                <c:pt idx="3808">
                  <c:v>98.0</c:v>
                </c:pt>
                <c:pt idx="3809">
                  <c:v>130.0</c:v>
                </c:pt>
                <c:pt idx="3810">
                  <c:v>60.0</c:v>
                </c:pt>
                <c:pt idx="3811">
                  <c:v>143.0</c:v>
                </c:pt>
                <c:pt idx="3812">
                  <c:v>221.0</c:v>
                </c:pt>
                <c:pt idx="3813">
                  <c:v>170.0</c:v>
                </c:pt>
                <c:pt idx="3814">
                  <c:v>10.0</c:v>
                </c:pt>
                <c:pt idx="3815">
                  <c:v>297.0</c:v>
                </c:pt>
                <c:pt idx="3816">
                  <c:v>115.0</c:v>
                </c:pt>
                <c:pt idx="3817">
                  <c:v>6.0</c:v>
                </c:pt>
                <c:pt idx="3818">
                  <c:v>446.0</c:v>
                </c:pt>
                <c:pt idx="3819">
                  <c:v>123.0</c:v>
                </c:pt>
                <c:pt idx="3820">
                  <c:v>22.0</c:v>
                </c:pt>
                <c:pt idx="3821">
                  <c:v>5.0</c:v>
                </c:pt>
                <c:pt idx="3822">
                  <c:v>1014.0</c:v>
                </c:pt>
                <c:pt idx="3823">
                  <c:v>23.0</c:v>
                </c:pt>
                <c:pt idx="3824">
                  <c:v>6.0</c:v>
                </c:pt>
                <c:pt idx="3825">
                  <c:v>158.0</c:v>
                </c:pt>
                <c:pt idx="3826">
                  <c:v>1056.0</c:v>
                </c:pt>
                <c:pt idx="3827">
                  <c:v>98.0</c:v>
                </c:pt>
                <c:pt idx="3828">
                  <c:v>84.0</c:v>
                </c:pt>
                <c:pt idx="3829">
                  <c:v>297.0</c:v>
                </c:pt>
                <c:pt idx="3830">
                  <c:v>14.0</c:v>
                </c:pt>
                <c:pt idx="3831">
                  <c:v>313.0</c:v>
                </c:pt>
                <c:pt idx="3832">
                  <c:v>31.0</c:v>
                </c:pt>
                <c:pt idx="3833">
                  <c:v>588.0</c:v>
                </c:pt>
                <c:pt idx="3834">
                  <c:v>307.0</c:v>
                </c:pt>
                <c:pt idx="3835">
                  <c:v>163.0</c:v>
                </c:pt>
                <c:pt idx="3836">
                  <c:v>115.0</c:v>
                </c:pt>
                <c:pt idx="3837">
                  <c:v>37.0</c:v>
                </c:pt>
                <c:pt idx="3838">
                  <c:v>109.0</c:v>
                </c:pt>
                <c:pt idx="3839">
                  <c:v>122.0</c:v>
                </c:pt>
                <c:pt idx="3840">
                  <c:v>491.0</c:v>
                </c:pt>
                <c:pt idx="3841">
                  <c:v>196.0</c:v>
                </c:pt>
                <c:pt idx="3842">
                  <c:v>431.0</c:v>
                </c:pt>
                <c:pt idx="3843">
                  <c:v>96.0</c:v>
                </c:pt>
                <c:pt idx="3844">
                  <c:v>111.0</c:v>
                </c:pt>
                <c:pt idx="3845">
                  <c:v>183.0</c:v>
                </c:pt>
                <c:pt idx="3846">
                  <c:v>18.0</c:v>
                </c:pt>
                <c:pt idx="3847">
                  <c:v>74.0</c:v>
                </c:pt>
                <c:pt idx="3848">
                  <c:v>252.0</c:v>
                </c:pt>
                <c:pt idx="3849">
                  <c:v>26.0</c:v>
                </c:pt>
                <c:pt idx="3850">
                  <c:v>59.0</c:v>
                </c:pt>
                <c:pt idx="3851">
                  <c:v>451.0</c:v>
                </c:pt>
                <c:pt idx="3852">
                  <c:v>54.0</c:v>
                </c:pt>
                <c:pt idx="3853">
                  <c:v>176.0</c:v>
                </c:pt>
                <c:pt idx="3854">
                  <c:v>22.0</c:v>
                </c:pt>
                <c:pt idx="3855">
                  <c:v>81.0</c:v>
                </c:pt>
                <c:pt idx="3856">
                  <c:v>134.0</c:v>
                </c:pt>
                <c:pt idx="3857">
                  <c:v>148.0</c:v>
                </c:pt>
                <c:pt idx="3858">
                  <c:v>164.0</c:v>
                </c:pt>
                <c:pt idx="3859">
                  <c:v>40.0</c:v>
                </c:pt>
                <c:pt idx="3860">
                  <c:v>62.0</c:v>
                </c:pt>
                <c:pt idx="3861">
                  <c:v>54.0</c:v>
                </c:pt>
                <c:pt idx="3862">
                  <c:v>396.0</c:v>
                </c:pt>
                <c:pt idx="3863">
                  <c:v>96.0</c:v>
                </c:pt>
                <c:pt idx="3864">
                  <c:v>29.0</c:v>
                </c:pt>
                <c:pt idx="3865">
                  <c:v>172.0</c:v>
                </c:pt>
                <c:pt idx="3866">
                  <c:v>111.0</c:v>
                </c:pt>
                <c:pt idx="3867">
                  <c:v>48.0</c:v>
                </c:pt>
                <c:pt idx="3868">
                  <c:v>43.0</c:v>
                </c:pt>
                <c:pt idx="3869">
                  <c:v>16.0</c:v>
                </c:pt>
                <c:pt idx="3870">
                  <c:v>399.0</c:v>
                </c:pt>
                <c:pt idx="3871">
                  <c:v>46.0</c:v>
                </c:pt>
                <c:pt idx="3872">
                  <c:v>258.0</c:v>
                </c:pt>
                <c:pt idx="3873">
                  <c:v>166.0</c:v>
                </c:pt>
                <c:pt idx="3874">
                  <c:v>172.0</c:v>
                </c:pt>
                <c:pt idx="3875">
                  <c:v>14.0</c:v>
                </c:pt>
                <c:pt idx="3876">
                  <c:v>401.0</c:v>
                </c:pt>
                <c:pt idx="3877">
                  <c:v>55.0</c:v>
                </c:pt>
                <c:pt idx="3878">
                  <c:v>22.0</c:v>
                </c:pt>
                <c:pt idx="3879">
                  <c:v>81.0</c:v>
                </c:pt>
                <c:pt idx="3880">
                  <c:v>184.0</c:v>
                </c:pt>
                <c:pt idx="3881">
                  <c:v>20.0</c:v>
                </c:pt>
                <c:pt idx="3882">
                  <c:v>10.0</c:v>
                </c:pt>
                <c:pt idx="3883">
                  <c:v>10.0</c:v>
                </c:pt>
                <c:pt idx="3884">
                  <c:v>129.0</c:v>
                </c:pt>
                <c:pt idx="3885">
                  <c:v>98.0</c:v>
                </c:pt>
                <c:pt idx="3886">
                  <c:v>83.0</c:v>
                </c:pt>
                <c:pt idx="3887">
                  <c:v>88.0</c:v>
                </c:pt>
                <c:pt idx="3888">
                  <c:v>323.0</c:v>
                </c:pt>
                <c:pt idx="3889">
                  <c:v>46.0</c:v>
                </c:pt>
                <c:pt idx="3890">
                  <c:v>93.0</c:v>
                </c:pt>
                <c:pt idx="3891">
                  <c:v>11.0</c:v>
                </c:pt>
                <c:pt idx="3892">
                  <c:v>57.0</c:v>
                </c:pt>
                <c:pt idx="3893">
                  <c:v>9.0</c:v>
                </c:pt>
                <c:pt idx="3894">
                  <c:v>14.0</c:v>
                </c:pt>
                <c:pt idx="3895">
                  <c:v>50.0</c:v>
                </c:pt>
                <c:pt idx="3896">
                  <c:v>20.0</c:v>
                </c:pt>
                <c:pt idx="3897">
                  <c:v>2.0</c:v>
                </c:pt>
                <c:pt idx="3898">
                  <c:v>48.0</c:v>
                </c:pt>
                <c:pt idx="3899">
                  <c:v>51.0</c:v>
                </c:pt>
                <c:pt idx="3900">
                  <c:v>39.0</c:v>
                </c:pt>
                <c:pt idx="3901">
                  <c:v>36.0</c:v>
                </c:pt>
                <c:pt idx="3902">
                  <c:v>30.0</c:v>
                </c:pt>
                <c:pt idx="3903">
                  <c:v>42.0</c:v>
                </c:pt>
                <c:pt idx="3904">
                  <c:v>37.0</c:v>
                </c:pt>
                <c:pt idx="3905">
                  <c:v>46.0</c:v>
                </c:pt>
                <c:pt idx="3906">
                  <c:v>495.0</c:v>
                </c:pt>
                <c:pt idx="3907">
                  <c:v>433.0</c:v>
                </c:pt>
                <c:pt idx="3908">
                  <c:v>50.0</c:v>
                </c:pt>
                <c:pt idx="3909">
                  <c:v>340.0</c:v>
                </c:pt>
                <c:pt idx="3910">
                  <c:v>22.0</c:v>
                </c:pt>
                <c:pt idx="3911">
                  <c:v>278.0</c:v>
                </c:pt>
                <c:pt idx="3912">
                  <c:v>49.0</c:v>
                </c:pt>
                <c:pt idx="3913">
                  <c:v>571.0</c:v>
                </c:pt>
                <c:pt idx="3914">
                  <c:v>90.0</c:v>
                </c:pt>
                <c:pt idx="3915">
                  <c:v>330.0</c:v>
                </c:pt>
                <c:pt idx="3916">
                  <c:v>39.0</c:v>
                </c:pt>
                <c:pt idx="3917">
                  <c:v>82.0</c:v>
                </c:pt>
                <c:pt idx="3918">
                  <c:v>52.0</c:v>
                </c:pt>
                <c:pt idx="3919">
                  <c:v>62.0</c:v>
                </c:pt>
                <c:pt idx="3920">
                  <c:v>1340.0</c:v>
                </c:pt>
                <c:pt idx="3921">
                  <c:v>37.0</c:v>
                </c:pt>
                <c:pt idx="3922">
                  <c:v>100.0</c:v>
                </c:pt>
                <c:pt idx="3923">
                  <c:v>64.0</c:v>
                </c:pt>
                <c:pt idx="3924">
                  <c:v>61.0</c:v>
                </c:pt>
                <c:pt idx="3925">
                  <c:v>42.0</c:v>
                </c:pt>
                <c:pt idx="3926">
                  <c:v>26.0</c:v>
                </c:pt>
                <c:pt idx="3927">
                  <c:v>30.0</c:v>
                </c:pt>
                <c:pt idx="3928">
                  <c:v>25.0</c:v>
                </c:pt>
                <c:pt idx="3929">
                  <c:v>20.0</c:v>
                </c:pt>
                <c:pt idx="3930">
                  <c:v>39.0</c:v>
                </c:pt>
                <c:pt idx="3931">
                  <c:v>49.0</c:v>
                </c:pt>
                <c:pt idx="3932">
                  <c:v>35.0</c:v>
                </c:pt>
                <c:pt idx="3933">
                  <c:v>54.0</c:v>
                </c:pt>
                <c:pt idx="3934">
                  <c:v>66.0</c:v>
                </c:pt>
                <c:pt idx="3935">
                  <c:v>49.0</c:v>
                </c:pt>
                <c:pt idx="3936">
                  <c:v>318.0</c:v>
                </c:pt>
                <c:pt idx="3937">
                  <c:v>57.0</c:v>
                </c:pt>
                <c:pt idx="3938">
                  <c:v>53.0</c:v>
                </c:pt>
                <c:pt idx="3939">
                  <c:v>108.0</c:v>
                </c:pt>
                <c:pt idx="3940">
                  <c:v>57.0</c:v>
                </c:pt>
                <c:pt idx="3941">
                  <c:v>56.0</c:v>
                </c:pt>
                <c:pt idx="3942">
                  <c:v>35.0</c:v>
                </c:pt>
                <c:pt idx="3943">
                  <c:v>173.0</c:v>
                </c:pt>
                <c:pt idx="3944">
                  <c:v>33.0</c:v>
                </c:pt>
                <c:pt idx="3945">
                  <c:v>4.0</c:v>
                </c:pt>
                <c:pt idx="3946">
                  <c:v>51.0</c:v>
                </c:pt>
                <c:pt idx="3947">
                  <c:v>126.0</c:v>
                </c:pt>
                <c:pt idx="3948">
                  <c:v>43.0</c:v>
                </c:pt>
                <c:pt idx="3949">
                  <c:v>31.0</c:v>
                </c:pt>
                <c:pt idx="3950">
                  <c:v>36.0</c:v>
                </c:pt>
                <c:pt idx="3951">
                  <c:v>36.0</c:v>
                </c:pt>
                <c:pt idx="3952">
                  <c:v>336.0</c:v>
                </c:pt>
                <c:pt idx="3953">
                  <c:v>48.0</c:v>
                </c:pt>
                <c:pt idx="3954">
                  <c:v>52.0</c:v>
                </c:pt>
                <c:pt idx="3955">
                  <c:v>50.0</c:v>
                </c:pt>
                <c:pt idx="3956">
                  <c:v>34.0</c:v>
                </c:pt>
                <c:pt idx="3957">
                  <c:v>245.0</c:v>
                </c:pt>
                <c:pt idx="3958">
                  <c:v>84.0</c:v>
                </c:pt>
                <c:pt idx="3959">
                  <c:v>39.0</c:v>
                </c:pt>
                <c:pt idx="3960">
                  <c:v>49.0</c:v>
                </c:pt>
                <c:pt idx="3961">
                  <c:v>78.0</c:v>
                </c:pt>
                <c:pt idx="3962">
                  <c:v>68.0</c:v>
                </c:pt>
                <c:pt idx="3963">
                  <c:v>17.0</c:v>
                </c:pt>
                <c:pt idx="3964">
                  <c:v>88.0</c:v>
                </c:pt>
                <c:pt idx="3965">
                  <c:v>72.0</c:v>
                </c:pt>
                <c:pt idx="3966">
                  <c:v>35.0</c:v>
                </c:pt>
                <c:pt idx="3967">
                  <c:v>34.0</c:v>
                </c:pt>
                <c:pt idx="3968">
                  <c:v>458.0</c:v>
                </c:pt>
                <c:pt idx="3969">
                  <c:v>46.0</c:v>
                </c:pt>
                <c:pt idx="3970">
                  <c:v>351.0</c:v>
                </c:pt>
                <c:pt idx="3971">
                  <c:v>47.0</c:v>
                </c:pt>
                <c:pt idx="3972">
                  <c:v>31.0</c:v>
                </c:pt>
                <c:pt idx="3973">
                  <c:v>62.0</c:v>
                </c:pt>
                <c:pt idx="3974">
                  <c:v>25.0</c:v>
                </c:pt>
                <c:pt idx="3975">
                  <c:v>24.0</c:v>
                </c:pt>
                <c:pt idx="3976">
                  <c:v>68.0</c:v>
                </c:pt>
                <c:pt idx="3977">
                  <c:v>48.0</c:v>
                </c:pt>
                <c:pt idx="3978">
                  <c:v>47.0</c:v>
                </c:pt>
                <c:pt idx="3979">
                  <c:v>42.0</c:v>
                </c:pt>
                <c:pt idx="3980">
                  <c:v>36.0</c:v>
                </c:pt>
                <c:pt idx="3981">
                  <c:v>64.0</c:v>
                </c:pt>
                <c:pt idx="3982">
                  <c:v>53.0</c:v>
                </c:pt>
                <c:pt idx="3983">
                  <c:v>32.0</c:v>
                </c:pt>
                <c:pt idx="3984">
                  <c:v>34.0</c:v>
                </c:pt>
                <c:pt idx="3985">
                  <c:v>14.0</c:v>
                </c:pt>
                <c:pt idx="3986">
                  <c:v>45.0</c:v>
                </c:pt>
                <c:pt idx="3987">
                  <c:v>41.0</c:v>
                </c:pt>
                <c:pt idx="3988">
                  <c:v>50.0</c:v>
                </c:pt>
                <c:pt idx="3989">
                  <c:v>27.0</c:v>
                </c:pt>
                <c:pt idx="3990">
                  <c:v>3.0</c:v>
                </c:pt>
                <c:pt idx="3991">
                  <c:v>42.0</c:v>
                </c:pt>
                <c:pt idx="3992">
                  <c:v>22.0</c:v>
                </c:pt>
                <c:pt idx="3993">
                  <c:v>3.0</c:v>
                </c:pt>
                <c:pt idx="3994">
                  <c:v>272.0</c:v>
                </c:pt>
                <c:pt idx="3995">
                  <c:v>104.0</c:v>
                </c:pt>
                <c:pt idx="3996">
                  <c:v>48.0</c:v>
                </c:pt>
                <c:pt idx="3997">
                  <c:v>24.0</c:v>
                </c:pt>
                <c:pt idx="3998">
                  <c:v>30.0</c:v>
                </c:pt>
                <c:pt idx="3999">
                  <c:v>82.0</c:v>
                </c:pt>
                <c:pt idx="4000">
                  <c:v>86.0</c:v>
                </c:pt>
                <c:pt idx="4001">
                  <c:v>51.0</c:v>
                </c:pt>
                <c:pt idx="4002">
                  <c:v>47.0</c:v>
                </c:pt>
                <c:pt idx="4003">
                  <c:v>37.0</c:v>
                </c:pt>
                <c:pt idx="4004">
                  <c:v>47.0</c:v>
                </c:pt>
                <c:pt idx="4005">
                  <c:v>74.0</c:v>
                </c:pt>
                <c:pt idx="4006">
                  <c:v>55.0</c:v>
                </c:pt>
                <c:pt idx="4007">
                  <c:v>24.0</c:v>
                </c:pt>
                <c:pt idx="4008">
                  <c:v>57.0</c:v>
                </c:pt>
                <c:pt idx="4009">
                  <c:v>32.0</c:v>
                </c:pt>
                <c:pt idx="4010">
                  <c:v>20.0</c:v>
                </c:pt>
                <c:pt idx="4011">
                  <c:v>37.0</c:v>
                </c:pt>
                <c:pt idx="4012">
                  <c:v>42.0</c:v>
                </c:pt>
                <c:pt idx="4013">
                  <c:v>36.0</c:v>
                </c:pt>
                <c:pt idx="4014">
                  <c:v>40.0</c:v>
                </c:pt>
                <c:pt idx="4015">
                  <c:v>51.0</c:v>
                </c:pt>
                <c:pt idx="4016">
                  <c:v>30.0</c:v>
                </c:pt>
                <c:pt idx="4017">
                  <c:v>26.0</c:v>
                </c:pt>
                <c:pt idx="4018">
                  <c:v>21.0</c:v>
                </c:pt>
                <c:pt idx="4019">
                  <c:v>32.0</c:v>
                </c:pt>
                <c:pt idx="4020">
                  <c:v>59.0</c:v>
                </c:pt>
                <c:pt idx="4021">
                  <c:v>68.0</c:v>
                </c:pt>
                <c:pt idx="4022">
                  <c:v>50.0</c:v>
                </c:pt>
                <c:pt idx="4023">
                  <c:v>52.0</c:v>
                </c:pt>
                <c:pt idx="4024">
                  <c:v>96.0</c:v>
                </c:pt>
                <c:pt idx="4025">
                  <c:v>31.0</c:v>
                </c:pt>
                <c:pt idx="4026">
                  <c:v>18.0</c:v>
                </c:pt>
                <c:pt idx="4027">
                  <c:v>20.0</c:v>
                </c:pt>
                <c:pt idx="4028">
                  <c:v>46.0</c:v>
                </c:pt>
                <c:pt idx="4029">
                  <c:v>60.0</c:v>
                </c:pt>
                <c:pt idx="4030">
                  <c:v>52.0</c:v>
                </c:pt>
                <c:pt idx="4031">
                  <c:v>43.0</c:v>
                </c:pt>
                <c:pt idx="4032">
                  <c:v>60.0</c:v>
                </c:pt>
                <c:pt idx="4033">
                  <c:v>38.0</c:v>
                </c:pt>
                <c:pt idx="4034">
                  <c:v>12.0</c:v>
                </c:pt>
                <c:pt idx="4035">
                  <c:v>47.0</c:v>
                </c:pt>
                <c:pt idx="4036">
                  <c:v>20.0</c:v>
                </c:pt>
                <c:pt idx="4037">
                  <c:v>41.0</c:v>
                </c:pt>
                <c:pt idx="4038">
                  <c:v>36.0</c:v>
                </c:pt>
                <c:pt idx="4039">
                  <c:v>17.0</c:v>
                </c:pt>
                <c:pt idx="4040">
                  <c:v>16.0</c:v>
                </c:pt>
                <c:pt idx="4041">
                  <c:v>34.0</c:v>
                </c:pt>
                <c:pt idx="4042">
                  <c:v>57.0</c:v>
                </c:pt>
                <c:pt idx="4043">
                  <c:v>29.0</c:v>
                </c:pt>
                <c:pt idx="4044">
                  <c:v>51.0</c:v>
                </c:pt>
                <c:pt idx="4045">
                  <c:v>33.0</c:v>
                </c:pt>
                <c:pt idx="4046">
                  <c:v>48.0</c:v>
                </c:pt>
                <c:pt idx="4047">
                  <c:v>18.0</c:v>
                </c:pt>
                <c:pt idx="4048">
                  <c:v>32.0</c:v>
                </c:pt>
                <c:pt idx="4049">
                  <c:v>39.0</c:v>
                </c:pt>
                <c:pt idx="4050">
                  <c:v>19.0</c:v>
                </c:pt>
                <c:pt idx="4051">
                  <c:v>35.0</c:v>
                </c:pt>
                <c:pt idx="4052">
                  <c:v>19.0</c:v>
                </c:pt>
                <c:pt idx="4053">
                  <c:v>50.0</c:v>
                </c:pt>
                <c:pt idx="4054">
                  <c:v>22.0</c:v>
                </c:pt>
                <c:pt idx="4055">
                  <c:v>32.0</c:v>
                </c:pt>
                <c:pt idx="4056">
                  <c:v>22.0</c:v>
                </c:pt>
                <c:pt idx="4057">
                  <c:v>61.0</c:v>
                </c:pt>
                <c:pt idx="4058">
                  <c:v>50.0</c:v>
                </c:pt>
                <c:pt idx="4059">
                  <c:v>236.0</c:v>
                </c:pt>
                <c:pt idx="4060">
                  <c:v>48.0</c:v>
                </c:pt>
                <c:pt idx="4061">
                  <c:v>30.0</c:v>
                </c:pt>
                <c:pt idx="4062">
                  <c:v>36.0</c:v>
                </c:pt>
                <c:pt idx="4063">
                  <c:v>30.0</c:v>
                </c:pt>
                <c:pt idx="4064">
                  <c:v>36.0</c:v>
                </c:pt>
                <c:pt idx="4065">
                  <c:v>39.0</c:v>
                </c:pt>
                <c:pt idx="4066">
                  <c:v>27.0</c:v>
                </c:pt>
                <c:pt idx="4067">
                  <c:v>40.0</c:v>
                </c:pt>
                <c:pt idx="4068">
                  <c:v>22.0</c:v>
                </c:pt>
                <c:pt idx="4069">
                  <c:v>54.0</c:v>
                </c:pt>
                <c:pt idx="4070">
                  <c:v>22.0</c:v>
                </c:pt>
                <c:pt idx="4071">
                  <c:v>17.0</c:v>
                </c:pt>
                <c:pt idx="4072">
                  <c:v>999.0</c:v>
                </c:pt>
                <c:pt idx="4073">
                  <c:v>998.0</c:v>
                </c:pt>
                <c:pt idx="4074">
                  <c:v>208.0</c:v>
                </c:pt>
                <c:pt idx="4075">
                  <c:v>56.0</c:v>
                </c:pt>
                <c:pt idx="4076">
                  <c:v>12.0</c:v>
                </c:pt>
                <c:pt idx="4077">
                  <c:v>35.0</c:v>
                </c:pt>
                <c:pt idx="4078">
                  <c:v>36.0</c:v>
                </c:pt>
                <c:pt idx="4079">
                  <c:v>31.0</c:v>
                </c:pt>
                <c:pt idx="4080">
                  <c:v>23.0</c:v>
                </c:pt>
                <c:pt idx="4081">
                  <c:v>21.0</c:v>
                </c:pt>
                <c:pt idx="4082">
                  <c:v>38.0</c:v>
                </c:pt>
                <c:pt idx="4083">
                  <c:v>38.0</c:v>
                </c:pt>
                <c:pt idx="4084">
                  <c:v>34.0</c:v>
                </c:pt>
                <c:pt idx="4085">
                  <c:v>39.0</c:v>
                </c:pt>
                <c:pt idx="4086">
                  <c:v>57.0</c:v>
                </c:pt>
                <c:pt idx="4087">
                  <c:v>53.0</c:v>
                </c:pt>
                <c:pt idx="4088">
                  <c:v>39.0</c:v>
                </c:pt>
                <c:pt idx="4089">
                  <c:v>27.0</c:v>
                </c:pt>
                <c:pt idx="4090">
                  <c:v>42.0</c:v>
                </c:pt>
                <c:pt idx="4091">
                  <c:v>29.0</c:v>
                </c:pt>
                <c:pt idx="4092">
                  <c:v>38.0</c:v>
                </c:pt>
                <c:pt idx="4093">
                  <c:v>26.0</c:v>
                </c:pt>
                <c:pt idx="4094">
                  <c:v>181.0</c:v>
                </c:pt>
                <c:pt idx="4095">
                  <c:v>43.0</c:v>
                </c:pt>
                <c:pt idx="4096">
                  <c:v>25.0</c:v>
                </c:pt>
                <c:pt idx="4097">
                  <c:v>41.0</c:v>
                </c:pt>
                <c:pt idx="4098">
                  <c:v>54.0</c:v>
                </c:pt>
                <c:pt idx="4099">
                  <c:v>18.0</c:v>
                </c:pt>
                <c:pt idx="4100">
                  <c:v>18.0</c:v>
                </c:pt>
                <c:pt idx="4101">
                  <c:v>35.0</c:v>
                </c:pt>
                <c:pt idx="4102">
                  <c:v>45.0</c:v>
                </c:pt>
                <c:pt idx="4103">
                  <c:v>28.0</c:v>
                </c:pt>
                <c:pt idx="4104">
                  <c:v>40.0</c:v>
                </c:pt>
                <c:pt idx="4105">
                  <c:v>29.0</c:v>
                </c:pt>
                <c:pt idx="4106">
                  <c:v>57.0</c:v>
                </c:pt>
                <c:pt idx="4107">
                  <c:v>18.0</c:v>
                </c:pt>
                <c:pt idx="4108">
                  <c:v>36.0</c:v>
                </c:pt>
                <c:pt idx="4109">
                  <c:v>55.0</c:v>
                </c:pt>
                <c:pt idx="4110">
                  <c:v>49.0</c:v>
                </c:pt>
                <c:pt idx="4111">
                  <c:v>39.0</c:v>
                </c:pt>
                <c:pt idx="4112">
                  <c:v>43.0</c:v>
                </c:pt>
                <c:pt idx="4113">
                  <c:v>61.0</c:v>
                </c:pt>
                <c:pt idx="4114">
                  <c:v>36.0</c:v>
                </c:pt>
                <c:pt idx="4115">
                  <c:v>29.0</c:v>
                </c:pt>
                <c:pt idx="4116">
                  <c:v>49.0</c:v>
                </c:pt>
                <c:pt idx="4117">
                  <c:v>28.0</c:v>
                </c:pt>
                <c:pt idx="4118">
                  <c:v>28.0</c:v>
                </c:pt>
                <c:pt idx="4119">
                  <c:v>29.0</c:v>
                </c:pt>
                <c:pt idx="4120">
                  <c:v>45.0</c:v>
                </c:pt>
                <c:pt idx="4121">
                  <c:v>16.0</c:v>
                </c:pt>
                <c:pt idx="4122">
                  <c:v>29.0</c:v>
                </c:pt>
                <c:pt idx="4123">
                  <c:v>24.0</c:v>
                </c:pt>
                <c:pt idx="4124">
                  <c:v>1938.0</c:v>
                </c:pt>
                <c:pt idx="4125">
                  <c:v>22.0</c:v>
                </c:pt>
                <c:pt idx="4126">
                  <c:v>42.0</c:v>
                </c:pt>
                <c:pt idx="4127">
                  <c:v>28.0</c:v>
                </c:pt>
                <c:pt idx="4128">
                  <c:v>39.0</c:v>
                </c:pt>
                <c:pt idx="4129">
                  <c:v>36.0</c:v>
                </c:pt>
                <c:pt idx="4130">
                  <c:v>64.0</c:v>
                </c:pt>
                <c:pt idx="4131">
                  <c:v>12.0</c:v>
                </c:pt>
                <c:pt idx="4132">
                  <c:v>7.0</c:v>
                </c:pt>
                <c:pt idx="4133">
                  <c:v>22.0</c:v>
                </c:pt>
                <c:pt idx="4134">
                  <c:v>172.0</c:v>
                </c:pt>
                <c:pt idx="4135">
                  <c:v>1001.0</c:v>
                </c:pt>
                <c:pt idx="4136">
                  <c:v>2.0</c:v>
                </c:pt>
                <c:pt idx="4137">
                  <c:v>207.0</c:v>
                </c:pt>
                <c:pt idx="4138">
                  <c:v>57.0</c:v>
                </c:pt>
                <c:pt idx="4139">
                  <c:v>52.0</c:v>
                </c:pt>
                <c:pt idx="4140">
                  <c:v>52.0</c:v>
                </c:pt>
                <c:pt idx="4141">
                  <c:v>53.0</c:v>
                </c:pt>
                <c:pt idx="4142">
                  <c:v>39.0</c:v>
                </c:pt>
                <c:pt idx="4143">
                  <c:v>58.0</c:v>
                </c:pt>
                <c:pt idx="4144">
                  <c:v>43.0</c:v>
                </c:pt>
                <c:pt idx="4145">
                  <c:v>24.0</c:v>
                </c:pt>
                <c:pt idx="4146">
                  <c:v>54.0</c:v>
                </c:pt>
                <c:pt idx="4147">
                  <c:v>36.0</c:v>
                </c:pt>
                <c:pt idx="4148">
                  <c:v>42.0</c:v>
                </c:pt>
                <c:pt idx="4149">
                  <c:v>54.0</c:v>
                </c:pt>
                <c:pt idx="4150">
                  <c:v>43.0</c:v>
                </c:pt>
                <c:pt idx="4151">
                  <c:v>64.0</c:v>
                </c:pt>
                <c:pt idx="4152">
                  <c:v>61.0</c:v>
                </c:pt>
                <c:pt idx="4153">
                  <c:v>49.0</c:v>
                </c:pt>
                <c:pt idx="4154">
                  <c:v>64.0</c:v>
                </c:pt>
                <c:pt idx="4155">
                  <c:v>34.0</c:v>
                </c:pt>
                <c:pt idx="4156">
                  <c:v>38.0</c:v>
                </c:pt>
                <c:pt idx="4157">
                  <c:v>23.0</c:v>
                </c:pt>
                <c:pt idx="4158">
                  <c:v>17.0</c:v>
                </c:pt>
                <c:pt idx="4159">
                  <c:v>54.0</c:v>
                </c:pt>
                <c:pt idx="4160">
                  <c:v>36.0</c:v>
                </c:pt>
                <c:pt idx="4161">
                  <c:v>49.0</c:v>
                </c:pt>
                <c:pt idx="4162">
                  <c:v>45.0</c:v>
                </c:pt>
                <c:pt idx="4163">
                  <c:v>43.0</c:v>
                </c:pt>
                <c:pt idx="4164">
                  <c:v>40.0</c:v>
                </c:pt>
                <c:pt idx="4165">
                  <c:v>37.0</c:v>
                </c:pt>
                <c:pt idx="4166">
                  <c:v>46.0</c:v>
                </c:pt>
                <c:pt idx="4167">
                  <c:v>52.0</c:v>
                </c:pt>
                <c:pt idx="4168">
                  <c:v>40.0</c:v>
                </c:pt>
                <c:pt idx="4169">
                  <c:v>53.0</c:v>
                </c:pt>
                <c:pt idx="4170">
                  <c:v>58.0</c:v>
                </c:pt>
                <c:pt idx="4171">
                  <c:v>51.0</c:v>
                </c:pt>
                <c:pt idx="4172">
                  <c:v>59.0</c:v>
                </c:pt>
                <c:pt idx="4173">
                  <c:v>52.0</c:v>
                </c:pt>
                <c:pt idx="4174">
                  <c:v>64.0</c:v>
                </c:pt>
                <c:pt idx="4175">
                  <c:v>59.0</c:v>
                </c:pt>
                <c:pt idx="4176">
                  <c:v>57.0</c:v>
                </c:pt>
                <c:pt idx="4177">
                  <c:v>32.0</c:v>
                </c:pt>
                <c:pt idx="4178">
                  <c:v>50.0</c:v>
                </c:pt>
                <c:pt idx="4179">
                  <c:v>48.0</c:v>
                </c:pt>
                <c:pt idx="4180">
                  <c:v>44.0</c:v>
                </c:pt>
                <c:pt idx="4181">
                  <c:v>35.0</c:v>
                </c:pt>
                <c:pt idx="4182">
                  <c:v>48.0</c:v>
                </c:pt>
                <c:pt idx="4183">
                  <c:v>46.0</c:v>
                </c:pt>
                <c:pt idx="4184">
                  <c:v>37.0</c:v>
                </c:pt>
                <c:pt idx="4185">
                  <c:v>46.0</c:v>
                </c:pt>
                <c:pt idx="4186">
                  <c:v>52.0</c:v>
                </c:pt>
                <c:pt idx="4187">
                  <c:v>38.0</c:v>
                </c:pt>
                <c:pt idx="4188">
                  <c:v>34.0</c:v>
                </c:pt>
                <c:pt idx="4189">
                  <c:v>43.0</c:v>
                </c:pt>
                <c:pt idx="4190">
                  <c:v>36.0</c:v>
                </c:pt>
                <c:pt idx="4191">
                  <c:v>50.0</c:v>
                </c:pt>
                <c:pt idx="4192">
                  <c:v>31.0</c:v>
                </c:pt>
                <c:pt idx="4193">
                  <c:v>39.0</c:v>
                </c:pt>
                <c:pt idx="4194">
                  <c:v>39.0</c:v>
                </c:pt>
                <c:pt idx="4195">
                  <c:v>33.0</c:v>
                </c:pt>
                <c:pt idx="4196">
                  <c:v>48.0</c:v>
                </c:pt>
                <c:pt idx="4197">
                  <c:v>19.0</c:v>
                </c:pt>
                <c:pt idx="4198">
                  <c:v>34.0</c:v>
                </c:pt>
                <c:pt idx="4199">
                  <c:v>37.0</c:v>
                </c:pt>
                <c:pt idx="4200">
                  <c:v>33.0</c:v>
                </c:pt>
                <c:pt idx="4201">
                  <c:v>33.0</c:v>
                </c:pt>
                <c:pt idx="4202">
                  <c:v>46.0</c:v>
                </c:pt>
                <c:pt idx="4203">
                  <c:v>63.0</c:v>
                </c:pt>
                <c:pt idx="4204">
                  <c:v>47.0</c:v>
                </c:pt>
                <c:pt idx="4205">
                  <c:v>58.0</c:v>
                </c:pt>
                <c:pt idx="4206">
                  <c:v>26.0</c:v>
                </c:pt>
                <c:pt idx="4207">
                  <c:v>66.0</c:v>
                </c:pt>
                <c:pt idx="4208">
                  <c:v>50.0</c:v>
                </c:pt>
                <c:pt idx="4209">
                  <c:v>47.0</c:v>
                </c:pt>
                <c:pt idx="4210">
                  <c:v>40.0</c:v>
                </c:pt>
                <c:pt idx="4211">
                  <c:v>24.0</c:v>
                </c:pt>
                <c:pt idx="4212">
                  <c:v>38.0</c:v>
                </c:pt>
                <c:pt idx="4213">
                  <c:v>40.0</c:v>
                </c:pt>
                <c:pt idx="4214">
                  <c:v>62.0</c:v>
                </c:pt>
                <c:pt idx="4215">
                  <c:v>27.0</c:v>
                </c:pt>
                <c:pt idx="4216">
                  <c:v>45.0</c:v>
                </c:pt>
                <c:pt idx="4217">
                  <c:v>21.0</c:v>
                </c:pt>
                <c:pt idx="4218">
                  <c:v>52.0</c:v>
                </c:pt>
                <c:pt idx="4219">
                  <c:v>63.0</c:v>
                </c:pt>
                <c:pt idx="4220">
                  <c:v>41.0</c:v>
                </c:pt>
                <c:pt idx="4221">
                  <c:v>46.0</c:v>
                </c:pt>
                <c:pt idx="4222">
                  <c:v>39.0</c:v>
                </c:pt>
                <c:pt idx="4223">
                  <c:v>40.0</c:v>
                </c:pt>
                <c:pt idx="4224">
                  <c:v>48.0</c:v>
                </c:pt>
                <c:pt idx="4225">
                  <c:v>48.0</c:v>
                </c:pt>
                <c:pt idx="4226">
                  <c:v>50.0</c:v>
                </c:pt>
                <c:pt idx="4227">
                  <c:v>47.0</c:v>
                </c:pt>
                <c:pt idx="4228">
                  <c:v>53.0</c:v>
                </c:pt>
                <c:pt idx="4229">
                  <c:v>51.0</c:v>
                </c:pt>
                <c:pt idx="4230">
                  <c:v>57.0</c:v>
                </c:pt>
                <c:pt idx="4231">
                  <c:v>57.0</c:v>
                </c:pt>
                <c:pt idx="4232">
                  <c:v>44.0</c:v>
                </c:pt>
                <c:pt idx="4233">
                  <c:v>44.0</c:v>
                </c:pt>
                <c:pt idx="4234">
                  <c:v>37.0</c:v>
                </c:pt>
                <c:pt idx="4235">
                  <c:v>40.0</c:v>
                </c:pt>
                <c:pt idx="4236">
                  <c:v>50.0</c:v>
                </c:pt>
                <c:pt idx="4237">
                  <c:v>39.0</c:v>
                </c:pt>
                <c:pt idx="4238">
                  <c:v>54.0</c:v>
                </c:pt>
                <c:pt idx="4239">
                  <c:v>50.0</c:v>
                </c:pt>
                <c:pt idx="4240">
                  <c:v>42.0</c:v>
                </c:pt>
                <c:pt idx="4241">
                  <c:v>40.0</c:v>
                </c:pt>
                <c:pt idx="4242">
                  <c:v>56.0</c:v>
                </c:pt>
                <c:pt idx="4243">
                  <c:v>66.0</c:v>
                </c:pt>
                <c:pt idx="4244">
                  <c:v>32.0</c:v>
                </c:pt>
                <c:pt idx="4245">
                  <c:v>57.0</c:v>
                </c:pt>
                <c:pt idx="4246">
                  <c:v>51.0</c:v>
                </c:pt>
                <c:pt idx="4247">
                  <c:v>50.0</c:v>
                </c:pt>
                <c:pt idx="4248">
                  <c:v>46.0</c:v>
                </c:pt>
                <c:pt idx="4249">
                  <c:v>51.0</c:v>
                </c:pt>
                <c:pt idx="4250">
                  <c:v>54.0</c:v>
                </c:pt>
                <c:pt idx="4251">
                  <c:v>54.0</c:v>
                </c:pt>
                <c:pt idx="4252">
                  <c:v>52.0</c:v>
                </c:pt>
                <c:pt idx="4253">
                  <c:v>39.0</c:v>
                </c:pt>
                <c:pt idx="4254">
                  <c:v>43.0</c:v>
                </c:pt>
                <c:pt idx="4255">
                  <c:v>16.0</c:v>
                </c:pt>
                <c:pt idx="4256">
                  <c:v>37.0</c:v>
                </c:pt>
                <c:pt idx="4257">
                  <c:v>41.0</c:v>
                </c:pt>
                <c:pt idx="4258">
                  <c:v>40.0</c:v>
                </c:pt>
                <c:pt idx="4259">
                  <c:v>69.0</c:v>
                </c:pt>
                <c:pt idx="4260">
                  <c:v>51.0</c:v>
                </c:pt>
                <c:pt idx="4261">
                  <c:v>56.0</c:v>
                </c:pt>
                <c:pt idx="4262">
                  <c:v>54.0</c:v>
                </c:pt>
                <c:pt idx="4263">
                  <c:v>54.0</c:v>
                </c:pt>
                <c:pt idx="4264">
                  <c:v>28.0</c:v>
                </c:pt>
                <c:pt idx="4265">
                  <c:v>55.0</c:v>
                </c:pt>
                <c:pt idx="4266">
                  <c:v>44.0</c:v>
                </c:pt>
                <c:pt idx="4267">
                  <c:v>44.0</c:v>
                </c:pt>
                <c:pt idx="4268">
                  <c:v>59.0</c:v>
                </c:pt>
                <c:pt idx="4269">
                  <c:v>44.0</c:v>
                </c:pt>
                <c:pt idx="4270">
                  <c:v>52.0</c:v>
                </c:pt>
                <c:pt idx="4271">
                  <c:v>40.0</c:v>
                </c:pt>
                <c:pt idx="4272">
                  <c:v>28.0</c:v>
                </c:pt>
                <c:pt idx="4273">
                  <c:v>28.0</c:v>
                </c:pt>
                <c:pt idx="4274">
                  <c:v>40.0</c:v>
                </c:pt>
                <c:pt idx="4275">
                  <c:v>50.0</c:v>
                </c:pt>
                <c:pt idx="4276">
                  <c:v>36.0</c:v>
                </c:pt>
                <c:pt idx="4277">
                  <c:v>39.0</c:v>
                </c:pt>
                <c:pt idx="4278">
                  <c:v>38.0</c:v>
                </c:pt>
                <c:pt idx="4279">
                  <c:v>54.0</c:v>
                </c:pt>
                <c:pt idx="4280">
                  <c:v>49.0</c:v>
                </c:pt>
                <c:pt idx="4281">
                  <c:v>27.0</c:v>
                </c:pt>
                <c:pt idx="4282">
                  <c:v>34.0</c:v>
                </c:pt>
                <c:pt idx="4283">
                  <c:v>21.0</c:v>
                </c:pt>
                <c:pt idx="4284">
                  <c:v>48.0</c:v>
                </c:pt>
                <c:pt idx="4285">
                  <c:v>54.0</c:v>
                </c:pt>
                <c:pt idx="4286">
                  <c:v>19.0</c:v>
                </c:pt>
                <c:pt idx="4287">
                  <c:v>28.0</c:v>
                </c:pt>
                <c:pt idx="4288">
                  <c:v>39.0</c:v>
                </c:pt>
                <c:pt idx="4289">
                  <c:v>52.0</c:v>
                </c:pt>
                <c:pt idx="4290">
                  <c:v>61.0</c:v>
                </c:pt>
                <c:pt idx="4291">
                  <c:v>12.0</c:v>
                </c:pt>
                <c:pt idx="4292">
                  <c:v>38.0</c:v>
                </c:pt>
                <c:pt idx="4293">
                  <c:v>38.0</c:v>
                </c:pt>
                <c:pt idx="4294">
                  <c:v>62.0</c:v>
                </c:pt>
                <c:pt idx="4295">
                  <c:v>34.0</c:v>
                </c:pt>
                <c:pt idx="4296">
                  <c:v>33.0</c:v>
                </c:pt>
                <c:pt idx="4297">
                  <c:v>37.0</c:v>
                </c:pt>
                <c:pt idx="4298">
                  <c:v>67.0</c:v>
                </c:pt>
                <c:pt idx="4299">
                  <c:v>53.0</c:v>
                </c:pt>
                <c:pt idx="4300">
                  <c:v>18.0</c:v>
                </c:pt>
                <c:pt idx="4301">
                  <c:v>35.0</c:v>
                </c:pt>
                <c:pt idx="4302">
                  <c:v>22.0</c:v>
                </c:pt>
                <c:pt idx="4303">
                  <c:v>31.0</c:v>
                </c:pt>
                <c:pt idx="4304">
                  <c:v>29.0</c:v>
                </c:pt>
                <c:pt idx="4305">
                  <c:v>49.0</c:v>
                </c:pt>
                <c:pt idx="4306">
                  <c:v>38.0</c:v>
                </c:pt>
                <c:pt idx="4307">
                  <c:v>49.0</c:v>
                </c:pt>
                <c:pt idx="4308">
                  <c:v>33.0</c:v>
                </c:pt>
                <c:pt idx="4309">
                  <c:v>43.0</c:v>
                </c:pt>
                <c:pt idx="4310">
                  <c:v>44.0</c:v>
                </c:pt>
                <c:pt idx="4311">
                  <c:v>32.0</c:v>
                </c:pt>
                <c:pt idx="4312">
                  <c:v>46.0</c:v>
                </c:pt>
                <c:pt idx="4313">
                  <c:v>46.0</c:v>
                </c:pt>
                <c:pt idx="4314">
                  <c:v>28.0</c:v>
                </c:pt>
                <c:pt idx="4315">
                  <c:v>41.0</c:v>
                </c:pt>
                <c:pt idx="4316">
                  <c:v>54.0</c:v>
                </c:pt>
                <c:pt idx="4317">
                  <c:v>72.0</c:v>
                </c:pt>
                <c:pt idx="4318">
                  <c:v>33.0</c:v>
                </c:pt>
                <c:pt idx="4319">
                  <c:v>253.0</c:v>
                </c:pt>
                <c:pt idx="4320">
                  <c:v>117.0</c:v>
                </c:pt>
                <c:pt idx="4321">
                  <c:v>67.0</c:v>
                </c:pt>
                <c:pt idx="4322">
                  <c:v>53.0</c:v>
                </c:pt>
                <c:pt idx="4323">
                  <c:v>107.0</c:v>
                </c:pt>
                <c:pt idx="4324">
                  <c:v>13.0</c:v>
                </c:pt>
                <c:pt idx="4325">
                  <c:v>5.0</c:v>
                </c:pt>
                <c:pt idx="4326">
                  <c:v>2.0</c:v>
                </c:pt>
                <c:pt idx="4327">
                  <c:v>6.0</c:v>
                </c:pt>
                <c:pt idx="4328">
                  <c:v>2.0</c:v>
                </c:pt>
                <c:pt idx="4329">
                  <c:v>2.0</c:v>
                </c:pt>
                <c:pt idx="4330">
                  <c:v>36.0</c:v>
                </c:pt>
                <c:pt idx="4331">
                  <c:v>26.0</c:v>
                </c:pt>
                <c:pt idx="4332">
                  <c:v>311.0</c:v>
                </c:pt>
                <c:pt idx="4333">
                  <c:v>524.0</c:v>
                </c:pt>
                <c:pt idx="4334">
                  <c:v>27.0</c:v>
                </c:pt>
                <c:pt idx="4335">
                  <c:v>96.0</c:v>
                </c:pt>
                <c:pt idx="4336">
                  <c:v>36.0</c:v>
                </c:pt>
                <c:pt idx="4337">
                  <c:v>69.0</c:v>
                </c:pt>
                <c:pt idx="4338">
                  <c:v>40.0</c:v>
                </c:pt>
                <c:pt idx="4339">
                  <c:v>31.0</c:v>
                </c:pt>
                <c:pt idx="4340">
                  <c:v>62.0</c:v>
                </c:pt>
                <c:pt idx="4341">
                  <c:v>44.0</c:v>
                </c:pt>
                <c:pt idx="4342">
                  <c:v>34.0</c:v>
                </c:pt>
                <c:pt idx="4343">
                  <c:v>67.0</c:v>
                </c:pt>
                <c:pt idx="4344">
                  <c:v>51.0</c:v>
                </c:pt>
                <c:pt idx="4345">
                  <c:v>20.0</c:v>
                </c:pt>
                <c:pt idx="4346">
                  <c:v>28.0</c:v>
                </c:pt>
                <c:pt idx="4347">
                  <c:v>40.0</c:v>
                </c:pt>
                <c:pt idx="4348">
                  <c:v>55.0</c:v>
                </c:pt>
                <c:pt idx="4349">
                  <c:v>51.0</c:v>
                </c:pt>
                <c:pt idx="4350">
                  <c:v>45.0</c:v>
                </c:pt>
                <c:pt idx="4351">
                  <c:v>33.0</c:v>
                </c:pt>
                <c:pt idx="4352">
                  <c:v>23.0</c:v>
                </c:pt>
                <c:pt idx="4353">
                  <c:v>40.0</c:v>
                </c:pt>
                <c:pt idx="4354">
                  <c:v>30.0</c:v>
                </c:pt>
                <c:pt idx="4355">
                  <c:v>37.0</c:v>
                </c:pt>
                <c:pt idx="4356">
                  <c:v>15.0</c:v>
                </c:pt>
                <c:pt idx="4357">
                  <c:v>43.0</c:v>
                </c:pt>
                <c:pt idx="4358">
                  <c:v>22.0</c:v>
                </c:pt>
                <c:pt idx="4359">
                  <c:v>58.0</c:v>
                </c:pt>
                <c:pt idx="4360">
                  <c:v>23.0</c:v>
                </c:pt>
                <c:pt idx="4361">
                  <c:v>48.0</c:v>
                </c:pt>
                <c:pt idx="4362">
                  <c:v>54.0</c:v>
                </c:pt>
                <c:pt idx="4363">
                  <c:v>37.0</c:v>
                </c:pt>
                <c:pt idx="4364">
                  <c:v>55.0</c:v>
                </c:pt>
                <c:pt idx="4365">
                  <c:v>53.0</c:v>
                </c:pt>
                <c:pt idx="4366">
                  <c:v>36.0</c:v>
                </c:pt>
                <c:pt idx="4367">
                  <c:v>58.0</c:v>
                </c:pt>
                <c:pt idx="4368">
                  <c:v>61.0</c:v>
                </c:pt>
                <c:pt idx="4369">
                  <c:v>46.0</c:v>
                </c:pt>
                <c:pt idx="4370">
                  <c:v>29.0</c:v>
                </c:pt>
                <c:pt idx="4371">
                  <c:v>37.0</c:v>
                </c:pt>
                <c:pt idx="4372">
                  <c:v>39.0</c:v>
                </c:pt>
                <c:pt idx="4373">
                  <c:v>32.0</c:v>
                </c:pt>
                <c:pt idx="4374">
                  <c:v>38.0</c:v>
                </c:pt>
                <c:pt idx="4375">
                  <c:v>25.0</c:v>
                </c:pt>
                <c:pt idx="4376">
                  <c:v>72.0</c:v>
                </c:pt>
                <c:pt idx="4377">
                  <c:v>33.0</c:v>
                </c:pt>
                <c:pt idx="4378">
                  <c:v>39.0</c:v>
                </c:pt>
                <c:pt idx="4379">
                  <c:v>32.0</c:v>
                </c:pt>
                <c:pt idx="4380">
                  <c:v>30.0</c:v>
                </c:pt>
                <c:pt idx="4381">
                  <c:v>27.0</c:v>
                </c:pt>
                <c:pt idx="4382">
                  <c:v>28.0</c:v>
                </c:pt>
                <c:pt idx="4383">
                  <c:v>23.0</c:v>
                </c:pt>
                <c:pt idx="4384">
                  <c:v>36.0</c:v>
                </c:pt>
                <c:pt idx="4385">
                  <c:v>27.0</c:v>
                </c:pt>
                <c:pt idx="4386">
                  <c:v>56.0</c:v>
                </c:pt>
                <c:pt idx="4387">
                  <c:v>62.0</c:v>
                </c:pt>
                <c:pt idx="4388">
                  <c:v>23.0</c:v>
                </c:pt>
                <c:pt idx="4389">
                  <c:v>62.0</c:v>
                </c:pt>
                <c:pt idx="4390">
                  <c:v>55.0</c:v>
                </c:pt>
                <c:pt idx="4391">
                  <c:v>31.0</c:v>
                </c:pt>
                <c:pt idx="4392">
                  <c:v>36.0</c:v>
                </c:pt>
                <c:pt idx="4393">
                  <c:v>45.0</c:v>
                </c:pt>
                <c:pt idx="4394">
                  <c:v>41.0</c:v>
                </c:pt>
                <c:pt idx="4395">
                  <c:v>52.0</c:v>
                </c:pt>
                <c:pt idx="4396">
                  <c:v>46.0</c:v>
                </c:pt>
                <c:pt idx="4397">
                  <c:v>31.0</c:v>
                </c:pt>
                <c:pt idx="4398">
                  <c:v>61.0</c:v>
                </c:pt>
                <c:pt idx="4399">
                  <c:v>31.0</c:v>
                </c:pt>
                <c:pt idx="4400">
                  <c:v>22.0</c:v>
                </c:pt>
                <c:pt idx="4401">
                  <c:v>33.0</c:v>
                </c:pt>
                <c:pt idx="4402">
                  <c:v>34.0</c:v>
                </c:pt>
                <c:pt idx="4403">
                  <c:v>53.0</c:v>
                </c:pt>
                <c:pt idx="4404">
                  <c:v>30.0</c:v>
                </c:pt>
                <c:pt idx="4405">
                  <c:v>43.0</c:v>
                </c:pt>
                <c:pt idx="4406">
                  <c:v>36.0</c:v>
                </c:pt>
                <c:pt idx="4407">
                  <c:v>26.0</c:v>
                </c:pt>
                <c:pt idx="4408">
                  <c:v>17.0</c:v>
                </c:pt>
                <c:pt idx="4409">
                  <c:v>43.0</c:v>
                </c:pt>
                <c:pt idx="4410">
                  <c:v>40.0</c:v>
                </c:pt>
                <c:pt idx="4411">
                  <c:v>51.0</c:v>
                </c:pt>
                <c:pt idx="4412">
                  <c:v>21.0</c:v>
                </c:pt>
                <c:pt idx="4413">
                  <c:v>21.0</c:v>
                </c:pt>
                <c:pt idx="4414">
                  <c:v>35.0</c:v>
                </c:pt>
                <c:pt idx="4415">
                  <c:v>47.0</c:v>
                </c:pt>
                <c:pt idx="4416">
                  <c:v>32.0</c:v>
                </c:pt>
                <c:pt idx="4417">
                  <c:v>36.0</c:v>
                </c:pt>
                <c:pt idx="4418">
                  <c:v>50.0</c:v>
                </c:pt>
                <c:pt idx="4419">
                  <c:v>39.0</c:v>
                </c:pt>
                <c:pt idx="4420">
                  <c:v>26.0</c:v>
                </c:pt>
                <c:pt idx="4421">
                  <c:v>52.0</c:v>
                </c:pt>
                <c:pt idx="4422">
                  <c:v>54.0</c:v>
                </c:pt>
                <c:pt idx="4423">
                  <c:v>33.0</c:v>
                </c:pt>
                <c:pt idx="4424">
                  <c:v>28.0</c:v>
                </c:pt>
                <c:pt idx="4425">
                  <c:v>57.0</c:v>
                </c:pt>
                <c:pt idx="4426">
                  <c:v>58.0</c:v>
                </c:pt>
                <c:pt idx="4427">
                  <c:v>33.0</c:v>
                </c:pt>
                <c:pt idx="4428">
                  <c:v>30.0</c:v>
                </c:pt>
                <c:pt idx="4429">
                  <c:v>14.0</c:v>
                </c:pt>
                <c:pt idx="4430">
                  <c:v>29.0</c:v>
                </c:pt>
                <c:pt idx="4431">
                  <c:v>28.0</c:v>
                </c:pt>
                <c:pt idx="4432">
                  <c:v>37.0</c:v>
                </c:pt>
                <c:pt idx="4433">
                  <c:v>45.0</c:v>
                </c:pt>
                <c:pt idx="4434">
                  <c:v>69.0</c:v>
                </c:pt>
                <c:pt idx="4435">
                  <c:v>30.0</c:v>
                </c:pt>
                <c:pt idx="4436">
                  <c:v>23.0</c:v>
                </c:pt>
                <c:pt idx="4437">
                  <c:v>35.0</c:v>
                </c:pt>
                <c:pt idx="4438">
                  <c:v>31.0</c:v>
                </c:pt>
                <c:pt idx="4439">
                  <c:v>23.0</c:v>
                </c:pt>
                <c:pt idx="4440">
                  <c:v>38.0</c:v>
                </c:pt>
                <c:pt idx="4441">
                  <c:v>38.0</c:v>
                </c:pt>
                <c:pt idx="4442">
                  <c:v>42.0</c:v>
                </c:pt>
                <c:pt idx="4443">
                  <c:v>34.0</c:v>
                </c:pt>
                <c:pt idx="4444">
                  <c:v>25.0</c:v>
                </c:pt>
                <c:pt idx="4445">
                  <c:v>26.0</c:v>
                </c:pt>
                <c:pt idx="4446">
                  <c:v>38.0</c:v>
                </c:pt>
                <c:pt idx="4447">
                  <c:v>25.0</c:v>
                </c:pt>
                <c:pt idx="4448">
                  <c:v>21.0</c:v>
                </c:pt>
                <c:pt idx="4449">
                  <c:v>40.0</c:v>
                </c:pt>
                <c:pt idx="4450">
                  <c:v>39.0</c:v>
                </c:pt>
                <c:pt idx="4451">
                  <c:v>57.0</c:v>
                </c:pt>
                <c:pt idx="4452">
                  <c:v>48.0</c:v>
                </c:pt>
                <c:pt idx="4453">
                  <c:v>16.0</c:v>
                </c:pt>
                <c:pt idx="4454">
                  <c:v>41.0</c:v>
                </c:pt>
                <c:pt idx="4455">
                  <c:v>21.0</c:v>
                </c:pt>
                <c:pt idx="4456">
                  <c:v>60.0</c:v>
                </c:pt>
                <c:pt idx="4457">
                  <c:v>38.0</c:v>
                </c:pt>
                <c:pt idx="4458">
                  <c:v>35.0</c:v>
                </c:pt>
                <c:pt idx="4459">
                  <c:v>25.0</c:v>
                </c:pt>
                <c:pt idx="4460">
                  <c:v>26.0</c:v>
                </c:pt>
                <c:pt idx="4461">
                  <c:v>69.0</c:v>
                </c:pt>
                <c:pt idx="4462">
                  <c:v>42.0</c:v>
                </c:pt>
                <c:pt idx="4463">
                  <c:v>35.0</c:v>
                </c:pt>
                <c:pt idx="4464">
                  <c:v>20.0</c:v>
                </c:pt>
                <c:pt idx="4465">
                  <c:v>40.0</c:v>
                </c:pt>
                <c:pt idx="4466">
                  <c:v>43.0</c:v>
                </c:pt>
                <c:pt idx="4467">
                  <c:v>163.0</c:v>
                </c:pt>
                <c:pt idx="4468">
                  <c:v>29.0</c:v>
                </c:pt>
                <c:pt idx="4469">
                  <c:v>45.0</c:v>
                </c:pt>
                <c:pt idx="4470">
                  <c:v>49.0</c:v>
                </c:pt>
                <c:pt idx="4471">
                  <c:v>35.0</c:v>
                </c:pt>
                <c:pt idx="4472">
                  <c:v>34.0</c:v>
                </c:pt>
                <c:pt idx="4473">
                  <c:v>30.0</c:v>
                </c:pt>
                <c:pt idx="4474">
                  <c:v>61.0</c:v>
                </c:pt>
                <c:pt idx="4475">
                  <c:v>41.0</c:v>
                </c:pt>
                <c:pt idx="4476">
                  <c:v>47.0</c:v>
                </c:pt>
                <c:pt idx="4477">
                  <c:v>20.0</c:v>
                </c:pt>
                <c:pt idx="4478">
                  <c:v>47.0</c:v>
                </c:pt>
                <c:pt idx="4479">
                  <c:v>50.0</c:v>
                </c:pt>
                <c:pt idx="4480">
                  <c:v>40.0</c:v>
                </c:pt>
                <c:pt idx="4481">
                  <c:v>16.0</c:v>
                </c:pt>
                <c:pt idx="4482">
                  <c:v>31.0</c:v>
                </c:pt>
                <c:pt idx="4483">
                  <c:v>34.0</c:v>
                </c:pt>
                <c:pt idx="4484">
                  <c:v>27.0</c:v>
                </c:pt>
                <c:pt idx="4485">
                  <c:v>16.0</c:v>
                </c:pt>
                <c:pt idx="4486">
                  <c:v>28.0</c:v>
                </c:pt>
                <c:pt idx="4487">
                  <c:v>41.0</c:v>
                </c:pt>
                <c:pt idx="4488">
                  <c:v>23.0</c:v>
                </c:pt>
                <c:pt idx="4489">
                  <c:v>19.0</c:v>
                </c:pt>
                <c:pt idx="4490">
                  <c:v>31.0</c:v>
                </c:pt>
                <c:pt idx="4491">
                  <c:v>26.0</c:v>
                </c:pt>
                <c:pt idx="4492">
                  <c:v>49.0</c:v>
                </c:pt>
                <c:pt idx="4493">
                  <c:v>28.0</c:v>
                </c:pt>
                <c:pt idx="4494">
                  <c:v>40.0</c:v>
                </c:pt>
                <c:pt idx="4495">
                  <c:v>37.0</c:v>
                </c:pt>
                <c:pt idx="4496">
                  <c:v>26.0</c:v>
                </c:pt>
                <c:pt idx="4497">
                  <c:v>44.0</c:v>
                </c:pt>
                <c:pt idx="4498">
                  <c:v>52.0</c:v>
                </c:pt>
                <c:pt idx="4499">
                  <c:v>30.0</c:v>
                </c:pt>
                <c:pt idx="4500">
                  <c:v>56.0</c:v>
                </c:pt>
                <c:pt idx="4501">
                  <c:v>39.0</c:v>
                </c:pt>
                <c:pt idx="4502">
                  <c:v>39.0</c:v>
                </c:pt>
                <c:pt idx="4503">
                  <c:v>44.0</c:v>
                </c:pt>
                <c:pt idx="4504">
                  <c:v>28.0</c:v>
                </c:pt>
                <c:pt idx="4505">
                  <c:v>26.0</c:v>
                </c:pt>
                <c:pt idx="4506">
                  <c:v>38.0</c:v>
                </c:pt>
                <c:pt idx="4507">
                  <c:v>43.0</c:v>
                </c:pt>
                <c:pt idx="4508">
                  <c:v>34.0</c:v>
                </c:pt>
                <c:pt idx="4509">
                  <c:v>29.0</c:v>
                </c:pt>
                <c:pt idx="4510">
                  <c:v>28.0</c:v>
                </c:pt>
                <c:pt idx="4511">
                  <c:v>12.0</c:v>
                </c:pt>
                <c:pt idx="4512">
                  <c:v>30.0</c:v>
                </c:pt>
                <c:pt idx="4513">
                  <c:v>48.0</c:v>
                </c:pt>
                <c:pt idx="4514">
                  <c:v>34.0</c:v>
                </c:pt>
                <c:pt idx="4515">
                  <c:v>46.0</c:v>
                </c:pt>
                <c:pt idx="4516">
                  <c:v>31.0</c:v>
                </c:pt>
                <c:pt idx="4517">
                  <c:v>32.0</c:v>
                </c:pt>
                <c:pt idx="4518">
                  <c:v>31.0</c:v>
                </c:pt>
                <c:pt idx="4519">
                  <c:v>32.0</c:v>
                </c:pt>
                <c:pt idx="4520">
                  <c:v>44.0</c:v>
                </c:pt>
                <c:pt idx="4521">
                  <c:v>35.0</c:v>
                </c:pt>
                <c:pt idx="4522">
                  <c:v>43.0</c:v>
                </c:pt>
                <c:pt idx="4523">
                  <c:v>19.0</c:v>
                </c:pt>
                <c:pt idx="4524">
                  <c:v>41.0</c:v>
                </c:pt>
                <c:pt idx="4525">
                  <c:v>43.0</c:v>
                </c:pt>
                <c:pt idx="4526">
                  <c:v>40.0</c:v>
                </c:pt>
                <c:pt idx="4527">
                  <c:v>30.0</c:v>
                </c:pt>
                <c:pt idx="4528">
                  <c:v>9.0</c:v>
                </c:pt>
                <c:pt idx="4529">
                  <c:v>43.0</c:v>
                </c:pt>
                <c:pt idx="4530">
                  <c:v>42.0</c:v>
                </c:pt>
                <c:pt idx="4531">
                  <c:v>41.0</c:v>
                </c:pt>
                <c:pt idx="4532">
                  <c:v>32.0</c:v>
                </c:pt>
                <c:pt idx="4533">
                  <c:v>42.0</c:v>
                </c:pt>
                <c:pt idx="4534">
                  <c:v>36.0</c:v>
                </c:pt>
                <c:pt idx="4535">
                  <c:v>33.0</c:v>
                </c:pt>
                <c:pt idx="4536">
                  <c:v>50.0</c:v>
                </c:pt>
                <c:pt idx="4537">
                  <c:v>27.0</c:v>
                </c:pt>
                <c:pt idx="4538">
                  <c:v>35.0</c:v>
                </c:pt>
                <c:pt idx="4539">
                  <c:v>66.0</c:v>
                </c:pt>
                <c:pt idx="4540">
                  <c:v>26.0</c:v>
                </c:pt>
                <c:pt idx="4541">
                  <c:v>39.0</c:v>
                </c:pt>
                <c:pt idx="4542">
                  <c:v>36.0</c:v>
                </c:pt>
                <c:pt idx="4543">
                  <c:v>28.0</c:v>
                </c:pt>
                <c:pt idx="4544">
                  <c:v>35.0</c:v>
                </c:pt>
                <c:pt idx="4545">
                  <c:v>30.0</c:v>
                </c:pt>
                <c:pt idx="4546">
                  <c:v>59.0</c:v>
                </c:pt>
                <c:pt idx="4547">
                  <c:v>50.0</c:v>
                </c:pt>
                <c:pt idx="4548">
                  <c:v>49.0</c:v>
                </c:pt>
                <c:pt idx="4549">
                  <c:v>48.0</c:v>
                </c:pt>
                <c:pt idx="4550">
                  <c:v>55.0</c:v>
                </c:pt>
                <c:pt idx="4551">
                  <c:v>36.0</c:v>
                </c:pt>
                <c:pt idx="4552">
                  <c:v>37.0</c:v>
                </c:pt>
                <c:pt idx="4553">
                  <c:v>44.0</c:v>
                </c:pt>
                <c:pt idx="4554">
                  <c:v>32.0</c:v>
                </c:pt>
                <c:pt idx="4555">
                  <c:v>34.0</c:v>
                </c:pt>
                <c:pt idx="4556">
                  <c:v>46.0</c:v>
                </c:pt>
                <c:pt idx="4557">
                  <c:v>27.0</c:v>
                </c:pt>
                <c:pt idx="4558">
                  <c:v>60.0</c:v>
                </c:pt>
                <c:pt idx="4559">
                  <c:v>45.0</c:v>
                </c:pt>
                <c:pt idx="4560">
                  <c:v>51.0</c:v>
                </c:pt>
                <c:pt idx="4561">
                  <c:v>44.0</c:v>
                </c:pt>
                <c:pt idx="4562">
                  <c:v>41.0</c:v>
                </c:pt>
                <c:pt idx="4563">
                  <c:v>25.0</c:v>
                </c:pt>
                <c:pt idx="4564">
                  <c:v>25.0</c:v>
                </c:pt>
                <c:pt idx="4565">
                  <c:v>42.0</c:v>
                </c:pt>
                <c:pt idx="4566">
                  <c:v>40.0</c:v>
                </c:pt>
                <c:pt idx="4567">
                  <c:v>30.0</c:v>
                </c:pt>
                <c:pt idx="4568">
                  <c:v>36.0</c:v>
                </c:pt>
                <c:pt idx="4569">
                  <c:v>21.0</c:v>
                </c:pt>
                <c:pt idx="4570">
                  <c:v>25.0</c:v>
                </c:pt>
                <c:pt idx="4571">
                  <c:v>21.0</c:v>
                </c:pt>
                <c:pt idx="4572">
                  <c:v>29.0</c:v>
                </c:pt>
                <c:pt idx="4573">
                  <c:v>24.0</c:v>
                </c:pt>
                <c:pt idx="4574">
                  <c:v>28.0</c:v>
                </c:pt>
                <c:pt idx="4575">
                  <c:v>22.0</c:v>
                </c:pt>
                <c:pt idx="4576">
                  <c:v>41.0</c:v>
                </c:pt>
                <c:pt idx="4577">
                  <c:v>28.0</c:v>
                </c:pt>
                <c:pt idx="4578">
                  <c:v>14.0</c:v>
                </c:pt>
                <c:pt idx="4579">
                  <c:v>42.0</c:v>
                </c:pt>
                <c:pt idx="4580">
                  <c:v>25.0</c:v>
                </c:pt>
                <c:pt idx="4581">
                  <c:v>50.0</c:v>
                </c:pt>
                <c:pt idx="4582">
                  <c:v>49.0</c:v>
                </c:pt>
                <c:pt idx="4583">
                  <c:v>34.0</c:v>
                </c:pt>
                <c:pt idx="4584">
                  <c:v>38.0</c:v>
                </c:pt>
                <c:pt idx="4585">
                  <c:v>13.0</c:v>
                </c:pt>
                <c:pt idx="4586">
                  <c:v>28.0</c:v>
                </c:pt>
                <c:pt idx="4587">
                  <c:v>44.0</c:v>
                </c:pt>
                <c:pt idx="4588">
                  <c:v>37.0</c:v>
                </c:pt>
                <c:pt idx="4589">
                  <c:v>45.0</c:v>
                </c:pt>
                <c:pt idx="4590">
                  <c:v>25.0</c:v>
                </c:pt>
                <c:pt idx="4591">
                  <c:v>27.0</c:v>
                </c:pt>
                <c:pt idx="4592">
                  <c:v>43.0</c:v>
                </c:pt>
                <c:pt idx="4593">
                  <c:v>29.0</c:v>
                </c:pt>
                <c:pt idx="4594">
                  <c:v>33.0</c:v>
                </c:pt>
                <c:pt idx="4595">
                  <c:v>37.0</c:v>
                </c:pt>
                <c:pt idx="4596">
                  <c:v>37.0</c:v>
                </c:pt>
                <c:pt idx="4597">
                  <c:v>27.0</c:v>
                </c:pt>
                <c:pt idx="4598">
                  <c:v>45.0</c:v>
                </c:pt>
                <c:pt idx="4599">
                  <c:v>26.0</c:v>
                </c:pt>
                <c:pt idx="4600">
                  <c:v>18.0</c:v>
                </c:pt>
                <c:pt idx="4601">
                  <c:v>32.0</c:v>
                </c:pt>
                <c:pt idx="4602">
                  <c:v>40.0</c:v>
                </c:pt>
                <c:pt idx="4603">
                  <c:v>30.0</c:v>
                </c:pt>
                <c:pt idx="4604">
                  <c:v>33.0</c:v>
                </c:pt>
                <c:pt idx="4605">
                  <c:v>35.0</c:v>
                </c:pt>
                <c:pt idx="4606">
                  <c:v>31.0</c:v>
                </c:pt>
                <c:pt idx="4607">
                  <c:v>13.0</c:v>
                </c:pt>
                <c:pt idx="4608">
                  <c:v>29.0</c:v>
                </c:pt>
                <c:pt idx="4609">
                  <c:v>36.0</c:v>
                </c:pt>
                <c:pt idx="4610">
                  <c:v>20.0</c:v>
                </c:pt>
                <c:pt idx="4611">
                  <c:v>40.0</c:v>
                </c:pt>
                <c:pt idx="4612">
                  <c:v>26.0</c:v>
                </c:pt>
                <c:pt idx="4613">
                  <c:v>43.0</c:v>
                </c:pt>
                <c:pt idx="4614">
                  <c:v>34.0</c:v>
                </c:pt>
                <c:pt idx="4615">
                  <c:v>42.0</c:v>
                </c:pt>
                <c:pt idx="4616">
                  <c:v>21.0</c:v>
                </c:pt>
                <c:pt idx="4617">
                  <c:v>25.0</c:v>
                </c:pt>
                <c:pt idx="4618">
                  <c:v>27.0</c:v>
                </c:pt>
                <c:pt idx="4619">
                  <c:v>38.0</c:v>
                </c:pt>
                <c:pt idx="4620">
                  <c:v>34.0</c:v>
                </c:pt>
                <c:pt idx="4621">
                  <c:v>37.0</c:v>
                </c:pt>
                <c:pt idx="4622">
                  <c:v>30.0</c:v>
                </c:pt>
                <c:pt idx="4623">
                  <c:v>34.0</c:v>
                </c:pt>
                <c:pt idx="4624">
                  <c:v>30.0</c:v>
                </c:pt>
                <c:pt idx="4625">
                  <c:v>24.0</c:v>
                </c:pt>
                <c:pt idx="4626">
                  <c:v>15.0</c:v>
                </c:pt>
                <c:pt idx="4627">
                  <c:v>22.0</c:v>
                </c:pt>
                <c:pt idx="4628">
                  <c:v>17.0</c:v>
                </c:pt>
                <c:pt idx="4629">
                  <c:v>19.0</c:v>
                </c:pt>
                <c:pt idx="4630">
                  <c:v>25.0</c:v>
                </c:pt>
                <c:pt idx="4631">
                  <c:v>26.0</c:v>
                </c:pt>
                <c:pt idx="4632">
                  <c:v>13.0</c:v>
                </c:pt>
                <c:pt idx="4633">
                  <c:v>24.0</c:v>
                </c:pt>
                <c:pt idx="4634">
                  <c:v>14.0</c:v>
                </c:pt>
                <c:pt idx="4635">
                  <c:v>16.0</c:v>
                </c:pt>
                <c:pt idx="4636">
                  <c:v>20.0</c:v>
                </c:pt>
                <c:pt idx="4637">
                  <c:v>29.0</c:v>
                </c:pt>
                <c:pt idx="4638">
                  <c:v>30.0</c:v>
                </c:pt>
                <c:pt idx="4639">
                  <c:v>21.0</c:v>
                </c:pt>
                <c:pt idx="4640">
                  <c:v>19.0</c:v>
                </c:pt>
                <c:pt idx="4641">
                  <c:v>23.0</c:v>
                </c:pt>
                <c:pt idx="4642">
                  <c:v>22.0</c:v>
                </c:pt>
                <c:pt idx="4643">
                  <c:v>25.0</c:v>
                </c:pt>
                <c:pt idx="4644">
                  <c:v>30.0</c:v>
                </c:pt>
                <c:pt idx="4645">
                  <c:v>13.0</c:v>
                </c:pt>
                <c:pt idx="4646">
                  <c:v>19.0</c:v>
                </c:pt>
                <c:pt idx="4647">
                  <c:v>17.0</c:v>
                </c:pt>
                <c:pt idx="4648">
                  <c:v>15.0</c:v>
                </c:pt>
                <c:pt idx="4649">
                  <c:v>9.0</c:v>
                </c:pt>
                <c:pt idx="4650">
                  <c:v>15.0</c:v>
                </c:pt>
                <c:pt idx="4651">
                  <c:v>17.0</c:v>
                </c:pt>
                <c:pt idx="4652">
                  <c:v>21.0</c:v>
                </c:pt>
                <c:pt idx="4653">
                  <c:v>25.0</c:v>
                </c:pt>
                <c:pt idx="4654">
                  <c:v>11.0</c:v>
                </c:pt>
                <c:pt idx="4655">
                  <c:v>14.0</c:v>
                </c:pt>
                <c:pt idx="4656">
                  <c:v>20.0</c:v>
                </c:pt>
                <c:pt idx="4657">
                  <c:v>13.0</c:v>
                </c:pt>
                <c:pt idx="4658">
                  <c:v>15.0</c:v>
                </c:pt>
                <c:pt idx="4659">
                  <c:v>22.0</c:v>
                </c:pt>
                <c:pt idx="4660">
                  <c:v>26.0</c:v>
                </c:pt>
                <c:pt idx="4661">
                  <c:v>24.0</c:v>
                </c:pt>
                <c:pt idx="4662">
                  <c:v>27.0</c:v>
                </c:pt>
                <c:pt idx="4663">
                  <c:v>24.0</c:v>
                </c:pt>
                <c:pt idx="4664">
                  <c:v>23.0</c:v>
                </c:pt>
                <c:pt idx="4665">
                  <c:v>17.0</c:v>
                </c:pt>
                <c:pt idx="4666">
                  <c:v>23.0</c:v>
                </c:pt>
                <c:pt idx="4667">
                  <c:v>30.0</c:v>
                </c:pt>
                <c:pt idx="4668">
                  <c:v>16.0</c:v>
                </c:pt>
                <c:pt idx="4669">
                  <c:v>12.0</c:v>
                </c:pt>
                <c:pt idx="4670">
                  <c:v>20.0</c:v>
                </c:pt>
                <c:pt idx="4671">
                  <c:v>24.0</c:v>
                </c:pt>
                <c:pt idx="4672">
                  <c:v>19.0</c:v>
                </c:pt>
                <c:pt idx="4673">
                  <c:v>21.0</c:v>
                </c:pt>
                <c:pt idx="4674">
                  <c:v>26.0</c:v>
                </c:pt>
                <c:pt idx="4675">
                  <c:v>24.0</c:v>
                </c:pt>
                <c:pt idx="4676">
                  <c:v>16.0</c:v>
                </c:pt>
                <c:pt idx="4677">
                  <c:v>19.0</c:v>
                </c:pt>
                <c:pt idx="4678">
                  <c:v>30.0</c:v>
                </c:pt>
                <c:pt idx="4679">
                  <c:v>31.0</c:v>
                </c:pt>
                <c:pt idx="4680">
                  <c:v>16.0</c:v>
                </c:pt>
                <c:pt idx="4681">
                  <c:v>19.0</c:v>
                </c:pt>
                <c:pt idx="4682">
                  <c:v>14.0</c:v>
                </c:pt>
                <c:pt idx="4683">
                  <c:v>28.0</c:v>
                </c:pt>
                <c:pt idx="4684">
                  <c:v>20.0</c:v>
                </c:pt>
                <c:pt idx="4685">
                  <c:v>27.0</c:v>
                </c:pt>
                <c:pt idx="4686">
                  <c:v>20.0</c:v>
                </c:pt>
                <c:pt idx="4687">
                  <c:v>12.0</c:v>
                </c:pt>
                <c:pt idx="4688">
                  <c:v>20.0</c:v>
                </c:pt>
                <c:pt idx="4689">
                  <c:v>21.0</c:v>
                </c:pt>
                <c:pt idx="4690">
                  <c:v>26.0</c:v>
                </c:pt>
                <c:pt idx="4691">
                  <c:v>28.0</c:v>
                </c:pt>
                <c:pt idx="4692">
                  <c:v>16.0</c:v>
                </c:pt>
                <c:pt idx="4693">
                  <c:v>25.0</c:v>
                </c:pt>
                <c:pt idx="4694">
                  <c:v>19.0</c:v>
                </c:pt>
                <c:pt idx="4695">
                  <c:v>30.0</c:v>
                </c:pt>
                <c:pt idx="4696">
                  <c:v>10.0</c:v>
                </c:pt>
                <c:pt idx="4697">
                  <c:v>28.0</c:v>
                </c:pt>
                <c:pt idx="4698">
                  <c:v>24.0</c:v>
                </c:pt>
                <c:pt idx="4699">
                  <c:v>19.0</c:v>
                </c:pt>
                <c:pt idx="4700">
                  <c:v>25.0</c:v>
                </c:pt>
                <c:pt idx="4701">
                  <c:v>22.0</c:v>
                </c:pt>
                <c:pt idx="4702">
                  <c:v>19.0</c:v>
                </c:pt>
                <c:pt idx="4703">
                  <c:v>9.0</c:v>
                </c:pt>
                <c:pt idx="4704">
                  <c:v>21.0</c:v>
                </c:pt>
                <c:pt idx="4705">
                  <c:v>11.0</c:v>
                </c:pt>
                <c:pt idx="4706">
                  <c:v>18.0</c:v>
                </c:pt>
                <c:pt idx="4707">
                  <c:v>2.0</c:v>
                </c:pt>
                <c:pt idx="4708">
                  <c:v>8.0</c:v>
                </c:pt>
                <c:pt idx="4709">
                  <c:v>6.0</c:v>
                </c:pt>
                <c:pt idx="4710">
                  <c:v>4.0</c:v>
                </c:pt>
                <c:pt idx="4711">
                  <c:v>12.0</c:v>
                </c:pt>
                <c:pt idx="4712">
                  <c:v>7.0</c:v>
                </c:pt>
                <c:pt idx="4713">
                  <c:v>3.0</c:v>
                </c:pt>
                <c:pt idx="4714">
                  <c:v>3.0</c:v>
                </c:pt>
                <c:pt idx="4715">
                  <c:v>6.0</c:v>
                </c:pt>
                <c:pt idx="4716">
                  <c:v>18.0</c:v>
                </c:pt>
                <c:pt idx="4717">
                  <c:v>10.0</c:v>
                </c:pt>
                <c:pt idx="4718">
                  <c:v>24.0</c:v>
                </c:pt>
                <c:pt idx="4719">
                  <c:v>46.0</c:v>
                </c:pt>
                <c:pt idx="4720">
                  <c:v>2.0</c:v>
                </c:pt>
                <c:pt idx="4721">
                  <c:v>8.0</c:v>
                </c:pt>
                <c:pt idx="4722">
                  <c:v>31.0</c:v>
                </c:pt>
                <c:pt idx="4723">
                  <c:v>21.0</c:v>
                </c:pt>
                <c:pt idx="4724">
                  <c:v>14.0</c:v>
                </c:pt>
                <c:pt idx="4725">
                  <c:v>2.0</c:v>
                </c:pt>
                <c:pt idx="4726">
                  <c:v>18.0</c:v>
                </c:pt>
                <c:pt idx="4727">
                  <c:v>9.0</c:v>
                </c:pt>
                <c:pt idx="4728">
                  <c:v>4.0</c:v>
                </c:pt>
                <c:pt idx="4729">
                  <c:v>831.0</c:v>
                </c:pt>
                <c:pt idx="4730">
                  <c:v>16.0</c:v>
                </c:pt>
                <c:pt idx="4731">
                  <c:v>18.0</c:v>
                </c:pt>
                <c:pt idx="4732">
                  <c:v>52.0</c:v>
                </c:pt>
                <c:pt idx="4733">
                  <c:v>75.0</c:v>
                </c:pt>
                <c:pt idx="4734">
                  <c:v>636.0</c:v>
                </c:pt>
                <c:pt idx="4735">
                  <c:v>872.0</c:v>
                </c:pt>
                <c:pt idx="4736">
                  <c:v>1444.0</c:v>
                </c:pt>
                <c:pt idx="4737">
                  <c:v>224.0</c:v>
                </c:pt>
                <c:pt idx="4738">
                  <c:v>87.0</c:v>
                </c:pt>
                <c:pt idx="4739">
                  <c:v>553.0</c:v>
                </c:pt>
                <c:pt idx="4740">
                  <c:v>21.0</c:v>
                </c:pt>
                <c:pt idx="4741">
                  <c:v>126.0</c:v>
                </c:pt>
                <c:pt idx="4742">
                  <c:v>1188.0</c:v>
                </c:pt>
                <c:pt idx="4743">
                  <c:v>128.0</c:v>
                </c:pt>
                <c:pt idx="4744">
                  <c:v>397.0</c:v>
                </c:pt>
                <c:pt idx="4745">
                  <c:v>326.0</c:v>
                </c:pt>
                <c:pt idx="4746">
                  <c:v>834.0</c:v>
                </c:pt>
                <c:pt idx="4747">
                  <c:v>3251.0</c:v>
                </c:pt>
                <c:pt idx="4748">
                  <c:v>1139.0</c:v>
                </c:pt>
                <c:pt idx="4749">
                  <c:v>1025.0</c:v>
                </c:pt>
                <c:pt idx="4750">
                  <c:v>2003.0</c:v>
                </c:pt>
                <c:pt idx="4751">
                  <c:v>902.0</c:v>
                </c:pt>
                <c:pt idx="4752">
                  <c:v>1071.0</c:v>
                </c:pt>
                <c:pt idx="4753">
                  <c:v>815.0</c:v>
                </c:pt>
                <c:pt idx="4754">
                  <c:v>162.0</c:v>
                </c:pt>
                <c:pt idx="4755">
                  <c:v>890.0</c:v>
                </c:pt>
                <c:pt idx="4756">
                  <c:v>484.0</c:v>
                </c:pt>
                <c:pt idx="4757">
                  <c:v>380.0</c:v>
                </c:pt>
                <c:pt idx="4758">
                  <c:v>901.0</c:v>
                </c:pt>
                <c:pt idx="4759">
                  <c:v>600.0</c:v>
                </c:pt>
                <c:pt idx="4760">
                  <c:v>163.0</c:v>
                </c:pt>
                <c:pt idx="4761">
                  <c:v>594.0</c:v>
                </c:pt>
                <c:pt idx="4762">
                  <c:v>1619.0</c:v>
                </c:pt>
                <c:pt idx="4763">
                  <c:v>346.0</c:v>
                </c:pt>
                <c:pt idx="4764">
                  <c:v>950.0</c:v>
                </c:pt>
                <c:pt idx="4765">
                  <c:v>280.0</c:v>
                </c:pt>
                <c:pt idx="4766">
                  <c:v>623.0</c:v>
                </c:pt>
                <c:pt idx="4767">
                  <c:v>268.0</c:v>
                </c:pt>
                <c:pt idx="4768">
                  <c:v>52.0</c:v>
                </c:pt>
                <c:pt idx="4769">
                  <c:v>13.0</c:v>
                </c:pt>
                <c:pt idx="4770">
                  <c:v>725.0</c:v>
                </c:pt>
                <c:pt idx="4771">
                  <c:v>847.0</c:v>
                </c:pt>
                <c:pt idx="4772">
                  <c:v>2769.0</c:v>
                </c:pt>
                <c:pt idx="4773">
                  <c:v>1067.0</c:v>
                </c:pt>
                <c:pt idx="4774">
                  <c:v>1137.0</c:v>
                </c:pt>
                <c:pt idx="4775">
                  <c:v>278.0</c:v>
                </c:pt>
                <c:pt idx="4776">
                  <c:v>843.0</c:v>
                </c:pt>
                <c:pt idx="4777">
                  <c:v>299.0</c:v>
                </c:pt>
                <c:pt idx="4778">
                  <c:v>2163.0</c:v>
                </c:pt>
                <c:pt idx="4779">
                  <c:v>308.0</c:v>
                </c:pt>
                <c:pt idx="4780">
                  <c:v>422.0</c:v>
                </c:pt>
                <c:pt idx="4781">
                  <c:v>546.0</c:v>
                </c:pt>
                <c:pt idx="4782">
                  <c:v>919.0</c:v>
                </c:pt>
                <c:pt idx="4783">
                  <c:v>179.0</c:v>
                </c:pt>
                <c:pt idx="4784">
                  <c:v>275.0</c:v>
                </c:pt>
                <c:pt idx="4785">
                  <c:v>841.0</c:v>
                </c:pt>
                <c:pt idx="4786">
                  <c:v>361.0</c:v>
                </c:pt>
                <c:pt idx="4787">
                  <c:v>89.0</c:v>
                </c:pt>
                <c:pt idx="4788">
                  <c:v>519.0</c:v>
                </c:pt>
                <c:pt idx="4789">
                  <c:v>133.0</c:v>
                </c:pt>
                <c:pt idx="4790">
                  <c:v>1367.0</c:v>
                </c:pt>
                <c:pt idx="4791">
                  <c:v>731.0</c:v>
                </c:pt>
                <c:pt idx="4792">
                  <c:v>800.0</c:v>
                </c:pt>
                <c:pt idx="4793">
                  <c:v>493.0</c:v>
                </c:pt>
                <c:pt idx="4794">
                  <c:v>729.0</c:v>
                </c:pt>
                <c:pt idx="4795">
                  <c:v>798.0</c:v>
                </c:pt>
                <c:pt idx="4796">
                  <c:v>765.0</c:v>
                </c:pt>
                <c:pt idx="4797">
                  <c:v>717.0</c:v>
                </c:pt>
                <c:pt idx="4798">
                  <c:v>343.0</c:v>
                </c:pt>
                <c:pt idx="4799">
                  <c:v>358.0</c:v>
                </c:pt>
                <c:pt idx="4800">
                  <c:v>275.0</c:v>
                </c:pt>
                <c:pt idx="4801">
                  <c:v>1106.0</c:v>
                </c:pt>
                <c:pt idx="4802">
                  <c:v>547.0</c:v>
                </c:pt>
                <c:pt idx="4803">
                  <c:v>94.0</c:v>
                </c:pt>
                <c:pt idx="4804">
                  <c:v>308.0</c:v>
                </c:pt>
                <c:pt idx="4805">
                  <c:v>354.0</c:v>
                </c:pt>
                <c:pt idx="4806">
                  <c:v>1642.0</c:v>
                </c:pt>
                <c:pt idx="4807">
                  <c:v>1577.0</c:v>
                </c:pt>
                <c:pt idx="4808">
                  <c:v>303.0</c:v>
                </c:pt>
                <c:pt idx="4809">
                  <c:v>626.0</c:v>
                </c:pt>
                <c:pt idx="4810">
                  <c:v>1375.0</c:v>
                </c:pt>
                <c:pt idx="4811">
                  <c:v>634.0</c:v>
                </c:pt>
                <c:pt idx="4812">
                  <c:v>533.0</c:v>
                </c:pt>
                <c:pt idx="4813">
                  <c:v>1122.0</c:v>
                </c:pt>
                <c:pt idx="4814">
                  <c:v>360.0</c:v>
                </c:pt>
                <c:pt idx="4815">
                  <c:v>1592.0</c:v>
                </c:pt>
                <c:pt idx="4816">
                  <c:v>1432.0</c:v>
                </c:pt>
                <c:pt idx="4817">
                  <c:v>686.0</c:v>
                </c:pt>
                <c:pt idx="4818">
                  <c:v>1923.0</c:v>
                </c:pt>
                <c:pt idx="4819">
                  <c:v>227.0</c:v>
                </c:pt>
                <c:pt idx="4820">
                  <c:v>1434.0</c:v>
                </c:pt>
                <c:pt idx="4821">
                  <c:v>972.0</c:v>
                </c:pt>
                <c:pt idx="4822">
                  <c:v>283.0</c:v>
                </c:pt>
                <c:pt idx="4823">
                  <c:v>395.0</c:v>
                </c:pt>
                <c:pt idx="4824">
                  <c:v>658.0</c:v>
                </c:pt>
                <c:pt idx="4825">
                  <c:v>204.0</c:v>
                </c:pt>
                <c:pt idx="4826">
                  <c:v>284.0</c:v>
                </c:pt>
                <c:pt idx="4827">
                  <c:v>1282.0</c:v>
                </c:pt>
                <c:pt idx="4828">
                  <c:v>218.0</c:v>
                </c:pt>
                <c:pt idx="4829">
                  <c:v>998.0</c:v>
                </c:pt>
                <c:pt idx="4830">
                  <c:v>356.0</c:v>
                </c:pt>
                <c:pt idx="4831">
                  <c:v>231.0</c:v>
                </c:pt>
                <c:pt idx="4832">
                  <c:v>712.0</c:v>
                </c:pt>
                <c:pt idx="4833">
                  <c:v>361.0</c:v>
                </c:pt>
                <c:pt idx="4834">
                  <c:v>764.0</c:v>
                </c:pt>
                <c:pt idx="4835">
                  <c:v>552.0</c:v>
                </c:pt>
                <c:pt idx="4836">
                  <c:v>720.0</c:v>
                </c:pt>
                <c:pt idx="4837">
                  <c:v>941.0</c:v>
                </c:pt>
                <c:pt idx="4838">
                  <c:v>691.0</c:v>
                </c:pt>
                <c:pt idx="4839">
                  <c:v>618.0</c:v>
                </c:pt>
                <c:pt idx="4840">
                  <c:v>460.0</c:v>
                </c:pt>
                <c:pt idx="4841">
                  <c:v>1056.0</c:v>
                </c:pt>
                <c:pt idx="4842">
                  <c:v>395.0</c:v>
                </c:pt>
                <c:pt idx="4843">
                  <c:v>432.0</c:v>
                </c:pt>
                <c:pt idx="4844">
                  <c:v>394.0</c:v>
                </c:pt>
                <c:pt idx="4845">
                  <c:v>2982.0</c:v>
                </c:pt>
                <c:pt idx="4846">
                  <c:v>645.0</c:v>
                </c:pt>
                <c:pt idx="4847">
                  <c:v>664.0</c:v>
                </c:pt>
                <c:pt idx="4848">
                  <c:v>708.0</c:v>
                </c:pt>
                <c:pt idx="4849">
                  <c:v>451.0</c:v>
                </c:pt>
                <c:pt idx="4850">
                  <c:v>549.0</c:v>
                </c:pt>
                <c:pt idx="4851">
                  <c:v>435.0</c:v>
                </c:pt>
                <c:pt idx="4852">
                  <c:v>801.0</c:v>
                </c:pt>
                <c:pt idx="4853">
                  <c:v>263.0</c:v>
                </c:pt>
                <c:pt idx="4854">
                  <c:v>353.0</c:v>
                </c:pt>
                <c:pt idx="4855">
                  <c:v>472.0</c:v>
                </c:pt>
                <c:pt idx="4856">
                  <c:v>460.0</c:v>
                </c:pt>
                <c:pt idx="4857">
                  <c:v>361.0</c:v>
                </c:pt>
                <c:pt idx="4858">
                  <c:v>1218.0</c:v>
                </c:pt>
                <c:pt idx="4859">
                  <c:v>190.0</c:v>
                </c:pt>
                <c:pt idx="4860">
                  <c:v>188.0</c:v>
                </c:pt>
                <c:pt idx="4861">
                  <c:v>124.0</c:v>
                </c:pt>
                <c:pt idx="4862">
                  <c:v>913.0</c:v>
                </c:pt>
                <c:pt idx="4863">
                  <c:v>2023.0</c:v>
                </c:pt>
                <c:pt idx="4864">
                  <c:v>1909.0</c:v>
                </c:pt>
                <c:pt idx="4865">
                  <c:v>21.0</c:v>
                </c:pt>
                <c:pt idx="4866">
                  <c:v>39.0</c:v>
                </c:pt>
                <c:pt idx="4867">
                  <c:v>456.0</c:v>
                </c:pt>
                <c:pt idx="4868">
                  <c:v>56.0</c:v>
                </c:pt>
                <c:pt idx="4869">
                  <c:v>998.0</c:v>
                </c:pt>
                <c:pt idx="4870">
                  <c:v>874.0</c:v>
                </c:pt>
                <c:pt idx="4871">
                  <c:v>889.0</c:v>
                </c:pt>
                <c:pt idx="4872">
                  <c:v>174.0</c:v>
                </c:pt>
                <c:pt idx="4873">
                  <c:v>686.0</c:v>
                </c:pt>
                <c:pt idx="4874">
                  <c:v>1166.0</c:v>
                </c:pt>
                <c:pt idx="4875">
                  <c:v>480.0</c:v>
                </c:pt>
                <c:pt idx="4876">
                  <c:v>1389.0</c:v>
                </c:pt>
                <c:pt idx="4877">
                  <c:v>990.0</c:v>
                </c:pt>
                <c:pt idx="4878">
                  <c:v>385.0</c:v>
                </c:pt>
                <c:pt idx="4879">
                  <c:v>766.0</c:v>
                </c:pt>
                <c:pt idx="4880">
                  <c:v>460.0</c:v>
                </c:pt>
                <c:pt idx="4881">
                  <c:v>1400.0</c:v>
                </c:pt>
                <c:pt idx="4882">
                  <c:v>549.0</c:v>
                </c:pt>
                <c:pt idx="4883">
                  <c:v>80.0</c:v>
                </c:pt>
                <c:pt idx="4884">
                  <c:v>165.0</c:v>
                </c:pt>
                <c:pt idx="4885">
                  <c:v>726.0</c:v>
                </c:pt>
                <c:pt idx="4886">
                  <c:v>203.0</c:v>
                </c:pt>
                <c:pt idx="4887">
                  <c:v>126.0</c:v>
                </c:pt>
                <c:pt idx="4888">
                  <c:v>241.0</c:v>
                </c:pt>
                <c:pt idx="4889">
                  <c:v>153.0</c:v>
                </c:pt>
                <c:pt idx="4890">
                  <c:v>47.0</c:v>
                </c:pt>
                <c:pt idx="4891">
                  <c:v>104.0</c:v>
                </c:pt>
                <c:pt idx="4892">
                  <c:v>94.0</c:v>
                </c:pt>
                <c:pt idx="4893">
                  <c:v>312.0</c:v>
                </c:pt>
                <c:pt idx="4894">
                  <c:v>515.0</c:v>
                </c:pt>
                <c:pt idx="4895">
                  <c:v>794.0</c:v>
                </c:pt>
                <c:pt idx="4896">
                  <c:v>248.0</c:v>
                </c:pt>
                <c:pt idx="4897">
                  <c:v>123.0</c:v>
                </c:pt>
                <c:pt idx="4898">
                  <c:v>56.0</c:v>
                </c:pt>
                <c:pt idx="4899">
                  <c:v>46.0</c:v>
                </c:pt>
                <c:pt idx="4900">
                  <c:v>79.0</c:v>
                </c:pt>
                <c:pt idx="4901">
                  <c:v>93.0</c:v>
                </c:pt>
                <c:pt idx="4902">
                  <c:v>48.0</c:v>
                </c:pt>
                <c:pt idx="4903">
                  <c:v>43.0</c:v>
                </c:pt>
                <c:pt idx="4904">
                  <c:v>89.0</c:v>
                </c:pt>
                <c:pt idx="4905">
                  <c:v>970.0</c:v>
                </c:pt>
                <c:pt idx="4906">
                  <c:v>117.0</c:v>
                </c:pt>
                <c:pt idx="4907">
                  <c:v>104.0</c:v>
                </c:pt>
                <c:pt idx="4908">
                  <c:v>65.0</c:v>
                </c:pt>
                <c:pt idx="4909">
                  <c:v>827.0</c:v>
                </c:pt>
                <c:pt idx="4910">
                  <c:v>107.0</c:v>
                </c:pt>
                <c:pt idx="4911">
                  <c:v>39.0</c:v>
                </c:pt>
                <c:pt idx="4912">
                  <c:v>1163.0</c:v>
                </c:pt>
                <c:pt idx="4913">
                  <c:v>545.0</c:v>
                </c:pt>
                <c:pt idx="4914">
                  <c:v>736.0</c:v>
                </c:pt>
                <c:pt idx="4915">
                  <c:v>59.0</c:v>
                </c:pt>
                <c:pt idx="4916">
                  <c:v>77.0</c:v>
                </c:pt>
                <c:pt idx="4917">
                  <c:v>2220.0</c:v>
                </c:pt>
                <c:pt idx="4918">
                  <c:v>534.0</c:v>
                </c:pt>
                <c:pt idx="4919">
                  <c:v>380.0</c:v>
                </c:pt>
                <c:pt idx="4920">
                  <c:v>454.0</c:v>
                </c:pt>
                <c:pt idx="4921">
                  <c:v>314.0</c:v>
                </c:pt>
                <c:pt idx="4922">
                  <c:v>403.0</c:v>
                </c:pt>
                <c:pt idx="4923">
                  <c:v>321.0</c:v>
                </c:pt>
                <c:pt idx="4924">
                  <c:v>268.0</c:v>
                </c:pt>
                <c:pt idx="4925">
                  <c:v>256.0</c:v>
                </c:pt>
                <c:pt idx="4926">
                  <c:v>100.0</c:v>
                </c:pt>
                <c:pt idx="4927">
                  <c:v>337.0</c:v>
                </c:pt>
                <c:pt idx="4928">
                  <c:v>351.0</c:v>
                </c:pt>
                <c:pt idx="4929">
                  <c:v>189.0</c:v>
                </c:pt>
                <c:pt idx="4930">
                  <c:v>512.0</c:v>
                </c:pt>
                <c:pt idx="4931">
                  <c:v>209.0</c:v>
                </c:pt>
                <c:pt idx="4932">
                  <c:v>392.0</c:v>
                </c:pt>
                <c:pt idx="4933">
                  <c:v>1560.0</c:v>
                </c:pt>
                <c:pt idx="4934">
                  <c:v>130.0</c:v>
                </c:pt>
                <c:pt idx="4935">
                  <c:v>564.0</c:v>
                </c:pt>
                <c:pt idx="4936">
                  <c:v>316.0</c:v>
                </c:pt>
                <c:pt idx="4937">
                  <c:v>1484.0</c:v>
                </c:pt>
                <c:pt idx="4938">
                  <c:v>1156.0</c:v>
                </c:pt>
                <c:pt idx="4939">
                  <c:v>628.0</c:v>
                </c:pt>
                <c:pt idx="4940">
                  <c:v>1161.0</c:v>
                </c:pt>
                <c:pt idx="4941">
                  <c:v>810.0</c:v>
                </c:pt>
                <c:pt idx="4942">
                  <c:v>1376.0</c:v>
                </c:pt>
                <c:pt idx="4943">
                  <c:v>1009.0</c:v>
                </c:pt>
                <c:pt idx="4944">
                  <c:v>713.0</c:v>
                </c:pt>
                <c:pt idx="4945">
                  <c:v>943.0</c:v>
                </c:pt>
                <c:pt idx="4946">
                  <c:v>1846.0</c:v>
                </c:pt>
                <c:pt idx="4947">
                  <c:v>224.0</c:v>
                </c:pt>
                <c:pt idx="4948">
                  <c:v>675.0</c:v>
                </c:pt>
                <c:pt idx="4949">
                  <c:v>637.0</c:v>
                </c:pt>
                <c:pt idx="4950">
                  <c:v>814.0</c:v>
                </c:pt>
                <c:pt idx="4951">
                  <c:v>311.0</c:v>
                </c:pt>
                <c:pt idx="4952">
                  <c:v>694.0</c:v>
                </c:pt>
                <c:pt idx="4953">
                  <c:v>2169.0</c:v>
                </c:pt>
                <c:pt idx="4954">
                  <c:v>1625.0</c:v>
                </c:pt>
                <c:pt idx="4955">
                  <c:v>487.0</c:v>
                </c:pt>
                <c:pt idx="4956">
                  <c:v>524.0</c:v>
                </c:pt>
                <c:pt idx="4957">
                  <c:v>498.0</c:v>
                </c:pt>
                <c:pt idx="4958">
                  <c:v>99.0</c:v>
                </c:pt>
                <c:pt idx="4959">
                  <c:v>26.0</c:v>
                </c:pt>
                <c:pt idx="4960">
                  <c:v>239.0</c:v>
                </c:pt>
                <c:pt idx="4961">
                  <c:v>20.0</c:v>
                </c:pt>
                <c:pt idx="4962">
                  <c:v>350.0</c:v>
                </c:pt>
                <c:pt idx="4963">
                  <c:v>889.0</c:v>
                </c:pt>
                <c:pt idx="4964">
                  <c:v>531.0</c:v>
                </c:pt>
                <c:pt idx="4965">
                  <c:v>1015.0</c:v>
                </c:pt>
                <c:pt idx="4966">
                  <c:v>267.0</c:v>
                </c:pt>
                <c:pt idx="4967">
                  <c:v>778.0</c:v>
                </c:pt>
                <c:pt idx="4968">
                  <c:v>373.0</c:v>
                </c:pt>
                <c:pt idx="4969">
                  <c:v>433.0</c:v>
                </c:pt>
                <c:pt idx="4970">
                  <c:v>502.0</c:v>
                </c:pt>
                <c:pt idx="4971">
                  <c:v>926.0</c:v>
                </c:pt>
                <c:pt idx="4972">
                  <c:v>1156.0</c:v>
                </c:pt>
                <c:pt idx="4973">
                  <c:v>207.0</c:v>
                </c:pt>
                <c:pt idx="4974">
                  <c:v>732.0</c:v>
                </c:pt>
                <c:pt idx="4975">
                  <c:v>1300.0</c:v>
                </c:pt>
                <c:pt idx="4976">
                  <c:v>728.0</c:v>
                </c:pt>
                <c:pt idx="4977">
                  <c:v>86.0</c:v>
                </c:pt>
                <c:pt idx="4978">
                  <c:v>737.0</c:v>
                </c:pt>
                <c:pt idx="4979">
                  <c:v>733.0</c:v>
                </c:pt>
                <c:pt idx="4980">
                  <c:v>819.0</c:v>
                </c:pt>
                <c:pt idx="4981">
                  <c:v>733.0</c:v>
                </c:pt>
                <c:pt idx="4982">
                  <c:v>569.0</c:v>
                </c:pt>
                <c:pt idx="4983">
                  <c:v>455.0</c:v>
                </c:pt>
                <c:pt idx="4984">
                  <c:v>202.0</c:v>
                </c:pt>
                <c:pt idx="4985">
                  <c:v>775.0</c:v>
                </c:pt>
                <c:pt idx="4986">
                  <c:v>323.0</c:v>
                </c:pt>
                <c:pt idx="4987">
                  <c:v>596.0</c:v>
                </c:pt>
                <c:pt idx="4988">
                  <c:v>567.0</c:v>
                </c:pt>
                <c:pt idx="4989">
                  <c:v>187.0</c:v>
                </c:pt>
                <c:pt idx="4990">
                  <c:v>1130.0</c:v>
                </c:pt>
                <c:pt idx="4991">
                  <c:v>43.0</c:v>
                </c:pt>
                <c:pt idx="4992">
                  <c:v>204.0</c:v>
                </c:pt>
                <c:pt idx="4993">
                  <c:v>522.0</c:v>
                </c:pt>
                <c:pt idx="4994">
                  <c:v>1909.0</c:v>
                </c:pt>
                <c:pt idx="4995">
                  <c:v>370.0</c:v>
                </c:pt>
                <c:pt idx="4996">
                  <c:v>295.0</c:v>
                </c:pt>
                <c:pt idx="4997">
                  <c:v>1029.0</c:v>
                </c:pt>
                <c:pt idx="4998">
                  <c:v>443.0</c:v>
                </c:pt>
                <c:pt idx="4999">
                  <c:v>2049.0</c:v>
                </c:pt>
                <c:pt idx="5000">
                  <c:v>990.0</c:v>
                </c:pt>
                <c:pt idx="5001">
                  <c:v>1242.0</c:v>
                </c:pt>
                <c:pt idx="5002">
                  <c:v>1166.0</c:v>
                </c:pt>
                <c:pt idx="5003">
                  <c:v>380.0</c:v>
                </c:pt>
                <c:pt idx="5004">
                  <c:v>755.0</c:v>
                </c:pt>
                <c:pt idx="5005">
                  <c:v>834.0</c:v>
                </c:pt>
                <c:pt idx="5006">
                  <c:v>671.0</c:v>
                </c:pt>
                <c:pt idx="5007">
                  <c:v>967.0</c:v>
                </c:pt>
                <c:pt idx="5008">
                  <c:v>386.0</c:v>
                </c:pt>
                <c:pt idx="5009">
                  <c:v>515.0</c:v>
                </c:pt>
                <c:pt idx="5010">
                  <c:v>413.0</c:v>
                </c:pt>
                <c:pt idx="5011">
                  <c:v>283.0</c:v>
                </c:pt>
                <c:pt idx="5012">
                  <c:v>26.0</c:v>
                </c:pt>
                <c:pt idx="5013">
                  <c:v>423.0</c:v>
                </c:pt>
                <c:pt idx="5014">
                  <c:v>475.0</c:v>
                </c:pt>
                <c:pt idx="5015">
                  <c:v>679.0</c:v>
                </c:pt>
                <c:pt idx="5016">
                  <c:v>1335.0</c:v>
                </c:pt>
                <c:pt idx="5017">
                  <c:v>529.0</c:v>
                </c:pt>
                <c:pt idx="5018">
                  <c:v>282.0</c:v>
                </c:pt>
                <c:pt idx="5019">
                  <c:v>379.0</c:v>
                </c:pt>
                <c:pt idx="5020">
                  <c:v>938.0</c:v>
                </c:pt>
                <c:pt idx="5021">
                  <c:v>364.0</c:v>
                </c:pt>
                <c:pt idx="5022">
                  <c:v>508.0</c:v>
                </c:pt>
                <c:pt idx="5023">
                  <c:v>414.0</c:v>
                </c:pt>
                <c:pt idx="5024">
                  <c:v>644.0</c:v>
                </c:pt>
                <c:pt idx="5025">
                  <c:v>1003.0</c:v>
                </c:pt>
                <c:pt idx="5026">
                  <c:v>1465.0</c:v>
                </c:pt>
                <c:pt idx="5027">
                  <c:v>1444.0</c:v>
                </c:pt>
                <c:pt idx="5028">
                  <c:v>322.0</c:v>
                </c:pt>
                <c:pt idx="5029">
                  <c:v>29.0</c:v>
                </c:pt>
                <c:pt idx="5030">
                  <c:v>209.0</c:v>
                </c:pt>
                <c:pt idx="5031">
                  <c:v>2009.0</c:v>
                </c:pt>
                <c:pt idx="5032">
                  <c:v>1290.0</c:v>
                </c:pt>
                <c:pt idx="5033">
                  <c:v>216.0</c:v>
                </c:pt>
                <c:pt idx="5034">
                  <c:v>440.0</c:v>
                </c:pt>
                <c:pt idx="5035">
                  <c:v>2050.0</c:v>
                </c:pt>
                <c:pt idx="5036">
                  <c:v>328.0</c:v>
                </c:pt>
                <c:pt idx="5037">
                  <c:v>181.0</c:v>
                </c:pt>
                <c:pt idx="5038">
                  <c:v>2018.0</c:v>
                </c:pt>
                <c:pt idx="5039">
                  <c:v>1534.0</c:v>
                </c:pt>
                <c:pt idx="5040">
                  <c:v>2046.0</c:v>
                </c:pt>
                <c:pt idx="5041">
                  <c:v>258.0</c:v>
                </c:pt>
                <c:pt idx="5042">
                  <c:v>1140.0</c:v>
                </c:pt>
                <c:pt idx="5043">
                  <c:v>485.0</c:v>
                </c:pt>
                <c:pt idx="5044">
                  <c:v>528.0</c:v>
                </c:pt>
                <c:pt idx="5045">
                  <c:v>169.0</c:v>
                </c:pt>
                <c:pt idx="5046">
                  <c:v>606.0</c:v>
                </c:pt>
                <c:pt idx="5047">
                  <c:v>313.0</c:v>
                </c:pt>
                <c:pt idx="5048">
                  <c:v>619.0</c:v>
                </c:pt>
                <c:pt idx="5049">
                  <c:v>833.0</c:v>
                </c:pt>
                <c:pt idx="5050">
                  <c:v>385.0</c:v>
                </c:pt>
                <c:pt idx="5051">
                  <c:v>869.0</c:v>
                </c:pt>
                <c:pt idx="5052">
                  <c:v>325.0</c:v>
                </c:pt>
                <c:pt idx="5053">
                  <c:v>309.0</c:v>
                </c:pt>
                <c:pt idx="5054">
                  <c:v>1792.0</c:v>
                </c:pt>
                <c:pt idx="5055">
                  <c:v>125.0</c:v>
                </c:pt>
                <c:pt idx="5056">
                  <c:v>207.0</c:v>
                </c:pt>
                <c:pt idx="5057">
                  <c:v>661.0</c:v>
                </c:pt>
                <c:pt idx="5058">
                  <c:v>208.0</c:v>
                </c:pt>
                <c:pt idx="5059">
                  <c:v>472.0</c:v>
                </c:pt>
                <c:pt idx="5060">
                  <c:v>155.0</c:v>
                </c:pt>
                <c:pt idx="5061">
                  <c:v>562.0</c:v>
                </c:pt>
                <c:pt idx="5062">
                  <c:v>737.0</c:v>
                </c:pt>
                <c:pt idx="5063">
                  <c:v>555.0</c:v>
                </c:pt>
                <c:pt idx="5064">
                  <c:v>578.0</c:v>
                </c:pt>
                <c:pt idx="5065">
                  <c:v>730.0</c:v>
                </c:pt>
                <c:pt idx="5066">
                  <c:v>329.0</c:v>
                </c:pt>
                <c:pt idx="5067">
                  <c:v>393.0</c:v>
                </c:pt>
                <c:pt idx="5068">
                  <c:v>370.0</c:v>
                </c:pt>
                <c:pt idx="5069">
                  <c:v>370.0</c:v>
                </c:pt>
                <c:pt idx="5070">
                  <c:v>335.0</c:v>
                </c:pt>
                <c:pt idx="5071">
                  <c:v>1072.0</c:v>
                </c:pt>
                <c:pt idx="5072">
                  <c:v>1004.0</c:v>
                </c:pt>
                <c:pt idx="5073">
                  <c:v>194.0</c:v>
                </c:pt>
                <c:pt idx="5074">
                  <c:v>107.0</c:v>
                </c:pt>
                <c:pt idx="5075">
                  <c:v>1172.0</c:v>
                </c:pt>
                <c:pt idx="5076">
                  <c:v>493.0</c:v>
                </c:pt>
                <c:pt idx="5077">
                  <c:v>22.0</c:v>
                </c:pt>
                <c:pt idx="5078">
                  <c:v>521.0</c:v>
                </c:pt>
                <c:pt idx="5079">
                  <c:v>720.0</c:v>
                </c:pt>
                <c:pt idx="5080">
                  <c:v>690.0</c:v>
                </c:pt>
                <c:pt idx="5081">
                  <c:v>580.0</c:v>
                </c:pt>
                <c:pt idx="5082">
                  <c:v>322.0</c:v>
                </c:pt>
                <c:pt idx="5083">
                  <c:v>275.0</c:v>
                </c:pt>
                <c:pt idx="5084">
                  <c:v>547.0</c:v>
                </c:pt>
                <c:pt idx="5085">
                  <c:v>514.0</c:v>
                </c:pt>
                <c:pt idx="5086">
                  <c:v>324.0</c:v>
                </c:pt>
                <c:pt idx="5087">
                  <c:v>90.0</c:v>
                </c:pt>
                <c:pt idx="5088">
                  <c:v>366.0</c:v>
                </c:pt>
                <c:pt idx="5089">
                  <c:v>295.0</c:v>
                </c:pt>
                <c:pt idx="5090">
                  <c:v>225.0</c:v>
                </c:pt>
                <c:pt idx="5091">
                  <c:v>396.0</c:v>
                </c:pt>
                <c:pt idx="5092">
                  <c:v>2186.0</c:v>
                </c:pt>
                <c:pt idx="5093">
                  <c:v>699.0</c:v>
                </c:pt>
                <c:pt idx="5094">
                  <c:v>525.0</c:v>
                </c:pt>
                <c:pt idx="5095">
                  <c:v>366.0</c:v>
                </c:pt>
                <c:pt idx="5096">
                  <c:v>304.0</c:v>
                </c:pt>
                <c:pt idx="5097">
                  <c:v>256.0</c:v>
                </c:pt>
                <c:pt idx="5098">
                  <c:v>137.0</c:v>
                </c:pt>
                <c:pt idx="5099">
                  <c:v>144.0</c:v>
                </c:pt>
                <c:pt idx="5100">
                  <c:v>605.0</c:v>
                </c:pt>
                <c:pt idx="5101">
                  <c:v>535.0</c:v>
                </c:pt>
                <c:pt idx="5102">
                  <c:v>842.0</c:v>
                </c:pt>
                <c:pt idx="5103">
                  <c:v>439.0</c:v>
                </c:pt>
                <c:pt idx="5104">
                  <c:v>473.0</c:v>
                </c:pt>
                <c:pt idx="5105">
                  <c:v>363.0</c:v>
                </c:pt>
                <c:pt idx="5106">
                  <c:v>421.0</c:v>
                </c:pt>
                <c:pt idx="5107">
                  <c:v>800.0</c:v>
                </c:pt>
                <c:pt idx="5108">
                  <c:v>31.0</c:v>
                </c:pt>
                <c:pt idx="5109">
                  <c:v>860.0</c:v>
                </c:pt>
                <c:pt idx="5110">
                  <c:v>710.0</c:v>
                </c:pt>
                <c:pt idx="5111">
                  <c:v>485.0</c:v>
                </c:pt>
                <c:pt idx="5112">
                  <c:v>839.0</c:v>
                </c:pt>
                <c:pt idx="5113">
                  <c:v>12.0</c:v>
                </c:pt>
                <c:pt idx="5114">
                  <c:v>376.0</c:v>
                </c:pt>
                <c:pt idx="5115">
                  <c:v>36.0</c:v>
                </c:pt>
                <c:pt idx="5116">
                  <c:v>420.0</c:v>
                </c:pt>
                <c:pt idx="5117">
                  <c:v>628.0</c:v>
                </c:pt>
                <c:pt idx="5118">
                  <c:v>386.0</c:v>
                </c:pt>
                <c:pt idx="5119">
                  <c:v>6.0</c:v>
                </c:pt>
                <c:pt idx="5120">
                  <c:v>350.0</c:v>
                </c:pt>
                <c:pt idx="5121">
                  <c:v>410.0</c:v>
                </c:pt>
                <c:pt idx="5122">
                  <c:v>387.0</c:v>
                </c:pt>
                <c:pt idx="5123">
                  <c:v>511.0</c:v>
                </c:pt>
                <c:pt idx="5124">
                  <c:v>306.0</c:v>
                </c:pt>
                <c:pt idx="5125">
                  <c:v>509.0</c:v>
                </c:pt>
                <c:pt idx="5126">
                  <c:v>1090.0</c:v>
                </c:pt>
                <c:pt idx="5127">
                  <c:v>685.0</c:v>
                </c:pt>
                <c:pt idx="5128">
                  <c:v>230.0</c:v>
                </c:pt>
                <c:pt idx="5129">
                  <c:v>411.0</c:v>
                </c:pt>
                <c:pt idx="5130">
                  <c:v>817.0</c:v>
                </c:pt>
                <c:pt idx="5131">
                  <c:v>481.0</c:v>
                </c:pt>
                <c:pt idx="5132">
                  <c:v>611.0</c:v>
                </c:pt>
                <c:pt idx="5133">
                  <c:v>504.0</c:v>
                </c:pt>
                <c:pt idx="5134">
                  <c:v>386.0</c:v>
                </c:pt>
                <c:pt idx="5135">
                  <c:v>671.0</c:v>
                </c:pt>
                <c:pt idx="5136">
                  <c:v>761.0</c:v>
                </c:pt>
                <c:pt idx="5137">
                  <c:v>407.0</c:v>
                </c:pt>
                <c:pt idx="5138">
                  <c:v>591.0</c:v>
                </c:pt>
                <c:pt idx="5139">
                  <c:v>501.0</c:v>
                </c:pt>
                <c:pt idx="5140">
                  <c:v>711.0</c:v>
                </c:pt>
                <c:pt idx="5141">
                  <c:v>494.0</c:v>
                </c:pt>
                <c:pt idx="5142">
                  <c:v>736.0</c:v>
                </c:pt>
                <c:pt idx="5143">
                  <c:v>762.0</c:v>
                </c:pt>
                <c:pt idx="5144">
                  <c:v>570.0</c:v>
                </c:pt>
                <c:pt idx="5145">
                  <c:v>786.0</c:v>
                </c:pt>
                <c:pt idx="5146">
                  <c:v>767.0</c:v>
                </c:pt>
                <c:pt idx="5147">
                  <c:v>431.0</c:v>
                </c:pt>
                <c:pt idx="5148">
                  <c:v>375.0</c:v>
                </c:pt>
                <c:pt idx="5149">
                  <c:v>459.0</c:v>
                </c:pt>
                <c:pt idx="5150">
                  <c:v>932.0</c:v>
                </c:pt>
                <c:pt idx="5151">
                  <c:v>245.0</c:v>
                </c:pt>
                <c:pt idx="5152">
                  <c:v>274.0</c:v>
                </c:pt>
                <c:pt idx="5153">
                  <c:v>115.0</c:v>
                </c:pt>
                <c:pt idx="5154">
                  <c:v>651.0</c:v>
                </c:pt>
                <c:pt idx="5155">
                  <c:v>443.0</c:v>
                </c:pt>
                <c:pt idx="5156">
                  <c:v>497.0</c:v>
                </c:pt>
                <c:pt idx="5157">
                  <c:v>730.0</c:v>
                </c:pt>
                <c:pt idx="5158">
                  <c:v>657.0</c:v>
                </c:pt>
                <c:pt idx="5159">
                  <c:v>650.0</c:v>
                </c:pt>
                <c:pt idx="5160">
                  <c:v>479.0</c:v>
                </c:pt>
                <c:pt idx="5161">
                  <c:v>490.0</c:v>
                </c:pt>
                <c:pt idx="5162">
                  <c:v>240.0</c:v>
                </c:pt>
                <c:pt idx="5163">
                  <c:v>605.0</c:v>
                </c:pt>
                <c:pt idx="5164">
                  <c:v>776.0</c:v>
                </c:pt>
                <c:pt idx="5165">
                  <c:v>543.0</c:v>
                </c:pt>
                <c:pt idx="5166">
                  <c:v>384.0</c:v>
                </c:pt>
                <c:pt idx="5167">
                  <c:v>305.0</c:v>
                </c:pt>
                <c:pt idx="5168">
                  <c:v>43.0</c:v>
                </c:pt>
                <c:pt idx="5169">
                  <c:v>670.0</c:v>
                </c:pt>
                <c:pt idx="5170">
                  <c:v>624.0</c:v>
                </c:pt>
                <c:pt idx="5171">
                  <c:v>219.0</c:v>
                </c:pt>
                <c:pt idx="5172">
                  <c:v>212.0</c:v>
                </c:pt>
                <c:pt idx="5173">
                  <c:v>282.0</c:v>
                </c:pt>
                <c:pt idx="5174">
                  <c:v>511.0</c:v>
                </c:pt>
                <c:pt idx="5175">
                  <c:v>213.0</c:v>
                </c:pt>
                <c:pt idx="5176">
                  <c:v>331.0</c:v>
                </c:pt>
                <c:pt idx="5177">
                  <c:v>680.0</c:v>
                </c:pt>
                <c:pt idx="5178">
                  <c:v>557.0</c:v>
                </c:pt>
                <c:pt idx="5179">
                  <c:v>440.0</c:v>
                </c:pt>
                <c:pt idx="5180">
                  <c:v>482.0</c:v>
                </c:pt>
                <c:pt idx="5181">
                  <c:v>474.0</c:v>
                </c:pt>
                <c:pt idx="5182">
                  <c:v>369.0</c:v>
                </c:pt>
                <c:pt idx="5183">
                  <c:v>462.0</c:v>
                </c:pt>
                <c:pt idx="5184">
                  <c:v>516.0</c:v>
                </c:pt>
                <c:pt idx="5185">
                  <c:v>360.0</c:v>
                </c:pt>
                <c:pt idx="5186">
                  <c:v>598.0</c:v>
                </c:pt>
                <c:pt idx="5187">
                  <c:v>418.0</c:v>
                </c:pt>
                <c:pt idx="5188">
                  <c:v>253.0</c:v>
                </c:pt>
                <c:pt idx="5189">
                  <c:v>609.0</c:v>
                </c:pt>
                <c:pt idx="5190">
                  <c:v>1190.0</c:v>
                </c:pt>
                <c:pt idx="5191">
                  <c:v>311.0</c:v>
                </c:pt>
                <c:pt idx="5192">
                  <c:v>465.0</c:v>
                </c:pt>
                <c:pt idx="5193">
                  <c:v>380.0</c:v>
                </c:pt>
                <c:pt idx="5194">
                  <c:v>806.0</c:v>
                </c:pt>
                <c:pt idx="5195">
                  <c:v>438.0</c:v>
                </c:pt>
                <c:pt idx="5196">
                  <c:v>447.0</c:v>
                </c:pt>
                <c:pt idx="5197">
                  <c:v>362.0</c:v>
                </c:pt>
                <c:pt idx="5198">
                  <c:v>348.0</c:v>
                </c:pt>
                <c:pt idx="5199">
                  <c:v>459.0</c:v>
                </c:pt>
                <c:pt idx="5200">
                  <c:v>400.0</c:v>
                </c:pt>
                <c:pt idx="5201">
                  <c:v>363.0</c:v>
                </c:pt>
                <c:pt idx="5202">
                  <c:v>493.0</c:v>
                </c:pt>
                <c:pt idx="5203">
                  <c:v>411.0</c:v>
                </c:pt>
                <c:pt idx="5204">
                  <c:v>295.0</c:v>
                </c:pt>
                <c:pt idx="5205">
                  <c:v>287.0</c:v>
                </c:pt>
                <c:pt idx="5206">
                  <c:v>271.0</c:v>
                </c:pt>
                <c:pt idx="5207">
                  <c:v>359.0</c:v>
                </c:pt>
                <c:pt idx="5208">
                  <c:v>783.0</c:v>
                </c:pt>
                <c:pt idx="5209">
                  <c:v>438.0</c:v>
                </c:pt>
                <c:pt idx="5210">
                  <c:v>261.0</c:v>
                </c:pt>
                <c:pt idx="5211">
                  <c:v>697.0</c:v>
                </c:pt>
                <c:pt idx="5212">
                  <c:v>318.0</c:v>
                </c:pt>
                <c:pt idx="5213">
                  <c:v>431.0</c:v>
                </c:pt>
                <c:pt idx="5214">
                  <c:v>632.0</c:v>
                </c:pt>
                <c:pt idx="5215">
                  <c:v>462.0</c:v>
                </c:pt>
                <c:pt idx="5216">
                  <c:v>323.0</c:v>
                </c:pt>
                <c:pt idx="5217">
                  <c:v>316.0</c:v>
                </c:pt>
                <c:pt idx="5218">
                  <c:v>500.0</c:v>
                </c:pt>
                <c:pt idx="5219">
                  <c:v>707.0</c:v>
                </c:pt>
                <c:pt idx="5220">
                  <c:v>519.0</c:v>
                </c:pt>
                <c:pt idx="5221">
                  <c:v>72.0</c:v>
                </c:pt>
                <c:pt idx="5222">
                  <c:v>360.0</c:v>
                </c:pt>
                <c:pt idx="5223">
                  <c:v>94.0</c:v>
                </c:pt>
                <c:pt idx="5224">
                  <c:v>392.0</c:v>
                </c:pt>
                <c:pt idx="5225">
                  <c:v>455.0</c:v>
                </c:pt>
                <c:pt idx="5226">
                  <c:v>102.0</c:v>
                </c:pt>
                <c:pt idx="5227">
                  <c:v>253.0</c:v>
                </c:pt>
                <c:pt idx="5228">
                  <c:v>278.0</c:v>
                </c:pt>
                <c:pt idx="5229">
                  <c:v>101.0</c:v>
                </c:pt>
                <c:pt idx="5230">
                  <c:v>369.0</c:v>
                </c:pt>
                <c:pt idx="5231">
                  <c:v>468.0</c:v>
                </c:pt>
                <c:pt idx="5232">
                  <c:v>508.0</c:v>
                </c:pt>
                <c:pt idx="5233">
                  <c:v>349.0</c:v>
                </c:pt>
                <c:pt idx="5234">
                  <c:v>370.0</c:v>
                </c:pt>
                <c:pt idx="5235">
                  <c:v>338.0</c:v>
                </c:pt>
                <c:pt idx="5236">
                  <c:v>210.0</c:v>
                </c:pt>
                <c:pt idx="5237">
                  <c:v>238.0</c:v>
                </c:pt>
                <c:pt idx="5238">
                  <c:v>235.0</c:v>
                </c:pt>
                <c:pt idx="5239">
                  <c:v>756.0</c:v>
                </c:pt>
                <c:pt idx="5240">
                  <c:v>873.0</c:v>
                </c:pt>
                <c:pt idx="5241">
                  <c:v>175.0</c:v>
                </c:pt>
                <c:pt idx="5242">
                  <c:v>159.0</c:v>
                </c:pt>
                <c:pt idx="5243">
                  <c:v>500.0</c:v>
                </c:pt>
                <c:pt idx="5244">
                  <c:v>535.0</c:v>
                </c:pt>
                <c:pt idx="5245">
                  <c:v>233.0</c:v>
                </c:pt>
                <c:pt idx="5246">
                  <c:v>479.0</c:v>
                </c:pt>
                <c:pt idx="5247">
                  <c:v>71.0</c:v>
                </c:pt>
                <c:pt idx="5248">
                  <c:v>369.0</c:v>
                </c:pt>
                <c:pt idx="5249">
                  <c:v>283.0</c:v>
                </c:pt>
                <c:pt idx="5250">
                  <c:v>657.0</c:v>
                </c:pt>
                <c:pt idx="5251">
                  <c:v>135.0</c:v>
                </c:pt>
                <c:pt idx="5252">
                  <c:v>83.0</c:v>
                </c:pt>
                <c:pt idx="5253">
                  <c:v>497.0</c:v>
                </c:pt>
                <c:pt idx="5254">
                  <c:v>449.0</c:v>
                </c:pt>
                <c:pt idx="5255">
                  <c:v>488.0</c:v>
                </c:pt>
                <c:pt idx="5256">
                  <c:v>588.0</c:v>
                </c:pt>
                <c:pt idx="5257">
                  <c:v>412.0</c:v>
                </c:pt>
                <c:pt idx="5258">
                  <c:v>345.0</c:v>
                </c:pt>
                <c:pt idx="5259">
                  <c:v>32.0</c:v>
                </c:pt>
                <c:pt idx="5260">
                  <c:v>349.0</c:v>
                </c:pt>
                <c:pt idx="5261">
                  <c:v>601.0</c:v>
                </c:pt>
                <c:pt idx="5262">
                  <c:v>71.0</c:v>
                </c:pt>
                <c:pt idx="5263">
                  <c:v>683.0</c:v>
                </c:pt>
                <c:pt idx="5264">
                  <c:v>54.0</c:v>
                </c:pt>
                <c:pt idx="5265">
                  <c:v>505.0</c:v>
                </c:pt>
                <c:pt idx="5266">
                  <c:v>208.0</c:v>
                </c:pt>
                <c:pt idx="5267">
                  <c:v>551.0</c:v>
                </c:pt>
                <c:pt idx="5268">
                  <c:v>625.0</c:v>
                </c:pt>
                <c:pt idx="5269">
                  <c:v>445.0</c:v>
                </c:pt>
                <c:pt idx="5270">
                  <c:v>349.0</c:v>
                </c:pt>
                <c:pt idx="5271">
                  <c:v>457.0</c:v>
                </c:pt>
                <c:pt idx="5272">
                  <c:v>437.0</c:v>
                </c:pt>
                <c:pt idx="5273">
                  <c:v>426.0</c:v>
                </c:pt>
                <c:pt idx="5274">
                  <c:v>288.0</c:v>
                </c:pt>
                <c:pt idx="5275">
                  <c:v>327.0</c:v>
                </c:pt>
                <c:pt idx="5276">
                  <c:v>594.0</c:v>
                </c:pt>
                <c:pt idx="5277">
                  <c:v>345.0</c:v>
                </c:pt>
                <c:pt idx="5278">
                  <c:v>870.0</c:v>
                </c:pt>
                <c:pt idx="5279">
                  <c:v>1191.0</c:v>
                </c:pt>
                <c:pt idx="5280">
                  <c:v>760.0</c:v>
                </c:pt>
                <c:pt idx="5281">
                  <c:v>650.0</c:v>
                </c:pt>
                <c:pt idx="5282">
                  <c:v>522.0</c:v>
                </c:pt>
                <c:pt idx="5283">
                  <c:v>864.0</c:v>
                </c:pt>
                <c:pt idx="5284">
                  <c:v>466.0</c:v>
                </c:pt>
                <c:pt idx="5285">
                  <c:v>608.0</c:v>
                </c:pt>
                <c:pt idx="5286">
                  <c:v>445.0</c:v>
                </c:pt>
                <c:pt idx="5287">
                  <c:v>322.0</c:v>
                </c:pt>
                <c:pt idx="5288">
                  <c:v>841.0</c:v>
                </c:pt>
                <c:pt idx="5289">
                  <c:v>769.0</c:v>
                </c:pt>
                <c:pt idx="5290">
                  <c:v>513.0</c:v>
                </c:pt>
                <c:pt idx="5291">
                  <c:v>342.0</c:v>
                </c:pt>
                <c:pt idx="5292">
                  <c:v>776.0</c:v>
                </c:pt>
                <c:pt idx="5293">
                  <c:v>797.0</c:v>
                </c:pt>
                <c:pt idx="5294">
                  <c:v>467.0</c:v>
                </c:pt>
                <c:pt idx="5295">
                  <c:v>313.0</c:v>
                </c:pt>
                <c:pt idx="5296">
                  <c:v>53.0</c:v>
                </c:pt>
                <c:pt idx="5297">
                  <c:v>457.0</c:v>
                </c:pt>
                <c:pt idx="5298">
                  <c:v>254.0</c:v>
                </c:pt>
                <c:pt idx="5299">
                  <c:v>125.0</c:v>
                </c:pt>
                <c:pt idx="5300">
                  <c:v>257.0</c:v>
                </c:pt>
                <c:pt idx="5301">
                  <c:v>487.0</c:v>
                </c:pt>
                <c:pt idx="5302">
                  <c:v>288.0</c:v>
                </c:pt>
                <c:pt idx="5303">
                  <c:v>444.0</c:v>
                </c:pt>
                <c:pt idx="5304">
                  <c:v>432.0</c:v>
                </c:pt>
                <c:pt idx="5305">
                  <c:v>338.0</c:v>
                </c:pt>
                <c:pt idx="5306">
                  <c:v>380.0</c:v>
                </c:pt>
                <c:pt idx="5307">
                  <c:v>229.0</c:v>
                </c:pt>
                <c:pt idx="5308">
                  <c:v>512.0</c:v>
                </c:pt>
                <c:pt idx="5309">
                  <c:v>700.0</c:v>
                </c:pt>
                <c:pt idx="5310">
                  <c:v>387.0</c:v>
                </c:pt>
                <c:pt idx="5311">
                  <c:v>285.0</c:v>
                </c:pt>
                <c:pt idx="5312">
                  <c:v>554.0</c:v>
                </c:pt>
                <c:pt idx="5313">
                  <c:v>569.0</c:v>
                </c:pt>
                <c:pt idx="5314">
                  <c:v>520.0</c:v>
                </c:pt>
                <c:pt idx="5315">
                  <c:v>691.0</c:v>
                </c:pt>
                <c:pt idx="5316">
                  <c:v>622.0</c:v>
                </c:pt>
                <c:pt idx="5317">
                  <c:v>956.0</c:v>
                </c:pt>
                <c:pt idx="5318">
                  <c:v>826.0</c:v>
                </c:pt>
                <c:pt idx="5319">
                  <c:v>628.0</c:v>
                </c:pt>
                <c:pt idx="5320">
                  <c:v>240.0</c:v>
                </c:pt>
                <c:pt idx="5321">
                  <c:v>772.0</c:v>
                </c:pt>
                <c:pt idx="5322">
                  <c:v>318.0</c:v>
                </c:pt>
                <c:pt idx="5323">
                  <c:v>597.0</c:v>
                </c:pt>
                <c:pt idx="5324">
                  <c:v>240.0</c:v>
                </c:pt>
                <c:pt idx="5325">
                  <c:v>531.0</c:v>
                </c:pt>
                <c:pt idx="5326">
                  <c:v>576.0</c:v>
                </c:pt>
                <c:pt idx="5327">
                  <c:v>393.0</c:v>
                </c:pt>
                <c:pt idx="5328">
                  <c:v>484.0</c:v>
                </c:pt>
                <c:pt idx="5329">
                  <c:v>428.0</c:v>
                </c:pt>
                <c:pt idx="5330">
                  <c:v>652.0</c:v>
                </c:pt>
                <c:pt idx="5331">
                  <c:v>453.0</c:v>
                </c:pt>
                <c:pt idx="5332">
                  <c:v>555.0</c:v>
                </c:pt>
                <c:pt idx="5333">
                  <c:v>548.0</c:v>
                </c:pt>
                <c:pt idx="5334">
                  <c:v>559.0</c:v>
                </c:pt>
                <c:pt idx="5335">
                  <c:v>467.0</c:v>
                </c:pt>
                <c:pt idx="5336">
                  <c:v>510.0</c:v>
                </c:pt>
                <c:pt idx="5337">
                  <c:v>417.0</c:v>
                </c:pt>
                <c:pt idx="5338">
                  <c:v>319.0</c:v>
                </c:pt>
                <c:pt idx="5339">
                  <c:v>351.0</c:v>
                </c:pt>
                <c:pt idx="5340">
                  <c:v>447.0</c:v>
                </c:pt>
                <c:pt idx="5341">
                  <c:v>737.0</c:v>
                </c:pt>
                <c:pt idx="5342">
                  <c:v>858.0</c:v>
                </c:pt>
                <c:pt idx="5343">
                  <c:v>644.0</c:v>
                </c:pt>
                <c:pt idx="5344">
                  <c:v>603.0</c:v>
                </c:pt>
                <c:pt idx="5345">
                  <c:v>453.0</c:v>
                </c:pt>
                <c:pt idx="5346">
                  <c:v>360.0</c:v>
                </c:pt>
                <c:pt idx="5347">
                  <c:v>276.0</c:v>
                </c:pt>
                <c:pt idx="5348">
                  <c:v>681.0</c:v>
                </c:pt>
                <c:pt idx="5349">
                  <c:v>506.0</c:v>
                </c:pt>
                <c:pt idx="5350">
                  <c:v>553.0</c:v>
                </c:pt>
                <c:pt idx="5351">
                  <c:v>550.0</c:v>
                </c:pt>
                <c:pt idx="5352">
                  <c:v>302.0</c:v>
                </c:pt>
                <c:pt idx="5353">
                  <c:v>601.0</c:v>
                </c:pt>
                <c:pt idx="5354">
                  <c:v>214.0</c:v>
                </c:pt>
                <c:pt idx="5355">
                  <c:v>408.0</c:v>
                </c:pt>
                <c:pt idx="5356">
                  <c:v>897.0</c:v>
                </c:pt>
                <c:pt idx="5357">
                  <c:v>560.0</c:v>
                </c:pt>
                <c:pt idx="5358">
                  <c:v>201.0</c:v>
                </c:pt>
                <c:pt idx="5359">
                  <c:v>505.0</c:v>
                </c:pt>
                <c:pt idx="5360">
                  <c:v>381.0</c:v>
                </c:pt>
                <c:pt idx="5361">
                  <c:v>426.0</c:v>
                </c:pt>
                <c:pt idx="5362">
                  <c:v>503.0</c:v>
                </c:pt>
                <c:pt idx="5363">
                  <c:v>570.0</c:v>
                </c:pt>
                <c:pt idx="5364">
                  <c:v>524.0</c:v>
                </c:pt>
                <c:pt idx="5365">
                  <c:v>899.0</c:v>
                </c:pt>
                <c:pt idx="5366">
                  <c:v>772.0</c:v>
                </c:pt>
                <c:pt idx="5367">
                  <c:v>284.0</c:v>
                </c:pt>
                <c:pt idx="5368">
                  <c:v>72.0</c:v>
                </c:pt>
                <c:pt idx="5369">
                  <c:v>370.0</c:v>
                </c:pt>
                <c:pt idx="5370">
                  <c:v>626.0</c:v>
                </c:pt>
                <c:pt idx="5371">
                  <c:v>478.0</c:v>
                </c:pt>
                <c:pt idx="5372">
                  <c:v>811.0</c:v>
                </c:pt>
                <c:pt idx="5373">
                  <c:v>232.0</c:v>
                </c:pt>
                <c:pt idx="5374">
                  <c:v>434.0</c:v>
                </c:pt>
                <c:pt idx="5375">
                  <c:v>900.0</c:v>
                </c:pt>
                <c:pt idx="5376">
                  <c:v>810.0</c:v>
                </c:pt>
                <c:pt idx="5377">
                  <c:v>314.0</c:v>
                </c:pt>
                <c:pt idx="5378">
                  <c:v>209.0</c:v>
                </c:pt>
                <c:pt idx="5379">
                  <c:v>464.0</c:v>
                </c:pt>
                <c:pt idx="5380">
                  <c:v>527.0</c:v>
                </c:pt>
                <c:pt idx="5381">
                  <c:v>743.0</c:v>
                </c:pt>
                <c:pt idx="5382">
                  <c:v>294.0</c:v>
                </c:pt>
                <c:pt idx="5383">
                  <c:v>412.0</c:v>
                </c:pt>
                <c:pt idx="5384">
                  <c:v>300.0</c:v>
                </c:pt>
                <c:pt idx="5385">
                  <c:v>824.0</c:v>
                </c:pt>
                <c:pt idx="5386">
                  <c:v>460.0</c:v>
                </c:pt>
                <c:pt idx="5387">
                  <c:v>402.0</c:v>
                </c:pt>
                <c:pt idx="5388">
                  <c:v>447.0</c:v>
                </c:pt>
                <c:pt idx="5389">
                  <c:v>383.0</c:v>
                </c:pt>
                <c:pt idx="5390">
                  <c:v>336.0</c:v>
                </c:pt>
                <c:pt idx="5391">
                  <c:v>321.0</c:v>
                </c:pt>
                <c:pt idx="5392">
                  <c:v>432.0</c:v>
                </c:pt>
                <c:pt idx="5393">
                  <c:v>287.0</c:v>
                </c:pt>
                <c:pt idx="5394">
                  <c:v>239.0</c:v>
                </c:pt>
                <c:pt idx="5395">
                  <c:v>225.0</c:v>
                </c:pt>
                <c:pt idx="5396">
                  <c:v>285.0</c:v>
                </c:pt>
                <c:pt idx="5397">
                  <c:v>255.0</c:v>
                </c:pt>
                <c:pt idx="5398">
                  <c:v>151.0</c:v>
                </c:pt>
                <c:pt idx="5399">
                  <c:v>343.0</c:v>
                </c:pt>
                <c:pt idx="5400">
                  <c:v>243.0</c:v>
                </c:pt>
                <c:pt idx="5401">
                  <c:v>208.0</c:v>
                </c:pt>
                <c:pt idx="5402">
                  <c:v>484.0</c:v>
                </c:pt>
                <c:pt idx="5403">
                  <c:v>291.0</c:v>
                </c:pt>
                <c:pt idx="5404">
                  <c:v>236.0</c:v>
                </c:pt>
                <c:pt idx="5405">
                  <c:v>347.0</c:v>
                </c:pt>
                <c:pt idx="5406">
                  <c:v>361.0</c:v>
                </c:pt>
                <c:pt idx="5407">
                  <c:v>347.0</c:v>
                </c:pt>
                <c:pt idx="5408">
                  <c:v>392.0</c:v>
                </c:pt>
                <c:pt idx="5409">
                  <c:v>149.0</c:v>
                </c:pt>
                <c:pt idx="5410">
                  <c:v>423.0</c:v>
                </c:pt>
                <c:pt idx="5411">
                  <c:v>367.0</c:v>
                </c:pt>
                <c:pt idx="5412">
                  <c:v>380.0</c:v>
                </c:pt>
                <c:pt idx="5413">
                  <c:v>428.0</c:v>
                </c:pt>
                <c:pt idx="5414">
                  <c:v>442.0</c:v>
                </c:pt>
                <c:pt idx="5415">
                  <c:v>151.0</c:v>
                </c:pt>
                <c:pt idx="5416">
                  <c:v>412.0</c:v>
                </c:pt>
                <c:pt idx="5417">
                  <c:v>182.0</c:v>
                </c:pt>
                <c:pt idx="5418">
                  <c:v>336.0</c:v>
                </c:pt>
                <c:pt idx="5419">
                  <c:v>192.0</c:v>
                </c:pt>
                <c:pt idx="5420">
                  <c:v>482.0</c:v>
                </c:pt>
                <c:pt idx="5421">
                  <c:v>487.0</c:v>
                </c:pt>
                <c:pt idx="5422">
                  <c:v>252.0</c:v>
                </c:pt>
                <c:pt idx="5423">
                  <c:v>245.0</c:v>
                </c:pt>
                <c:pt idx="5424">
                  <c:v>284.0</c:v>
                </c:pt>
                <c:pt idx="5425">
                  <c:v>192.0</c:v>
                </c:pt>
                <c:pt idx="5426">
                  <c:v>9.0</c:v>
                </c:pt>
                <c:pt idx="5427">
                  <c:v>376.0</c:v>
                </c:pt>
                <c:pt idx="5428">
                  <c:v>263.0</c:v>
                </c:pt>
                <c:pt idx="5429">
                  <c:v>392.0</c:v>
                </c:pt>
                <c:pt idx="5430">
                  <c:v>176.0</c:v>
                </c:pt>
                <c:pt idx="5431">
                  <c:v>838.0</c:v>
                </c:pt>
                <c:pt idx="5432">
                  <c:v>451.0</c:v>
                </c:pt>
                <c:pt idx="5433">
                  <c:v>357.0</c:v>
                </c:pt>
                <c:pt idx="5434">
                  <c:v>267.0</c:v>
                </c:pt>
                <c:pt idx="5435">
                  <c:v>126.0</c:v>
                </c:pt>
                <c:pt idx="5436">
                  <c:v>583.0</c:v>
                </c:pt>
                <c:pt idx="5437">
                  <c:v>436.0</c:v>
                </c:pt>
                <c:pt idx="5438">
                  <c:v>287.0</c:v>
                </c:pt>
                <c:pt idx="5439">
                  <c:v>608.0</c:v>
                </c:pt>
                <c:pt idx="5440">
                  <c:v>115.0</c:v>
                </c:pt>
                <c:pt idx="5441">
                  <c:v>353.0</c:v>
                </c:pt>
                <c:pt idx="5442">
                  <c:v>419.0</c:v>
                </c:pt>
                <c:pt idx="5443">
                  <c:v>473.0</c:v>
                </c:pt>
                <c:pt idx="5444">
                  <c:v>201.0</c:v>
                </c:pt>
                <c:pt idx="5445">
                  <c:v>323.0</c:v>
                </c:pt>
                <c:pt idx="5446">
                  <c:v>200.0</c:v>
                </c:pt>
                <c:pt idx="5447">
                  <c:v>400.0</c:v>
                </c:pt>
                <c:pt idx="5448">
                  <c:v>260.0</c:v>
                </c:pt>
                <c:pt idx="5449">
                  <c:v>314.0</c:v>
                </c:pt>
                <c:pt idx="5450">
                  <c:v>195.0</c:v>
                </c:pt>
                <c:pt idx="5451">
                  <c:v>279.0</c:v>
                </c:pt>
                <c:pt idx="5452">
                  <c:v>383.0</c:v>
                </c:pt>
                <c:pt idx="5453">
                  <c:v>167.0</c:v>
                </c:pt>
                <c:pt idx="5454">
                  <c:v>278.0</c:v>
                </c:pt>
                <c:pt idx="5455">
                  <c:v>314.0</c:v>
                </c:pt>
                <c:pt idx="5456">
                  <c:v>185.0</c:v>
                </c:pt>
                <c:pt idx="5457">
                  <c:v>577.0</c:v>
                </c:pt>
                <c:pt idx="5458">
                  <c:v>163.0</c:v>
                </c:pt>
                <c:pt idx="5459">
                  <c:v>158.0</c:v>
                </c:pt>
                <c:pt idx="5460">
                  <c:v>428.0</c:v>
                </c:pt>
                <c:pt idx="5461">
                  <c:v>318.0</c:v>
                </c:pt>
                <c:pt idx="5462">
                  <c:v>264.0</c:v>
                </c:pt>
                <c:pt idx="5463">
                  <c:v>228.0</c:v>
                </c:pt>
                <c:pt idx="5464">
                  <c:v>244.0</c:v>
                </c:pt>
                <c:pt idx="5465">
                  <c:v>281.0</c:v>
                </c:pt>
                <c:pt idx="5466">
                  <c:v>282.0</c:v>
                </c:pt>
                <c:pt idx="5467">
                  <c:v>351.0</c:v>
                </c:pt>
                <c:pt idx="5468">
                  <c:v>172.0</c:v>
                </c:pt>
                <c:pt idx="5469">
                  <c:v>308.0</c:v>
                </c:pt>
                <c:pt idx="5470">
                  <c:v>311.0</c:v>
                </c:pt>
                <c:pt idx="5471">
                  <c:v>113.0</c:v>
                </c:pt>
                <c:pt idx="5472">
                  <c:v>191.0</c:v>
                </c:pt>
                <c:pt idx="5473">
                  <c:v>399.0</c:v>
                </c:pt>
                <c:pt idx="5474">
                  <c:v>253.0</c:v>
                </c:pt>
                <c:pt idx="5475">
                  <c:v>183.0</c:v>
                </c:pt>
                <c:pt idx="5476">
                  <c:v>321.0</c:v>
                </c:pt>
                <c:pt idx="5477">
                  <c:v>174.0</c:v>
                </c:pt>
                <c:pt idx="5478">
                  <c:v>295.0</c:v>
                </c:pt>
                <c:pt idx="5479">
                  <c:v>355.0</c:v>
                </c:pt>
                <c:pt idx="5480">
                  <c:v>242.0</c:v>
                </c:pt>
                <c:pt idx="5481">
                  <c:v>101.0</c:v>
                </c:pt>
                <c:pt idx="5482">
                  <c:v>110.0</c:v>
                </c:pt>
                <c:pt idx="5483">
                  <c:v>165.0</c:v>
                </c:pt>
                <c:pt idx="5484">
                  <c:v>520.0</c:v>
                </c:pt>
                <c:pt idx="5485">
                  <c:v>393.0</c:v>
                </c:pt>
                <c:pt idx="5486">
                  <c:v>257.0</c:v>
                </c:pt>
                <c:pt idx="5487">
                  <c:v>221.0</c:v>
                </c:pt>
                <c:pt idx="5488">
                  <c:v>352.0</c:v>
                </c:pt>
                <c:pt idx="5489">
                  <c:v>258.0</c:v>
                </c:pt>
                <c:pt idx="5490">
                  <c:v>316.0</c:v>
                </c:pt>
                <c:pt idx="5491">
                  <c:v>102.0</c:v>
                </c:pt>
                <c:pt idx="5492">
                  <c:v>177.0</c:v>
                </c:pt>
                <c:pt idx="5493">
                  <c:v>157.0</c:v>
                </c:pt>
                <c:pt idx="5494">
                  <c:v>420.0</c:v>
                </c:pt>
                <c:pt idx="5495">
                  <c:v>540.0</c:v>
                </c:pt>
                <c:pt idx="5496">
                  <c:v>250.0</c:v>
                </c:pt>
                <c:pt idx="5497">
                  <c:v>244.0</c:v>
                </c:pt>
                <c:pt idx="5498">
                  <c:v>396.0</c:v>
                </c:pt>
                <c:pt idx="5499">
                  <c:v>128.0</c:v>
                </c:pt>
                <c:pt idx="5500">
                  <c:v>180.0</c:v>
                </c:pt>
                <c:pt idx="5501">
                  <c:v>439.0</c:v>
                </c:pt>
                <c:pt idx="5502">
                  <c:v>313.0</c:v>
                </c:pt>
                <c:pt idx="5503">
                  <c:v>268.0</c:v>
                </c:pt>
                <c:pt idx="5504">
                  <c:v>91.0</c:v>
                </c:pt>
                <c:pt idx="5505">
                  <c:v>459.0</c:v>
                </c:pt>
                <c:pt idx="5506">
                  <c:v>347.0</c:v>
                </c:pt>
                <c:pt idx="5507">
                  <c:v>493.0</c:v>
                </c:pt>
                <c:pt idx="5508">
                  <c:v>201.0</c:v>
                </c:pt>
                <c:pt idx="5509">
                  <c:v>359.0</c:v>
                </c:pt>
                <c:pt idx="5510">
                  <c:v>294.0</c:v>
                </c:pt>
                <c:pt idx="5511">
                  <c:v>155.0</c:v>
                </c:pt>
                <c:pt idx="5512">
                  <c:v>432.0</c:v>
                </c:pt>
                <c:pt idx="5513">
                  <c:v>211.0</c:v>
                </c:pt>
                <c:pt idx="5514">
                  <c:v>101.0</c:v>
                </c:pt>
                <c:pt idx="5515">
                  <c:v>167.0</c:v>
                </c:pt>
                <c:pt idx="5516">
                  <c:v>60.0</c:v>
                </c:pt>
                <c:pt idx="5517">
                  <c:v>305.0</c:v>
                </c:pt>
                <c:pt idx="5518">
                  <c:v>277.0</c:v>
                </c:pt>
                <c:pt idx="5519">
                  <c:v>452.0</c:v>
                </c:pt>
                <c:pt idx="5520">
                  <c:v>151.0</c:v>
                </c:pt>
                <c:pt idx="5521">
                  <c:v>334.0</c:v>
                </c:pt>
                <c:pt idx="5522">
                  <c:v>336.0</c:v>
                </c:pt>
                <c:pt idx="5523">
                  <c:v>142.0</c:v>
                </c:pt>
                <c:pt idx="5524">
                  <c:v>385.0</c:v>
                </c:pt>
                <c:pt idx="5525">
                  <c:v>192.0</c:v>
                </c:pt>
                <c:pt idx="5526">
                  <c:v>111.0</c:v>
                </c:pt>
                <c:pt idx="5527">
                  <c:v>108.0</c:v>
                </c:pt>
                <c:pt idx="5528">
                  <c:v>108.0</c:v>
                </c:pt>
                <c:pt idx="5529">
                  <c:v>103.0</c:v>
                </c:pt>
                <c:pt idx="5530">
                  <c:v>182.0</c:v>
                </c:pt>
                <c:pt idx="5531">
                  <c:v>275.0</c:v>
                </c:pt>
                <c:pt idx="5532">
                  <c:v>75.0</c:v>
                </c:pt>
                <c:pt idx="5533">
                  <c:v>74.0</c:v>
                </c:pt>
                <c:pt idx="5534">
                  <c:v>285.0</c:v>
                </c:pt>
                <c:pt idx="5535">
                  <c:v>89.0</c:v>
                </c:pt>
                <c:pt idx="5536">
                  <c:v>404.0</c:v>
                </c:pt>
                <c:pt idx="5537">
                  <c:v>423.0</c:v>
                </c:pt>
                <c:pt idx="5538">
                  <c:v>179.0</c:v>
                </c:pt>
                <c:pt idx="5539">
                  <c:v>86.0</c:v>
                </c:pt>
                <c:pt idx="5540">
                  <c:v>519.0</c:v>
                </c:pt>
                <c:pt idx="5541">
                  <c:v>163.0</c:v>
                </c:pt>
                <c:pt idx="5542">
                  <c:v>284.0</c:v>
                </c:pt>
                <c:pt idx="5543">
                  <c:v>226.0</c:v>
                </c:pt>
                <c:pt idx="5544">
                  <c:v>139.0</c:v>
                </c:pt>
                <c:pt idx="5545">
                  <c:v>363.0</c:v>
                </c:pt>
                <c:pt idx="5546">
                  <c:v>303.0</c:v>
                </c:pt>
                <c:pt idx="5547">
                  <c:v>240.0</c:v>
                </c:pt>
                <c:pt idx="5548">
                  <c:v>176.0</c:v>
                </c:pt>
                <c:pt idx="5549">
                  <c:v>242.0</c:v>
                </c:pt>
                <c:pt idx="5550">
                  <c:v>396.0</c:v>
                </c:pt>
                <c:pt idx="5551">
                  <c:v>413.0</c:v>
                </c:pt>
                <c:pt idx="5552">
                  <c:v>325.0</c:v>
                </c:pt>
                <c:pt idx="5553">
                  <c:v>346.0</c:v>
                </c:pt>
                <c:pt idx="5554">
                  <c:v>463.0</c:v>
                </c:pt>
                <c:pt idx="5555">
                  <c:v>338.0</c:v>
                </c:pt>
                <c:pt idx="5556">
                  <c:v>439.0</c:v>
                </c:pt>
                <c:pt idx="5557">
                  <c:v>66.0</c:v>
                </c:pt>
                <c:pt idx="5558">
                  <c:v>81.0</c:v>
                </c:pt>
                <c:pt idx="5559">
                  <c:v>261.0</c:v>
                </c:pt>
                <c:pt idx="5560">
                  <c:v>309.0</c:v>
                </c:pt>
                <c:pt idx="5561">
                  <c:v>69.0</c:v>
                </c:pt>
                <c:pt idx="5562">
                  <c:v>94.0</c:v>
                </c:pt>
                <c:pt idx="5563">
                  <c:v>109.0</c:v>
                </c:pt>
                <c:pt idx="5564">
                  <c:v>212.0</c:v>
                </c:pt>
                <c:pt idx="5565">
                  <c:v>269.0</c:v>
                </c:pt>
                <c:pt idx="5566">
                  <c:v>130.0</c:v>
                </c:pt>
                <c:pt idx="5567">
                  <c:v>209.0</c:v>
                </c:pt>
                <c:pt idx="5568">
                  <c:v>67.0</c:v>
                </c:pt>
                <c:pt idx="5569">
                  <c:v>191.0</c:v>
                </c:pt>
                <c:pt idx="5570">
                  <c:v>305.0</c:v>
                </c:pt>
                <c:pt idx="5571">
                  <c:v>382.0</c:v>
                </c:pt>
                <c:pt idx="5572">
                  <c:v>476.0</c:v>
                </c:pt>
                <c:pt idx="5573">
                  <c:v>197.0</c:v>
                </c:pt>
                <c:pt idx="5574">
                  <c:v>317.0</c:v>
                </c:pt>
                <c:pt idx="5575">
                  <c:v>106.0</c:v>
                </c:pt>
                <c:pt idx="5576">
                  <c:v>373.0</c:v>
                </c:pt>
                <c:pt idx="5577">
                  <c:v>211.0</c:v>
                </c:pt>
                <c:pt idx="5578">
                  <c:v>233.0</c:v>
                </c:pt>
                <c:pt idx="5579">
                  <c:v>95.0</c:v>
                </c:pt>
                <c:pt idx="5580">
                  <c:v>367.0</c:v>
                </c:pt>
                <c:pt idx="5581">
                  <c:v>315.0</c:v>
                </c:pt>
                <c:pt idx="5582">
                  <c:v>225.0</c:v>
                </c:pt>
                <c:pt idx="5583">
                  <c:v>328.0</c:v>
                </c:pt>
                <c:pt idx="5584">
                  <c:v>98.0</c:v>
                </c:pt>
                <c:pt idx="5585">
                  <c:v>322.0</c:v>
                </c:pt>
                <c:pt idx="5586">
                  <c:v>427.0</c:v>
                </c:pt>
                <c:pt idx="5587">
                  <c:v>297.0</c:v>
                </c:pt>
                <c:pt idx="5588">
                  <c:v>206.0</c:v>
                </c:pt>
                <c:pt idx="5589">
                  <c:v>319.0</c:v>
                </c:pt>
                <c:pt idx="5590">
                  <c:v>184.0</c:v>
                </c:pt>
                <c:pt idx="5591">
                  <c:v>338.0</c:v>
                </c:pt>
                <c:pt idx="5592">
                  <c:v>239.0</c:v>
                </c:pt>
                <c:pt idx="5593">
                  <c:v>73.0</c:v>
                </c:pt>
                <c:pt idx="5594">
                  <c:v>166.0</c:v>
                </c:pt>
                <c:pt idx="5595">
                  <c:v>148.0</c:v>
                </c:pt>
                <c:pt idx="5596">
                  <c:v>105.0</c:v>
                </c:pt>
                <c:pt idx="5597">
                  <c:v>355.0</c:v>
                </c:pt>
                <c:pt idx="5598">
                  <c:v>139.0</c:v>
                </c:pt>
                <c:pt idx="5599">
                  <c:v>271.0</c:v>
                </c:pt>
                <c:pt idx="5600">
                  <c:v>163.0</c:v>
                </c:pt>
                <c:pt idx="5601">
                  <c:v>141.0</c:v>
                </c:pt>
                <c:pt idx="5602">
                  <c:v>185.0</c:v>
                </c:pt>
                <c:pt idx="5603">
                  <c:v>163.0</c:v>
                </c:pt>
                <c:pt idx="5604">
                  <c:v>149.0</c:v>
                </c:pt>
                <c:pt idx="5605">
                  <c:v>153.0</c:v>
                </c:pt>
                <c:pt idx="5606">
                  <c:v>175.0</c:v>
                </c:pt>
                <c:pt idx="5607">
                  <c:v>210.0</c:v>
                </c:pt>
                <c:pt idx="5608">
                  <c:v>126.0</c:v>
                </c:pt>
                <c:pt idx="5609">
                  <c:v>420.0</c:v>
                </c:pt>
                <c:pt idx="5610">
                  <c:v>130.0</c:v>
                </c:pt>
                <c:pt idx="5611">
                  <c:v>269.0</c:v>
                </c:pt>
                <c:pt idx="5612">
                  <c:v>153.0</c:v>
                </c:pt>
                <c:pt idx="5613">
                  <c:v>150.0</c:v>
                </c:pt>
                <c:pt idx="5614">
                  <c:v>167.0</c:v>
                </c:pt>
                <c:pt idx="5615">
                  <c:v>133.0</c:v>
                </c:pt>
                <c:pt idx="5616">
                  <c:v>151.0</c:v>
                </c:pt>
                <c:pt idx="5617">
                  <c:v>155.0</c:v>
                </c:pt>
                <c:pt idx="5618">
                  <c:v>316.0</c:v>
                </c:pt>
                <c:pt idx="5619">
                  <c:v>201.0</c:v>
                </c:pt>
                <c:pt idx="5620">
                  <c:v>112.0</c:v>
                </c:pt>
                <c:pt idx="5621">
                  <c:v>147.0</c:v>
                </c:pt>
                <c:pt idx="5622">
                  <c:v>144.0</c:v>
                </c:pt>
                <c:pt idx="5623">
                  <c:v>268.0</c:v>
                </c:pt>
                <c:pt idx="5624">
                  <c:v>122.0</c:v>
                </c:pt>
                <c:pt idx="5625">
                  <c:v>222.0</c:v>
                </c:pt>
                <c:pt idx="5626">
                  <c:v>194.0</c:v>
                </c:pt>
                <c:pt idx="5627">
                  <c:v>143.0</c:v>
                </c:pt>
                <c:pt idx="5628">
                  <c:v>171.0</c:v>
                </c:pt>
                <c:pt idx="5629">
                  <c:v>150.0</c:v>
                </c:pt>
                <c:pt idx="5630">
                  <c:v>165.0</c:v>
                </c:pt>
                <c:pt idx="5631">
                  <c:v>154.0</c:v>
                </c:pt>
                <c:pt idx="5632">
                  <c:v>144.0</c:v>
                </c:pt>
                <c:pt idx="5633">
                  <c:v>165.0</c:v>
                </c:pt>
                <c:pt idx="5634">
                  <c:v>169.0</c:v>
                </c:pt>
                <c:pt idx="5635">
                  <c:v>128.0</c:v>
                </c:pt>
                <c:pt idx="5636">
                  <c:v>213.0</c:v>
                </c:pt>
                <c:pt idx="5637">
                  <c:v>206.0</c:v>
                </c:pt>
                <c:pt idx="5638">
                  <c:v>52.0</c:v>
                </c:pt>
                <c:pt idx="5639">
                  <c:v>177.0</c:v>
                </c:pt>
                <c:pt idx="5640">
                  <c:v>112.0</c:v>
                </c:pt>
                <c:pt idx="5641">
                  <c:v>95.0</c:v>
                </c:pt>
                <c:pt idx="5642">
                  <c:v>203.0</c:v>
                </c:pt>
                <c:pt idx="5643">
                  <c:v>446.0</c:v>
                </c:pt>
                <c:pt idx="5644">
                  <c:v>117.0</c:v>
                </c:pt>
                <c:pt idx="5645">
                  <c:v>312.0</c:v>
                </c:pt>
                <c:pt idx="5646">
                  <c:v>165.0</c:v>
                </c:pt>
                <c:pt idx="5647">
                  <c:v>139.0</c:v>
                </c:pt>
                <c:pt idx="5648">
                  <c:v>172.0</c:v>
                </c:pt>
                <c:pt idx="5649">
                  <c:v>120.0</c:v>
                </c:pt>
                <c:pt idx="5650">
                  <c:v>121.0</c:v>
                </c:pt>
                <c:pt idx="5651">
                  <c:v>90.0</c:v>
                </c:pt>
                <c:pt idx="5652">
                  <c:v>166.0</c:v>
                </c:pt>
                <c:pt idx="5653">
                  <c:v>26.0</c:v>
                </c:pt>
                <c:pt idx="5654">
                  <c:v>133.0</c:v>
                </c:pt>
                <c:pt idx="5655">
                  <c:v>212.0</c:v>
                </c:pt>
                <c:pt idx="5656">
                  <c:v>122.0</c:v>
                </c:pt>
                <c:pt idx="5657">
                  <c:v>261.0</c:v>
                </c:pt>
                <c:pt idx="5658">
                  <c:v>244.0</c:v>
                </c:pt>
                <c:pt idx="5659">
                  <c:v>183.0</c:v>
                </c:pt>
                <c:pt idx="5660">
                  <c:v>157.0</c:v>
                </c:pt>
                <c:pt idx="5661">
                  <c:v>192.0</c:v>
                </c:pt>
                <c:pt idx="5662">
                  <c:v>137.0</c:v>
                </c:pt>
                <c:pt idx="5663">
                  <c:v>100.0</c:v>
                </c:pt>
                <c:pt idx="5664">
                  <c:v>436.0</c:v>
                </c:pt>
                <c:pt idx="5665">
                  <c:v>246.0</c:v>
                </c:pt>
                <c:pt idx="5666">
                  <c:v>43.0</c:v>
                </c:pt>
                <c:pt idx="5667">
                  <c:v>35.0</c:v>
                </c:pt>
                <c:pt idx="5668">
                  <c:v>1006.0</c:v>
                </c:pt>
                <c:pt idx="5669">
                  <c:v>1122.0</c:v>
                </c:pt>
                <c:pt idx="5670">
                  <c:v>105.0</c:v>
                </c:pt>
                <c:pt idx="5671">
                  <c:v>837.0</c:v>
                </c:pt>
                <c:pt idx="5672">
                  <c:v>55.0</c:v>
                </c:pt>
                <c:pt idx="5673">
                  <c:v>481.0</c:v>
                </c:pt>
                <c:pt idx="5674">
                  <c:v>79.0</c:v>
                </c:pt>
                <c:pt idx="5675">
                  <c:v>58.0</c:v>
                </c:pt>
                <c:pt idx="5676">
                  <c:v>409.0</c:v>
                </c:pt>
                <c:pt idx="5677">
                  <c:v>62.0</c:v>
                </c:pt>
                <c:pt idx="5678">
                  <c:v>843.0</c:v>
                </c:pt>
                <c:pt idx="5679">
                  <c:v>402.0</c:v>
                </c:pt>
                <c:pt idx="5680">
                  <c:v>567.0</c:v>
                </c:pt>
                <c:pt idx="5681">
                  <c:v>67.0</c:v>
                </c:pt>
                <c:pt idx="5682">
                  <c:v>1577.0</c:v>
                </c:pt>
                <c:pt idx="5683">
                  <c:v>87.0</c:v>
                </c:pt>
                <c:pt idx="5684">
                  <c:v>942.0</c:v>
                </c:pt>
                <c:pt idx="5685">
                  <c:v>72.0</c:v>
                </c:pt>
                <c:pt idx="5686">
                  <c:v>66.0</c:v>
                </c:pt>
                <c:pt idx="5687">
                  <c:v>38.0</c:v>
                </c:pt>
                <c:pt idx="5688">
                  <c:v>16.0</c:v>
                </c:pt>
                <c:pt idx="5689">
                  <c:v>78.0</c:v>
                </c:pt>
                <c:pt idx="5690">
                  <c:v>54.0</c:v>
                </c:pt>
                <c:pt idx="5691">
                  <c:v>83.0</c:v>
                </c:pt>
                <c:pt idx="5692">
                  <c:v>51.0</c:v>
                </c:pt>
                <c:pt idx="5693">
                  <c:v>177.0</c:v>
                </c:pt>
                <c:pt idx="5694">
                  <c:v>85.0</c:v>
                </c:pt>
                <c:pt idx="5695">
                  <c:v>19.0</c:v>
                </c:pt>
                <c:pt idx="5696">
                  <c:v>36.0</c:v>
                </c:pt>
                <c:pt idx="5697">
                  <c:v>56.0</c:v>
                </c:pt>
                <c:pt idx="5698">
                  <c:v>79.0</c:v>
                </c:pt>
                <c:pt idx="5699">
                  <c:v>55.0</c:v>
                </c:pt>
                <c:pt idx="5700">
                  <c:v>60.0</c:v>
                </c:pt>
                <c:pt idx="5701">
                  <c:v>64.0</c:v>
                </c:pt>
                <c:pt idx="5702">
                  <c:v>10.0</c:v>
                </c:pt>
                <c:pt idx="5703">
                  <c:v>79.0</c:v>
                </c:pt>
                <c:pt idx="5704">
                  <c:v>46.0</c:v>
                </c:pt>
                <c:pt idx="5705">
                  <c:v>90.0</c:v>
                </c:pt>
                <c:pt idx="5706">
                  <c:v>66.0</c:v>
                </c:pt>
                <c:pt idx="5707">
                  <c:v>32.0</c:v>
                </c:pt>
                <c:pt idx="5708">
                  <c:v>148.0</c:v>
                </c:pt>
                <c:pt idx="5709">
                  <c:v>60.0</c:v>
                </c:pt>
                <c:pt idx="5710">
                  <c:v>66.0</c:v>
                </c:pt>
                <c:pt idx="5711">
                  <c:v>44.0</c:v>
                </c:pt>
                <c:pt idx="5712">
                  <c:v>19.0</c:v>
                </c:pt>
                <c:pt idx="5713">
                  <c:v>48.0</c:v>
                </c:pt>
                <c:pt idx="5714">
                  <c:v>56.0</c:v>
                </c:pt>
                <c:pt idx="5715">
                  <c:v>42.0</c:v>
                </c:pt>
                <c:pt idx="5716">
                  <c:v>64.0</c:v>
                </c:pt>
                <c:pt idx="5717">
                  <c:v>61.0</c:v>
                </c:pt>
                <c:pt idx="5718">
                  <c:v>89.0</c:v>
                </c:pt>
                <c:pt idx="5719">
                  <c:v>47.0</c:v>
                </c:pt>
                <c:pt idx="5720">
                  <c:v>48.0</c:v>
                </c:pt>
                <c:pt idx="5721">
                  <c:v>47.0</c:v>
                </c:pt>
                <c:pt idx="5722">
                  <c:v>60.0</c:v>
                </c:pt>
                <c:pt idx="5723">
                  <c:v>63.0</c:v>
                </c:pt>
                <c:pt idx="5724">
                  <c:v>71.0</c:v>
                </c:pt>
                <c:pt idx="5725">
                  <c:v>53.0</c:v>
                </c:pt>
                <c:pt idx="5726">
                  <c:v>785.0</c:v>
                </c:pt>
                <c:pt idx="5727">
                  <c:v>93.0</c:v>
                </c:pt>
                <c:pt idx="5728">
                  <c:v>59.0</c:v>
                </c:pt>
                <c:pt idx="5729">
                  <c:v>80.0</c:v>
                </c:pt>
                <c:pt idx="5730">
                  <c:v>9.0</c:v>
                </c:pt>
                <c:pt idx="5731">
                  <c:v>3257.0</c:v>
                </c:pt>
                <c:pt idx="5732">
                  <c:v>63.0</c:v>
                </c:pt>
                <c:pt idx="5733">
                  <c:v>56.0</c:v>
                </c:pt>
                <c:pt idx="5734">
                  <c:v>54.0</c:v>
                </c:pt>
                <c:pt idx="5735">
                  <c:v>59.0</c:v>
                </c:pt>
                <c:pt idx="5736">
                  <c:v>78.0</c:v>
                </c:pt>
                <c:pt idx="5737">
                  <c:v>81.0</c:v>
                </c:pt>
                <c:pt idx="5738">
                  <c:v>76.0</c:v>
                </c:pt>
                <c:pt idx="5739">
                  <c:v>83.0</c:v>
                </c:pt>
                <c:pt idx="5740">
                  <c:v>63.0</c:v>
                </c:pt>
                <c:pt idx="5741">
                  <c:v>53.0</c:v>
                </c:pt>
                <c:pt idx="5742">
                  <c:v>70.0</c:v>
                </c:pt>
                <c:pt idx="5743">
                  <c:v>70.0</c:v>
                </c:pt>
                <c:pt idx="5744">
                  <c:v>49.0</c:v>
                </c:pt>
                <c:pt idx="5745">
                  <c:v>82.0</c:v>
                </c:pt>
                <c:pt idx="5746">
                  <c:v>33.0</c:v>
                </c:pt>
                <c:pt idx="5747">
                  <c:v>66.0</c:v>
                </c:pt>
                <c:pt idx="5748">
                  <c:v>49.0</c:v>
                </c:pt>
                <c:pt idx="5749">
                  <c:v>62.0</c:v>
                </c:pt>
                <c:pt idx="5750">
                  <c:v>66.0</c:v>
                </c:pt>
                <c:pt idx="5751">
                  <c:v>67.0</c:v>
                </c:pt>
                <c:pt idx="5752">
                  <c:v>53.0</c:v>
                </c:pt>
                <c:pt idx="5753">
                  <c:v>48.0</c:v>
                </c:pt>
                <c:pt idx="5754">
                  <c:v>77.0</c:v>
                </c:pt>
                <c:pt idx="5755">
                  <c:v>61.0</c:v>
                </c:pt>
                <c:pt idx="5756">
                  <c:v>64.0</c:v>
                </c:pt>
                <c:pt idx="5757">
                  <c:v>50.0</c:v>
                </c:pt>
                <c:pt idx="5758">
                  <c:v>95.0</c:v>
                </c:pt>
                <c:pt idx="5759">
                  <c:v>87.0</c:v>
                </c:pt>
                <c:pt idx="5760">
                  <c:v>67.0</c:v>
                </c:pt>
                <c:pt idx="5761">
                  <c:v>98.0</c:v>
                </c:pt>
                <c:pt idx="5762">
                  <c:v>89.0</c:v>
                </c:pt>
                <c:pt idx="5763">
                  <c:v>68.0</c:v>
                </c:pt>
                <c:pt idx="5764">
                  <c:v>87.0</c:v>
                </c:pt>
                <c:pt idx="5765">
                  <c:v>62.0</c:v>
                </c:pt>
                <c:pt idx="5766">
                  <c:v>62.0</c:v>
                </c:pt>
                <c:pt idx="5767">
                  <c:v>79.0</c:v>
                </c:pt>
                <c:pt idx="5768">
                  <c:v>50.0</c:v>
                </c:pt>
                <c:pt idx="5769">
                  <c:v>50.0</c:v>
                </c:pt>
                <c:pt idx="5770">
                  <c:v>82.0</c:v>
                </c:pt>
                <c:pt idx="5771">
                  <c:v>62.0</c:v>
                </c:pt>
                <c:pt idx="5772">
                  <c:v>91.0</c:v>
                </c:pt>
                <c:pt idx="5773">
                  <c:v>73.0</c:v>
                </c:pt>
                <c:pt idx="5774">
                  <c:v>59.0</c:v>
                </c:pt>
                <c:pt idx="5775">
                  <c:v>77.0</c:v>
                </c:pt>
                <c:pt idx="5776">
                  <c:v>78.0</c:v>
                </c:pt>
                <c:pt idx="5777">
                  <c:v>81.0</c:v>
                </c:pt>
                <c:pt idx="5778">
                  <c:v>78.0</c:v>
                </c:pt>
                <c:pt idx="5779">
                  <c:v>74.0</c:v>
                </c:pt>
                <c:pt idx="5780">
                  <c:v>69.0</c:v>
                </c:pt>
                <c:pt idx="5781">
                  <c:v>66.0</c:v>
                </c:pt>
                <c:pt idx="5782">
                  <c:v>78.0</c:v>
                </c:pt>
                <c:pt idx="5783">
                  <c:v>51.0</c:v>
                </c:pt>
                <c:pt idx="5784">
                  <c:v>48.0</c:v>
                </c:pt>
                <c:pt idx="5785">
                  <c:v>67.0</c:v>
                </c:pt>
                <c:pt idx="5786">
                  <c:v>70.0</c:v>
                </c:pt>
                <c:pt idx="5787">
                  <c:v>80.0</c:v>
                </c:pt>
                <c:pt idx="5788">
                  <c:v>4.0</c:v>
                </c:pt>
                <c:pt idx="5789">
                  <c:v>35.0</c:v>
                </c:pt>
                <c:pt idx="5790">
                  <c:v>80.0</c:v>
                </c:pt>
                <c:pt idx="5791">
                  <c:v>67.0</c:v>
                </c:pt>
                <c:pt idx="5792">
                  <c:v>45.0</c:v>
                </c:pt>
                <c:pt idx="5793">
                  <c:v>58.0</c:v>
                </c:pt>
                <c:pt idx="5794">
                  <c:v>69.0</c:v>
                </c:pt>
                <c:pt idx="5795">
                  <c:v>83.0</c:v>
                </c:pt>
                <c:pt idx="5796">
                  <c:v>55.0</c:v>
                </c:pt>
                <c:pt idx="5797">
                  <c:v>58.0</c:v>
                </c:pt>
                <c:pt idx="5798">
                  <c:v>53.0</c:v>
                </c:pt>
                <c:pt idx="5799">
                  <c:v>57.0</c:v>
                </c:pt>
                <c:pt idx="5800">
                  <c:v>46.0</c:v>
                </c:pt>
                <c:pt idx="5801">
                  <c:v>43.0</c:v>
                </c:pt>
                <c:pt idx="5802">
                  <c:v>43.0</c:v>
                </c:pt>
                <c:pt idx="5803">
                  <c:v>32.0</c:v>
                </c:pt>
                <c:pt idx="5804">
                  <c:v>89.0</c:v>
                </c:pt>
                <c:pt idx="5805">
                  <c:v>62.0</c:v>
                </c:pt>
                <c:pt idx="5806">
                  <c:v>20.0</c:v>
                </c:pt>
                <c:pt idx="5807">
                  <c:v>65.0</c:v>
                </c:pt>
                <c:pt idx="5808">
                  <c:v>100.0</c:v>
                </c:pt>
                <c:pt idx="5809">
                  <c:v>79.0</c:v>
                </c:pt>
                <c:pt idx="5810">
                  <c:v>53.0</c:v>
                </c:pt>
                <c:pt idx="5811">
                  <c:v>28.0</c:v>
                </c:pt>
                <c:pt idx="5812">
                  <c:v>84.0</c:v>
                </c:pt>
                <c:pt idx="5813">
                  <c:v>48.0</c:v>
                </c:pt>
                <c:pt idx="5814">
                  <c:v>53.0</c:v>
                </c:pt>
                <c:pt idx="5815">
                  <c:v>82.0</c:v>
                </c:pt>
                <c:pt idx="5816">
                  <c:v>44.0</c:v>
                </c:pt>
                <c:pt idx="5817">
                  <c:v>76.0</c:v>
                </c:pt>
                <c:pt idx="5818">
                  <c:v>82.0</c:v>
                </c:pt>
                <c:pt idx="5819">
                  <c:v>46.0</c:v>
                </c:pt>
                <c:pt idx="5820">
                  <c:v>32.0</c:v>
                </c:pt>
                <c:pt idx="5821">
                  <c:v>77.0</c:v>
                </c:pt>
                <c:pt idx="5822">
                  <c:v>61.0</c:v>
                </c:pt>
                <c:pt idx="5823">
                  <c:v>92.0</c:v>
                </c:pt>
                <c:pt idx="5824">
                  <c:v>69.0</c:v>
                </c:pt>
                <c:pt idx="5825">
                  <c:v>54.0</c:v>
                </c:pt>
                <c:pt idx="5826">
                  <c:v>35.0</c:v>
                </c:pt>
                <c:pt idx="5827">
                  <c:v>71.0</c:v>
                </c:pt>
                <c:pt idx="5828">
                  <c:v>40.0</c:v>
                </c:pt>
                <c:pt idx="5829">
                  <c:v>61.0</c:v>
                </c:pt>
                <c:pt idx="5830">
                  <c:v>76.0</c:v>
                </c:pt>
                <c:pt idx="5831">
                  <c:v>56.0</c:v>
                </c:pt>
                <c:pt idx="5832">
                  <c:v>8.0</c:v>
                </c:pt>
                <c:pt idx="5833">
                  <c:v>90.0</c:v>
                </c:pt>
                <c:pt idx="5834">
                  <c:v>185.0</c:v>
                </c:pt>
                <c:pt idx="5835">
                  <c:v>699.0</c:v>
                </c:pt>
                <c:pt idx="5836">
                  <c:v>1267.0</c:v>
                </c:pt>
                <c:pt idx="5837">
                  <c:v>1302.0</c:v>
                </c:pt>
                <c:pt idx="5838">
                  <c:v>985.0</c:v>
                </c:pt>
                <c:pt idx="5839">
                  <c:v>223.0</c:v>
                </c:pt>
                <c:pt idx="5840">
                  <c:v>2606.0</c:v>
                </c:pt>
                <c:pt idx="5841">
                  <c:v>1452.0</c:v>
                </c:pt>
                <c:pt idx="5842">
                  <c:v>646.0</c:v>
                </c:pt>
                <c:pt idx="5843">
                  <c:v>574.0</c:v>
                </c:pt>
                <c:pt idx="5844">
                  <c:v>1560.0</c:v>
                </c:pt>
                <c:pt idx="5845">
                  <c:v>1374.0</c:v>
                </c:pt>
                <c:pt idx="5846">
                  <c:v>1919.0</c:v>
                </c:pt>
                <c:pt idx="5847">
                  <c:v>367.0</c:v>
                </c:pt>
                <c:pt idx="5848">
                  <c:v>1183.0</c:v>
                </c:pt>
                <c:pt idx="5849">
                  <c:v>461.0</c:v>
                </c:pt>
                <c:pt idx="5850">
                  <c:v>1229.0</c:v>
                </c:pt>
                <c:pt idx="5851">
                  <c:v>494.0</c:v>
                </c:pt>
                <c:pt idx="5852">
                  <c:v>1397.0</c:v>
                </c:pt>
                <c:pt idx="5853">
                  <c:v>220.0</c:v>
                </c:pt>
                <c:pt idx="5854">
                  <c:v>520.0</c:v>
                </c:pt>
                <c:pt idx="5855">
                  <c:v>1167.0</c:v>
                </c:pt>
                <c:pt idx="5856">
                  <c:v>966.0</c:v>
                </c:pt>
                <c:pt idx="5857">
                  <c:v>1283.0</c:v>
                </c:pt>
                <c:pt idx="5858">
                  <c:v>361.0</c:v>
                </c:pt>
                <c:pt idx="5859">
                  <c:v>559.0</c:v>
                </c:pt>
                <c:pt idx="5860">
                  <c:v>3426.0</c:v>
                </c:pt>
                <c:pt idx="5861">
                  <c:v>3888.0</c:v>
                </c:pt>
                <c:pt idx="5862">
                  <c:v>1217.0</c:v>
                </c:pt>
                <c:pt idx="5863">
                  <c:v>135.0</c:v>
                </c:pt>
                <c:pt idx="5864">
                  <c:v>185.0</c:v>
                </c:pt>
                <c:pt idx="5865">
                  <c:v>521.0</c:v>
                </c:pt>
                <c:pt idx="5866">
                  <c:v>1392.0</c:v>
                </c:pt>
                <c:pt idx="5867">
                  <c:v>2010.0</c:v>
                </c:pt>
                <c:pt idx="5868">
                  <c:v>70.0</c:v>
                </c:pt>
                <c:pt idx="5869">
                  <c:v>623.0</c:v>
                </c:pt>
                <c:pt idx="5870">
                  <c:v>593.0</c:v>
                </c:pt>
                <c:pt idx="5871">
                  <c:v>630.0</c:v>
                </c:pt>
                <c:pt idx="5872">
                  <c:v>446.0</c:v>
                </c:pt>
                <c:pt idx="5873">
                  <c:v>836.0</c:v>
                </c:pt>
                <c:pt idx="5874">
                  <c:v>401.0</c:v>
                </c:pt>
                <c:pt idx="5875">
                  <c:v>523.0</c:v>
                </c:pt>
                <c:pt idx="5876">
                  <c:v>2744.0</c:v>
                </c:pt>
                <c:pt idx="5877">
                  <c:v>665.0</c:v>
                </c:pt>
                <c:pt idx="5878">
                  <c:v>1076.0</c:v>
                </c:pt>
                <c:pt idx="5879">
                  <c:v>1362.0</c:v>
                </c:pt>
                <c:pt idx="5880">
                  <c:v>1394.0</c:v>
                </c:pt>
                <c:pt idx="5881">
                  <c:v>1859.0</c:v>
                </c:pt>
                <c:pt idx="5882">
                  <c:v>905.0</c:v>
                </c:pt>
                <c:pt idx="5883">
                  <c:v>1166.0</c:v>
                </c:pt>
                <c:pt idx="5884">
                  <c:v>950.0</c:v>
                </c:pt>
                <c:pt idx="5885">
                  <c:v>2295.0</c:v>
                </c:pt>
                <c:pt idx="5886">
                  <c:v>1547.0</c:v>
                </c:pt>
                <c:pt idx="5887">
                  <c:v>473.0</c:v>
                </c:pt>
                <c:pt idx="5888">
                  <c:v>1372.0</c:v>
                </c:pt>
                <c:pt idx="5889">
                  <c:v>922.0</c:v>
                </c:pt>
                <c:pt idx="5890">
                  <c:v>1136.0</c:v>
                </c:pt>
                <c:pt idx="5891">
                  <c:v>1101.0</c:v>
                </c:pt>
                <c:pt idx="5892">
                  <c:v>842.0</c:v>
                </c:pt>
                <c:pt idx="5893">
                  <c:v>1010.0</c:v>
                </c:pt>
                <c:pt idx="5894">
                  <c:v>685.0</c:v>
                </c:pt>
                <c:pt idx="5895">
                  <c:v>1058.0</c:v>
                </c:pt>
                <c:pt idx="5896">
                  <c:v>2161.0</c:v>
                </c:pt>
                <c:pt idx="5897">
                  <c:v>989.0</c:v>
                </c:pt>
                <c:pt idx="5898">
                  <c:v>550.0</c:v>
                </c:pt>
                <c:pt idx="5899">
                  <c:v>586.0</c:v>
                </c:pt>
                <c:pt idx="5900">
                  <c:v>968.0</c:v>
                </c:pt>
                <c:pt idx="5901">
                  <c:v>596.0</c:v>
                </c:pt>
                <c:pt idx="5902">
                  <c:v>788.0</c:v>
                </c:pt>
                <c:pt idx="5903">
                  <c:v>1849.0</c:v>
                </c:pt>
                <c:pt idx="5904">
                  <c:v>954.0</c:v>
                </c:pt>
                <c:pt idx="5905">
                  <c:v>619.0</c:v>
                </c:pt>
                <c:pt idx="5906">
                  <c:v>692.0</c:v>
                </c:pt>
                <c:pt idx="5907">
                  <c:v>400.0</c:v>
                </c:pt>
                <c:pt idx="5908">
                  <c:v>1463.0</c:v>
                </c:pt>
                <c:pt idx="5909">
                  <c:v>1073.0</c:v>
                </c:pt>
                <c:pt idx="5910">
                  <c:v>276.0</c:v>
                </c:pt>
                <c:pt idx="5911">
                  <c:v>1638.0</c:v>
                </c:pt>
                <c:pt idx="5912">
                  <c:v>810.0</c:v>
                </c:pt>
                <c:pt idx="5913">
                  <c:v>1715.0</c:v>
                </c:pt>
                <c:pt idx="5914">
                  <c:v>931.0</c:v>
                </c:pt>
                <c:pt idx="5915">
                  <c:v>2100.0</c:v>
                </c:pt>
                <c:pt idx="5916">
                  <c:v>1459.0</c:v>
                </c:pt>
                <c:pt idx="5917">
                  <c:v>460.0</c:v>
                </c:pt>
                <c:pt idx="5918">
                  <c:v>888.0</c:v>
                </c:pt>
                <c:pt idx="5919">
                  <c:v>824.0</c:v>
                </c:pt>
                <c:pt idx="5920">
                  <c:v>2413.0</c:v>
                </c:pt>
                <c:pt idx="5921">
                  <c:v>833.0</c:v>
                </c:pt>
                <c:pt idx="5922">
                  <c:v>63.0</c:v>
                </c:pt>
                <c:pt idx="5923">
                  <c:v>33.0</c:v>
                </c:pt>
                <c:pt idx="5924">
                  <c:v>217.0</c:v>
                </c:pt>
                <c:pt idx="5925">
                  <c:v>2570.0</c:v>
                </c:pt>
                <c:pt idx="5926">
                  <c:v>123.0</c:v>
                </c:pt>
                <c:pt idx="5927">
                  <c:v>166.0</c:v>
                </c:pt>
                <c:pt idx="5928">
                  <c:v>179.0</c:v>
                </c:pt>
                <c:pt idx="5929">
                  <c:v>101.0</c:v>
                </c:pt>
                <c:pt idx="5930">
                  <c:v>178.0</c:v>
                </c:pt>
                <c:pt idx="5931">
                  <c:v>1034.0</c:v>
                </c:pt>
                <c:pt idx="5932">
                  <c:v>354.0</c:v>
                </c:pt>
                <c:pt idx="5933">
                  <c:v>382.0</c:v>
                </c:pt>
                <c:pt idx="5934">
                  <c:v>118.0</c:v>
                </c:pt>
                <c:pt idx="5935">
                  <c:v>132.0</c:v>
                </c:pt>
                <c:pt idx="5936">
                  <c:v>81.0</c:v>
                </c:pt>
                <c:pt idx="5937">
                  <c:v>99.0</c:v>
                </c:pt>
                <c:pt idx="5938">
                  <c:v>71.0</c:v>
                </c:pt>
                <c:pt idx="5939">
                  <c:v>1626.0</c:v>
                </c:pt>
                <c:pt idx="5940">
                  <c:v>83.0</c:v>
                </c:pt>
                <c:pt idx="5941">
                  <c:v>214.0</c:v>
                </c:pt>
                <c:pt idx="5942">
                  <c:v>1567.0</c:v>
                </c:pt>
                <c:pt idx="5943">
                  <c:v>567.0</c:v>
                </c:pt>
                <c:pt idx="5944">
                  <c:v>554.0</c:v>
                </c:pt>
                <c:pt idx="5945">
                  <c:v>382.0</c:v>
                </c:pt>
                <c:pt idx="5946">
                  <c:v>576.0</c:v>
                </c:pt>
                <c:pt idx="5947">
                  <c:v>511.0</c:v>
                </c:pt>
                <c:pt idx="5948">
                  <c:v>2259.0</c:v>
                </c:pt>
                <c:pt idx="5949">
                  <c:v>699.0</c:v>
                </c:pt>
                <c:pt idx="5950">
                  <c:v>176.0</c:v>
                </c:pt>
                <c:pt idx="5951">
                  <c:v>726.0</c:v>
                </c:pt>
                <c:pt idx="5952">
                  <c:v>307.0</c:v>
                </c:pt>
                <c:pt idx="5953">
                  <c:v>366.0</c:v>
                </c:pt>
                <c:pt idx="5954">
                  <c:v>414.0</c:v>
                </c:pt>
                <c:pt idx="5955">
                  <c:v>528.0</c:v>
                </c:pt>
                <c:pt idx="5956">
                  <c:v>717.0</c:v>
                </c:pt>
                <c:pt idx="5957">
                  <c:v>499.0</c:v>
                </c:pt>
                <c:pt idx="5958">
                  <c:v>306.0</c:v>
                </c:pt>
                <c:pt idx="5959">
                  <c:v>1153.0</c:v>
                </c:pt>
                <c:pt idx="5960">
                  <c:v>1674.0</c:v>
                </c:pt>
                <c:pt idx="5961">
                  <c:v>206.0</c:v>
                </c:pt>
                <c:pt idx="5962">
                  <c:v>342.0</c:v>
                </c:pt>
                <c:pt idx="5963">
                  <c:v>1160.0</c:v>
                </c:pt>
                <c:pt idx="5964">
                  <c:v>504.0</c:v>
                </c:pt>
                <c:pt idx="5965">
                  <c:v>637.0</c:v>
                </c:pt>
                <c:pt idx="5966">
                  <c:v>1030.0</c:v>
                </c:pt>
                <c:pt idx="5967">
                  <c:v>1210.0</c:v>
                </c:pt>
                <c:pt idx="5968">
                  <c:v>1139.0</c:v>
                </c:pt>
                <c:pt idx="5969">
                  <c:v>1481.0</c:v>
                </c:pt>
                <c:pt idx="5970">
                  <c:v>429.0</c:v>
                </c:pt>
                <c:pt idx="5971">
                  <c:v>217.0</c:v>
                </c:pt>
                <c:pt idx="5972">
                  <c:v>624.0</c:v>
                </c:pt>
                <c:pt idx="5973">
                  <c:v>1321.0</c:v>
                </c:pt>
                <c:pt idx="5974">
                  <c:v>505.0</c:v>
                </c:pt>
                <c:pt idx="5975">
                  <c:v>1024.0</c:v>
                </c:pt>
                <c:pt idx="5976">
                  <c:v>590.0</c:v>
                </c:pt>
                <c:pt idx="5977">
                  <c:v>1405.0</c:v>
                </c:pt>
                <c:pt idx="5978">
                  <c:v>167.0</c:v>
                </c:pt>
                <c:pt idx="5979">
                  <c:v>274.0</c:v>
                </c:pt>
                <c:pt idx="5980">
                  <c:v>1590.0</c:v>
                </c:pt>
                <c:pt idx="5981">
                  <c:v>432.0</c:v>
                </c:pt>
                <c:pt idx="5982">
                  <c:v>838.0</c:v>
                </c:pt>
                <c:pt idx="5983">
                  <c:v>779.0</c:v>
                </c:pt>
                <c:pt idx="5984">
                  <c:v>673.0</c:v>
                </c:pt>
                <c:pt idx="5985">
                  <c:v>2203.0</c:v>
                </c:pt>
                <c:pt idx="5986">
                  <c:v>857.0</c:v>
                </c:pt>
                <c:pt idx="5987">
                  <c:v>25.0</c:v>
                </c:pt>
                <c:pt idx="5988">
                  <c:v>801.0</c:v>
                </c:pt>
                <c:pt idx="5989">
                  <c:v>467.0</c:v>
                </c:pt>
                <c:pt idx="5990">
                  <c:v>479.0</c:v>
                </c:pt>
                <c:pt idx="5991">
                  <c:v>730.0</c:v>
                </c:pt>
                <c:pt idx="5992">
                  <c:v>1553.0</c:v>
                </c:pt>
                <c:pt idx="5993">
                  <c:v>541.0</c:v>
                </c:pt>
                <c:pt idx="5994">
                  <c:v>673.0</c:v>
                </c:pt>
                <c:pt idx="5995">
                  <c:v>1691.0</c:v>
                </c:pt>
                <c:pt idx="5996">
                  <c:v>32.0</c:v>
                </c:pt>
                <c:pt idx="5997">
                  <c:v>872.0</c:v>
                </c:pt>
                <c:pt idx="5998">
                  <c:v>313.0</c:v>
                </c:pt>
                <c:pt idx="5999">
                  <c:v>70.0</c:v>
                </c:pt>
                <c:pt idx="6000">
                  <c:v>1592.0</c:v>
                </c:pt>
                <c:pt idx="6001">
                  <c:v>560.0</c:v>
                </c:pt>
                <c:pt idx="6002">
                  <c:v>1154.0</c:v>
                </c:pt>
                <c:pt idx="6003">
                  <c:v>22.0</c:v>
                </c:pt>
                <c:pt idx="6004">
                  <c:v>729.0</c:v>
                </c:pt>
                <c:pt idx="6005">
                  <c:v>418.0</c:v>
                </c:pt>
                <c:pt idx="6006">
                  <c:v>1179.0</c:v>
                </c:pt>
                <c:pt idx="6007">
                  <c:v>98.0</c:v>
                </c:pt>
                <c:pt idx="6008">
                  <c:v>561.0</c:v>
                </c:pt>
                <c:pt idx="6009">
                  <c:v>662.0</c:v>
                </c:pt>
                <c:pt idx="6010">
                  <c:v>699.0</c:v>
                </c:pt>
                <c:pt idx="6011">
                  <c:v>623.0</c:v>
                </c:pt>
                <c:pt idx="6012">
                  <c:v>1099.0</c:v>
                </c:pt>
                <c:pt idx="6013">
                  <c:v>71.0</c:v>
                </c:pt>
                <c:pt idx="6014">
                  <c:v>709.0</c:v>
                </c:pt>
                <c:pt idx="6015">
                  <c:v>649.0</c:v>
                </c:pt>
                <c:pt idx="6016">
                  <c:v>396.0</c:v>
                </c:pt>
                <c:pt idx="6017">
                  <c:v>482.0</c:v>
                </c:pt>
                <c:pt idx="6018">
                  <c:v>638.0</c:v>
                </c:pt>
                <c:pt idx="6019">
                  <c:v>684.0</c:v>
                </c:pt>
                <c:pt idx="6020">
                  <c:v>915.0</c:v>
                </c:pt>
                <c:pt idx="6021">
                  <c:v>1032.0</c:v>
                </c:pt>
                <c:pt idx="6022">
                  <c:v>338.0</c:v>
                </c:pt>
                <c:pt idx="6023">
                  <c:v>568.0</c:v>
                </c:pt>
                <c:pt idx="6024">
                  <c:v>610.0</c:v>
                </c:pt>
                <c:pt idx="6025">
                  <c:v>753.0</c:v>
                </c:pt>
                <c:pt idx="6026">
                  <c:v>109.0</c:v>
                </c:pt>
                <c:pt idx="6027">
                  <c:v>302.0</c:v>
                </c:pt>
                <c:pt idx="6028">
                  <c:v>830.0</c:v>
                </c:pt>
                <c:pt idx="6029">
                  <c:v>699.0</c:v>
                </c:pt>
                <c:pt idx="6030">
                  <c:v>339.0</c:v>
                </c:pt>
                <c:pt idx="6031">
                  <c:v>834.0</c:v>
                </c:pt>
                <c:pt idx="6032">
                  <c:v>1246.0</c:v>
                </c:pt>
                <c:pt idx="6033">
                  <c:v>540.0</c:v>
                </c:pt>
                <c:pt idx="6034">
                  <c:v>479.0</c:v>
                </c:pt>
                <c:pt idx="6035">
                  <c:v>1161.0</c:v>
                </c:pt>
                <c:pt idx="6036">
                  <c:v>723.0</c:v>
                </c:pt>
                <c:pt idx="6037">
                  <c:v>858.0</c:v>
                </c:pt>
                <c:pt idx="6038">
                  <c:v>612.0</c:v>
                </c:pt>
                <c:pt idx="6039">
                  <c:v>1547.0</c:v>
                </c:pt>
                <c:pt idx="6040">
                  <c:v>309.0</c:v>
                </c:pt>
                <c:pt idx="6041">
                  <c:v>945.0</c:v>
                </c:pt>
                <c:pt idx="6042">
                  <c:v>2806.0</c:v>
                </c:pt>
                <c:pt idx="6043">
                  <c:v>662.0</c:v>
                </c:pt>
                <c:pt idx="6044">
                  <c:v>478.0</c:v>
                </c:pt>
                <c:pt idx="6045">
                  <c:v>506.0</c:v>
                </c:pt>
                <c:pt idx="6046">
                  <c:v>699.0</c:v>
                </c:pt>
                <c:pt idx="6047">
                  <c:v>877.0</c:v>
                </c:pt>
                <c:pt idx="6048">
                  <c:v>484.0</c:v>
                </c:pt>
                <c:pt idx="6049">
                  <c:v>627.0</c:v>
                </c:pt>
                <c:pt idx="6050">
                  <c:v>636.0</c:v>
                </c:pt>
                <c:pt idx="6051">
                  <c:v>457.0</c:v>
                </c:pt>
                <c:pt idx="6052">
                  <c:v>750.0</c:v>
                </c:pt>
                <c:pt idx="6053">
                  <c:v>381.0</c:v>
                </c:pt>
                <c:pt idx="6054">
                  <c:v>974.0</c:v>
                </c:pt>
                <c:pt idx="6055">
                  <c:v>534.0</c:v>
                </c:pt>
                <c:pt idx="6056">
                  <c:v>794.0</c:v>
                </c:pt>
                <c:pt idx="6057">
                  <c:v>1271.0</c:v>
                </c:pt>
                <c:pt idx="6058">
                  <c:v>639.0</c:v>
                </c:pt>
                <c:pt idx="6059">
                  <c:v>560.0</c:v>
                </c:pt>
                <c:pt idx="6060">
                  <c:v>421.0</c:v>
                </c:pt>
                <c:pt idx="6061">
                  <c:v>581.0</c:v>
                </c:pt>
                <c:pt idx="6062">
                  <c:v>574.0</c:v>
                </c:pt>
                <c:pt idx="6063">
                  <c:v>523.0</c:v>
                </c:pt>
                <c:pt idx="6064">
                  <c:v>546.0</c:v>
                </c:pt>
                <c:pt idx="6065">
                  <c:v>875.0</c:v>
                </c:pt>
                <c:pt idx="6066">
                  <c:v>573.0</c:v>
                </c:pt>
                <c:pt idx="6067">
                  <c:v>351.0</c:v>
                </c:pt>
                <c:pt idx="6068">
                  <c:v>512.0</c:v>
                </c:pt>
                <c:pt idx="6069">
                  <c:v>336.0</c:v>
                </c:pt>
                <c:pt idx="6070">
                  <c:v>743.0</c:v>
                </c:pt>
                <c:pt idx="6071">
                  <c:v>695.0</c:v>
                </c:pt>
                <c:pt idx="6072">
                  <c:v>558.0</c:v>
                </c:pt>
                <c:pt idx="6073">
                  <c:v>105.0</c:v>
                </c:pt>
                <c:pt idx="6074">
                  <c:v>709.0</c:v>
                </c:pt>
                <c:pt idx="6075">
                  <c:v>394.0</c:v>
                </c:pt>
                <c:pt idx="6076">
                  <c:v>114.0</c:v>
                </c:pt>
                <c:pt idx="6077">
                  <c:v>694.0</c:v>
                </c:pt>
                <c:pt idx="6078">
                  <c:v>697.0</c:v>
                </c:pt>
                <c:pt idx="6079">
                  <c:v>656.0</c:v>
                </c:pt>
                <c:pt idx="6080">
                  <c:v>717.0</c:v>
                </c:pt>
                <c:pt idx="6081">
                  <c:v>627.0</c:v>
                </c:pt>
                <c:pt idx="6082">
                  <c:v>918.0</c:v>
                </c:pt>
                <c:pt idx="6083">
                  <c:v>885.0</c:v>
                </c:pt>
                <c:pt idx="6084">
                  <c:v>863.0</c:v>
                </c:pt>
                <c:pt idx="6085">
                  <c:v>804.0</c:v>
                </c:pt>
                <c:pt idx="6086">
                  <c:v>1202.0</c:v>
                </c:pt>
                <c:pt idx="6087">
                  <c:v>551.0</c:v>
                </c:pt>
                <c:pt idx="6088">
                  <c:v>676.0</c:v>
                </c:pt>
                <c:pt idx="6089">
                  <c:v>113.0</c:v>
                </c:pt>
                <c:pt idx="6090">
                  <c:v>695.0</c:v>
                </c:pt>
                <c:pt idx="6091">
                  <c:v>560.0</c:v>
                </c:pt>
                <c:pt idx="6092">
                  <c:v>603.0</c:v>
                </c:pt>
                <c:pt idx="6093">
                  <c:v>486.0</c:v>
                </c:pt>
                <c:pt idx="6094">
                  <c:v>988.0</c:v>
                </c:pt>
                <c:pt idx="6095">
                  <c:v>462.0</c:v>
                </c:pt>
                <c:pt idx="6096">
                  <c:v>729.0</c:v>
                </c:pt>
                <c:pt idx="6097">
                  <c:v>580.0</c:v>
                </c:pt>
                <c:pt idx="6098">
                  <c:v>1103.0</c:v>
                </c:pt>
                <c:pt idx="6099">
                  <c:v>856.0</c:v>
                </c:pt>
                <c:pt idx="6100">
                  <c:v>687.0</c:v>
                </c:pt>
                <c:pt idx="6101">
                  <c:v>636.0</c:v>
                </c:pt>
                <c:pt idx="6102">
                  <c:v>944.0</c:v>
                </c:pt>
                <c:pt idx="6103">
                  <c:v>505.0</c:v>
                </c:pt>
                <c:pt idx="6104">
                  <c:v>295.0</c:v>
                </c:pt>
                <c:pt idx="6105">
                  <c:v>317.0</c:v>
                </c:pt>
                <c:pt idx="6106">
                  <c:v>851.0</c:v>
                </c:pt>
                <c:pt idx="6107">
                  <c:v>566.0</c:v>
                </c:pt>
                <c:pt idx="6108">
                  <c:v>870.0</c:v>
                </c:pt>
                <c:pt idx="6109">
                  <c:v>326.0</c:v>
                </c:pt>
                <c:pt idx="6110">
                  <c:v>922.0</c:v>
                </c:pt>
                <c:pt idx="6111">
                  <c:v>316.0</c:v>
                </c:pt>
                <c:pt idx="6112">
                  <c:v>619.0</c:v>
                </c:pt>
                <c:pt idx="6113">
                  <c:v>276.0</c:v>
                </c:pt>
                <c:pt idx="6114">
                  <c:v>560.0</c:v>
                </c:pt>
                <c:pt idx="6115">
                  <c:v>679.0</c:v>
                </c:pt>
                <c:pt idx="6116">
                  <c:v>328.0</c:v>
                </c:pt>
                <c:pt idx="6117">
                  <c:v>617.0</c:v>
                </c:pt>
                <c:pt idx="6118">
                  <c:v>533.0</c:v>
                </c:pt>
                <c:pt idx="6119">
                  <c:v>718.0</c:v>
                </c:pt>
                <c:pt idx="6120">
                  <c:v>550.0</c:v>
                </c:pt>
                <c:pt idx="6121">
                  <c:v>482.0</c:v>
                </c:pt>
                <c:pt idx="6122">
                  <c:v>477.0</c:v>
                </c:pt>
                <c:pt idx="6123">
                  <c:v>789.0</c:v>
                </c:pt>
                <c:pt idx="6124">
                  <c:v>388.0</c:v>
                </c:pt>
                <c:pt idx="6125">
                  <c:v>716.0</c:v>
                </c:pt>
                <c:pt idx="6126">
                  <c:v>699.0</c:v>
                </c:pt>
                <c:pt idx="6127">
                  <c:v>942.0</c:v>
                </c:pt>
                <c:pt idx="6128">
                  <c:v>547.0</c:v>
                </c:pt>
                <c:pt idx="6129">
                  <c:v>676.0</c:v>
                </c:pt>
                <c:pt idx="6130">
                  <c:v>279.0</c:v>
                </c:pt>
                <c:pt idx="6131">
                  <c:v>548.0</c:v>
                </c:pt>
                <c:pt idx="6132">
                  <c:v>854.0</c:v>
                </c:pt>
                <c:pt idx="6133">
                  <c:v>625.0</c:v>
                </c:pt>
                <c:pt idx="6134">
                  <c:v>233.0</c:v>
                </c:pt>
                <c:pt idx="6135">
                  <c:v>292.0</c:v>
                </c:pt>
                <c:pt idx="6136">
                  <c:v>552.0</c:v>
                </c:pt>
                <c:pt idx="6137">
                  <c:v>345.0</c:v>
                </c:pt>
                <c:pt idx="6138">
                  <c:v>681.0</c:v>
                </c:pt>
                <c:pt idx="6139">
                  <c:v>299.0</c:v>
                </c:pt>
                <c:pt idx="6140">
                  <c:v>489.0</c:v>
                </c:pt>
                <c:pt idx="6141">
                  <c:v>494.0</c:v>
                </c:pt>
                <c:pt idx="6142">
                  <c:v>323.0</c:v>
                </c:pt>
                <c:pt idx="6143">
                  <c:v>367.0</c:v>
                </c:pt>
                <c:pt idx="6144">
                  <c:v>316.0</c:v>
                </c:pt>
                <c:pt idx="6145">
                  <c:v>272.0</c:v>
                </c:pt>
                <c:pt idx="6146">
                  <c:v>750.0</c:v>
                </c:pt>
                <c:pt idx="6147">
                  <c:v>670.0</c:v>
                </c:pt>
                <c:pt idx="6148">
                  <c:v>1030.0</c:v>
                </c:pt>
                <c:pt idx="6149">
                  <c:v>419.0</c:v>
                </c:pt>
                <c:pt idx="6150">
                  <c:v>513.0</c:v>
                </c:pt>
                <c:pt idx="6151">
                  <c:v>493.0</c:v>
                </c:pt>
                <c:pt idx="6152">
                  <c:v>814.0</c:v>
                </c:pt>
                <c:pt idx="6153">
                  <c:v>419.0</c:v>
                </c:pt>
                <c:pt idx="6154">
                  <c:v>391.0</c:v>
                </c:pt>
                <c:pt idx="6155">
                  <c:v>460.0</c:v>
                </c:pt>
                <c:pt idx="6156">
                  <c:v>515.0</c:v>
                </c:pt>
                <c:pt idx="6157">
                  <c:v>272.0</c:v>
                </c:pt>
                <c:pt idx="6158">
                  <c:v>359.0</c:v>
                </c:pt>
                <c:pt idx="6159">
                  <c:v>521.0</c:v>
                </c:pt>
                <c:pt idx="6160">
                  <c:v>477.0</c:v>
                </c:pt>
                <c:pt idx="6161">
                  <c:v>173.0</c:v>
                </c:pt>
                <c:pt idx="6162">
                  <c:v>658.0</c:v>
                </c:pt>
                <c:pt idx="6163">
                  <c:v>543.0</c:v>
                </c:pt>
                <c:pt idx="6164">
                  <c:v>197.0</c:v>
                </c:pt>
                <c:pt idx="6165">
                  <c:v>511.0</c:v>
                </c:pt>
                <c:pt idx="6166">
                  <c:v>307.0</c:v>
                </c:pt>
                <c:pt idx="6167">
                  <c:v>229.0</c:v>
                </c:pt>
                <c:pt idx="6168">
                  <c:v>934.0</c:v>
                </c:pt>
                <c:pt idx="6169">
                  <c:v>426.0</c:v>
                </c:pt>
                <c:pt idx="6170">
                  <c:v>287.0</c:v>
                </c:pt>
                <c:pt idx="6171">
                  <c:v>179.0</c:v>
                </c:pt>
                <c:pt idx="6172">
                  <c:v>340.0</c:v>
                </c:pt>
                <c:pt idx="6173">
                  <c:v>389.0</c:v>
                </c:pt>
                <c:pt idx="6174">
                  <c:v>492.0</c:v>
                </c:pt>
                <c:pt idx="6175">
                  <c:v>188.0</c:v>
                </c:pt>
                <c:pt idx="6176">
                  <c:v>368.0</c:v>
                </c:pt>
                <c:pt idx="6177">
                  <c:v>437.0</c:v>
                </c:pt>
                <c:pt idx="6178">
                  <c:v>348.0</c:v>
                </c:pt>
                <c:pt idx="6179">
                  <c:v>409.0</c:v>
                </c:pt>
                <c:pt idx="6180">
                  <c:v>479.0</c:v>
                </c:pt>
                <c:pt idx="6181">
                  <c:v>245.0</c:v>
                </c:pt>
                <c:pt idx="6182">
                  <c:v>918.0</c:v>
                </c:pt>
                <c:pt idx="6183">
                  <c:v>142.0</c:v>
                </c:pt>
                <c:pt idx="6184">
                  <c:v>605.0</c:v>
                </c:pt>
                <c:pt idx="6185">
                  <c:v>321.0</c:v>
                </c:pt>
                <c:pt idx="6186">
                  <c:v>154.0</c:v>
                </c:pt>
                <c:pt idx="6187">
                  <c:v>262.0</c:v>
                </c:pt>
                <c:pt idx="6188">
                  <c:v>192.0</c:v>
                </c:pt>
                <c:pt idx="6189">
                  <c:v>259.0</c:v>
                </c:pt>
                <c:pt idx="6190">
                  <c:v>637.0</c:v>
                </c:pt>
                <c:pt idx="6191">
                  <c:v>243.0</c:v>
                </c:pt>
                <c:pt idx="6192">
                  <c:v>391.0</c:v>
                </c:pt>
                <c:pt idx="6193">
                  <c:v>235.0</c:v>
                </c:pt>
                <c:pt idx="6194">
                  <c:v>471.0</c:v>
                </c:pt>
                <c:pt idx="6195">
                  <c:v>360.0</c:v>
                </c:pt>
                <c:pt idx="6196">
                  <c:v>253.0</c:v>
                </c:pt>
                <c:pt idx="6197">
                  <c:v>312.0</c:v>
                </c:pt>
                <c:pt idx="6198">
                  <c:v>144.0</c:v>
                </c:pt>
                <c:pt idx="6199">
                  <c:v>275.0</c:v>
                </c:pt>
                <c:pt idx="6200">
                  <c:v>185.0</c:v>
                </c:pt>
                <c:pt idx="6201">
                  <c:v>215.0</c:v>
                </c:pt>
                <c:pt idx="6202">
                  <c:v>134.0</c:v>
                </c:pt>
                <c:pt idx="6203">
                  <c:v>451.0</c:v>
                </c:pt>
                <c:pt idx="6204">
                  <c:v>342.0</c:v>
                </c:pt>
                <c:pt idx="6205">
                  <c:v>210.0</c:v>
                </c:pt>
                <c:pt idx="6206">
                  <c:v>279.0</c:v>
                </c:pt>
                <c:pt idx="6207">
                  <c:v>543.0</c:v>
                </c:pt>
                <c:pt idx="6208">
                  <c:v>148.0</c:v>
                </c:pt>
                <c:pt idx="6209">
                  <c:v>299.0</c:v>
                </c:pt>
                <c:pt idx="6210">
                  <c:v>332.0</c:v>
                </c:pt>
                <c:pt idx="6211">
                  <c:v>108.0</c:v>
                </c:pt>
                <c:pt idx="6212">
                  <c:v>397.0</c:v>
                </c:pt>
                <c:pt idx="6213">
                  <c:v>150.0</c:v>
                </c:pt>
                <c:pt idx="6214">
                  <c:v>413.0</c:v>
                </c:pt>
                <c:pt idx="6215">
                  <c:v>195.0</c:v>
                </c:pt>
                <c:pt idx="6216">
                  <c:v>128.0</c:v>
                </c:pt>
                <c:pt idx="6217">
                  <c:v>202.0</c:v>
                </c:pt>
                <c:pt idx="6218">
                  <c:v>331.0</c:v>
                </c:pt>
                <c:pt idx="6219">
                  <c:v>207.0</c:v>
                </c:pt>
                <c:pt idx="6220">
                  <c:v>173.0</c:v>
                </c:pt>
                <c:pt idx="6221">
                  <c:v>152.0</c:v>
                </c:pt>
                <c:pt idx="6222">
                  <c:v>167.0</c:v>
                </c:pt>
                <c:pt idx="6223">
                  <c:v>104.0</c:v>
                </c:pt>
                <c:pt idx="6224">
                  <c:v>133.0</c:v>
                </c:pt>
                <c:pt idx="6225">
                  <c:v>66.0</c:v>
                </c:pt>
                <c:pt idx="6226">
                  <c:v>105.0</c:v>
                </c:pt>
                <c:pt idx="6227">
                  <c:v>267.0</c:v>
                </c:pt>
                <c:pt idx="6228">
                  <c:v>139.0</c:v>
                </c:pt>
                <c:pt idx="6229">
                  <c:v>201.0</c:v>
                </c:pt>
                <c:pt idx="6230">
                  <c:v>201.0</c:v>
                </c:pt>
                <c:pt idx="6231">
                  <c:v>240.0</c:v>
                </c:pt>
                <c:pt idx="6232">
                  <c:v>1061.0</c:v>
                </c:pt>
                <c:pt idx="6233">
                  <c:v>207.0</c:v>
                </c:pt>
                <c:pt idx="6234">
                  <c:v>129.0</c:v>
                </c:pt>
                <c:pt idx="6235">
                  <c:v>70.0</c:v>
                </c:pt>
                <c:pt idx="6236">
                  <c:v>77.0</c:v>
                </c:pt>
                <c:pt idx="6237">
                  <c:v>95.0</c:v>
                </c:pt>
                <c:pt idx="6238">
                  <c:v>103.0</c:v>
                </c:pt>
                <c:pt idx="6239">
                  <c:v>102.0</c:v>
                </c:pt>
                <c:pt idx="6240">
                  <c:v>47.0</c:v>
                </c:pt>
                <c:pt idx="6241">
                  <c:v>69.0</c:v>
                </c:pt>
                <c:pt idx="6242">
                  <c:v>66.0</c:v>
                </c:pt>
                <c:pt idx="6243">
                  <c:v>73.0</c:v>
                </c:pt>
                <c:pt idx="6244">
                  <c:v>38.0</c:v>
                </c:pt>
                <c:pt idx="6245">
                  <c:v>77.0</c:v>
                </c:pt>
                <c:pt idx="6246">
                  <c:v>917.0</c:v>
                </c:pt>
                <c:pt idx="6247">
                  <c:v>108.0</c:v>
                </c:pt>
                <c:pt idx="6248">
                  <c:v>103.0</c:v>
                </c:pt>
                <c:pt idx="6249">
                  <c:v>29.0</c:v>
                </c:pt>
                <c:pt idx="6250">
                  <c:v>61.0</c:v>
                </c:pt>
                <c:pt idx="6251">
                  <c:v>48.0</c:v>
                </c:pt>
                <c:pt idx="6252">
                  <c:v>79.0</c:v>
                </c:pt>
                <c:pt idx="6253">
                  <c:v>76.0</c:v>
                </c:pt>
                <c:pt idx="6254">
                  <c:v>78.0</c:v>
                </c:pt>
                <c:pt idx="6255">
                  <c:v>114.0</c:v>
                </c:pt>
                <c:pt idx="6256">
                  <c:v>81.0</c:v>
                </c:pt>
                <c:pt idx="6257">
                  <c:v>15.0</c:v>
                </c:pt>
                <c:pt idx="6258">
                  <c:v>8.0</c:v>
                </c:pt>
                <c:pt idx="6259">
                  <c:v>91.0</c:v>
                </c:pt>
                <c:pt idx="6260">
                  <c:v>110.0</c:v>
                </c:pt>
                <c:pt idx="6261">
                  <c:v>86.0</c:v>
                </c:pt>
                <c:pt idx="6262">
                  <c:v>71.0</c:v>
                </c:pt>
                <c:pt idx="6263">
                  <c:v>92.0</c:v>
                </c:pt>
                <c:pt idx="6264">
                  <c:v>100.0</c:v>
                </c:pt>
                <c:pt idx="6265">
                  <c:v>60.0</c:v>
                </c:pt>
                <c:pt idx="6266">
                  <c:v>103.0</c:v>
                </c:pt>
                <c:pt idx="6267">
                  <c:v>59.0</c:v>
                </c:pt>
                <c:pt idx="6268">
                  <c:v>51.0</c:v>
                </c:pt>
                <c:pt idx="6269">
                  <c:v>90.0</c:v>
                </c:pt>
                <c:pt idx="6270">
                  <c:v>98.0</c:v>
                </c:pt>
                <c:pt idx="6271">
                  <c:v>85.0</c:v>
                </c:pt>
                <c:pt idx="6272">
                  <c:v>90.0</c:v>
                </c:pt>
                <c:pt idx="6273">
                  <c:v>135.0</c:v>
                </c:pt>
                <c:pt idx="6274">
                  <c:v>86.0</c:v>
                </c:pt>
                <c:pt idx="6275">
                  <c:v>84.0</c:v>
                </c:pt>
                <c:pt idx="6276">
                  <c:v>85.0</c:v>
                </c:pt>
                <c:pt idx="6277">
                  <c:v>97.0</c:v>
                </c:pt>
                <c:pt idx="6278">
                  <c:v>86.0</c:v>
                </c:pt>
                <c:pt idx="6279">
                  <c:v>88.0</c:v>
                </c:pt>
                <c:pt idx="6280">
                  <c:v>101.0</c:v>
                </c:pt>
                <c:pt idx="6281">
                  <c:v>71.0</c:v>
                </c:pt>
                <c:pt idx="6282">
                  <c:v>108.0</c:v>
                </c:pt>
                <c:pt idx="6283">
                  <c:v>79.0</c:v>
                </c:pt>
                <c:pt idx="6284">
                  <c:v>66.0</c:v>
                </c:pt>
                <c:pt idx="6285">
                  <c:v>78.0</c:v>
                </c:pt>
                <c:pt idx="6286">
                  <c:v>60.0</c:v>
                </c:pt>
                <c:pt idx="6287">
                  <c:v>73.0</c:v>
                </c:pt>
                <c:pt idx="6288">
                  <c:v>88.0</c:v>
                </c:pt>
                <c:pt idx="6289">
                  <c:v>84.0</c:v>
                </c:pt>
                <c:pt idx="6290">
                  <c:v>93.0</c:v>
                </c:pt>
                <c:pt idx="6291">
                  <c:v>69.0</c:v>
                </c:pt>
                <c:pt idx="6292">
                  <c:v>98.0</c:v>
                </c:pt>
                <c:pt idx="6293">
                  <c:v>91.0</c:v>
                </c:pt>
                <c:pt idx="6294">
                  <c:v>76.0</c:v>
                </c:pt>
                <c:pt idx="6295">
                  <c:v>86.0</c:v>
                </c:pt>
                <c:pt idx="6296">
                  <c:v>67.0</c:v>
                </c:pt>
                <c:pt idx="6297">
                  <c:v>8.0</c:v>
                </c:pt>
                <c:pt idx="6298">
                  <c:v>8.0</c:v>
                </c:pt>
                <c:pt idx="6299">
                  <c:v>531.0</c:v>
                </c:pt>
                <c:pt idx="6300">
                  <c:v>1005.0</c:v>
                </c:pt>
                <c:pt idx="6301">
                  <c:v>2697.0</c:v>
                </c:pt>
                <c:pt idx="6302">
                  <c:v>1917.0</c:v>
                </c:pt>
                <c:pt idx="6303">
                  <c:v>2215.0</c:v>
                </c:pt>
                <c:pt idx="6304">
                  <c:v>1398.0</c:v>
                </c:pt>
                <c:pt idx="6305">
                  <c:v>2643.0</c:v>
                </c:pt>
                <c:pt idx="6306">
                  <c:v>1171.0</c:v>
                </c:pt>
                <c:pt idx="6307">
                  <c:v>938.0</c:v>
                </c:pt>
                <c:pt idx="6308">
                  <c:v>846.0</c:v>
                </c:pt>
                <c:pt idx="6309">
                  <c:v>721.0</c:v>
                </c:pt>
                <c:pt idx="6310">
                  <c:v>1163.0</c:v>
                </c:pt>
                <c:pt idx="6311">
                  <c:v>903.0</c:v>
                </c:pt>
                <c:pt idx="6312">
                  <c:v>1650.0</c:v>
                </c:pt>
                <c:pt idx="6313">
                  <c:v>1012.0</c:v>
                </c:pt>
                <c:pt idx="6314">
                  <c:v>1750.0</c:v>
                </c:pt>
                <c:pt idx="6315">
                  <c:v>2131.0</c:v>
                </c:pt>
                <c:pt idx="6316">
                  <c:v>1773.0</c:v>
                </c:pt>
                <c:pt idx="6317">
                  <c:v>3849.0</c:v>
                </c:pt>
                <c:pt idx="6318">
                  <c:v>1398.0</c:v>
                </c:pt>
                <c:pt idx="6319">
                  <c:v>1003.0</c:v>
                </c:pt>
                <c:pt idx="6320">
                  <c:v>232.0</c:v>
                </c:pt>
                <c:pt idx="6321">
                  <c:v>1380.0</c:v>
                </c:pt>
                <c:pt idx="6322">
                  <c:v>1231.0</c:v>
                </c:pt>
                <c:pt idx="6323">
                  <c:v>973.0</c:v>
                </c:pt>
                <c:pt idx="6324">
                  <c:v>1508.0</c:v>
                </c:pt>
                <c:pt idx="6325">
                  <c:v>2153.0</c:v>
                </c:pt>
                <c:pt idx="6326">
                  <c:v>1407.0</c:v>
                </c:pt>
                <c:pt idx="6327">
                  <c:v>1044.0</c:v>
                </c:pt>
                <c:pt idx="6328">
                  <c:v>1531.0</c:v>
                </c:pt>
                <c:pt idx="6329">
                  <c:v>830.0</c:v>
                </c:pt>
                <c:pt idx="6330">
                  <c:v>2858.0</c:v>
                </c:pt>
                <c:pt idx="6331">
                  <c:v>1850.0</c:v>
                </c:pt>
                <c:pt idx="6332">
                  <c:v>1097.0</c:v>
                </c:pt>
                <c:pt idx="6333">
                  <c:v>1921.0</c:v>
                </c:pt>
                <c:pt idx="6334">
                  <c:v>1546.0</c:v>
                </c:pt>
                <c:pt idx="6335">
                  <c:v>1142.0</c:v>
                </c:pt>
                <c:pt idx="6336">
                  <c:v>1051.0</c:v>
                </c:pt>
                <c:pt idx="6337">
                  <c:v>1269.0</c:v>
                </c:pt>
                <c:pt idx="6338">
                  <c:v>1022.0</c:v>
                </c:pt>
                <c:pt idx="6339">
                  <c:v>169.0</c:v>
                </c:pt>
                <c:pt idx="6340">
                  <c:v>1156.0</c:v>
                </c:pt>
                <c:pt idx="6341">
                  <c:v>1647.0</c:v>
                </c:pt>
                <c:pt idx="6342">
                  <c:v>678.0</c:v>
                </c:pt>
                <c:pt idx="6343">
                  <c:v>1807.0</c:v>
                </c:pt>
                <c:pt idx="6344">
                  <c:v>1278.0</c:v>
                </c:pt>
                <c:pt idx="6345">
                  <c:v>619.0</c:v>
                </c:pt>
                <c:pt idx="6346">
                  <c:v>1730.0</c:v>
                </c:pt>
                <c:pt idx="6347">
                  <c:v>700.0</c:v>
                </c:pt>
                <c:pt idx="6348">
                  <c:v>1431.0</c:v>
                </c:pt>
                <c:pt idx="6349">
                  <c:v>869.0</c:v>
                </c:pt>
                <c:pt idx="6350">
                  <c:v>166.0</c:v>
                </c:pt>
                <c:pt idx="6351">
                  <c:v>177.0</c:v>
                </c:pt>
                <c:pt idx="6352">
                  <c:v>203.0</c:v>
                </c:pt>
                <c:pt idx="6353">
                  <c:v>201.0</c:v>
                </c:pt>
                <c:pt idx="6354">
                  <c:v>157.0</c:v>
                </c:pt>
                <c:pt idx="6355">
                  <c:v>257.0</c:v>
                </c:pt>
                <c:pt idx="6356">
                  <c:v>47.0</c:v>
                </c:pt>
                <c:pt idx="6357">
                  <c:v>44.0</c:v>
                </c:pt>
                <c:pt idx="6358">
                  <c:v>172.0</c:v>
                </c:pt>
                <c:pt idx="6359">
                  <c:v>14576.0</c:v>
                </c:pt>
                <c:pt idx="6360">
                  <c:v>470.0</c:v>
                </c:pt>
                <c:pt idx="6361">
                  <c:v>566.0</c:v>
                </c:pt>
                <c:pt idx="6362">
                  <c:v>914.0</c:v>
                </c:pt>
                <c:pt idx="6363">
                  <c:v>881.0</c:v>
                </c:pt>
                <c:pt idx="6364">
                  <c:v>1177.0</c:v>
                </c:pt>
                <c:pt idx="6365">
                  <c:v>1894.0</c:v>
                </c:pt>
                <c:pt idx="6366">
                  <c:v>471.0</c:v>
                </c:pt>
                <c:pt idx="6367">
                  <c:v>1344.0</c:v>
                </c:pt>
                <c:pt idx="6368">
                  <c:v>1763.0</c:v>
                </c:pt>
                <c:pt idx="6369">
                  <c:v>803.0</c:v>
                </c:pt>
                <c:pt idx="6370">
                  <c:v>726.0</c:v>
                </c:pt>
                <c:pt idx="6371">
                  <c:v>2665.0</c:v>
                </c:pt>
                <c:pt idx="6372">
                  <c:v>1792.0</c:v>
                </c:pt>
                <c:pt idx="6373">
                  <c:v>780.0</c:v>
                </c:pt>
                <c:pt idx="6374">
                  <c:v>1249.0</c:v>
                </c:pt>
                <c:pt idx="6375">
                  <c:v>512.0</c:v>
                </c:pt>
                <c:pt idx="6376">
                  <c:v>114.0</c:v>
                </c:pt>
                <c:pt idx="6377">
                  <c:v>1176.0</c:v>
                </c:pt>
                <c:pt idx="6378">
                  <c:v>465.0</c:v>
                </c:pt>
                <c:pt idx="6379">
                  <c:v>1361.0</c:v>
                </c:pt>
                <c:pt idx="6380">
                  <c:v>1031.0</c:v>
                </c:pt>
                <c:pt idx="6381">
                  <c:v>522.0</c:v>
                </c:pt>
                <c:pt idx="6382">
                  <c:v>2475.0</c:v>
                </c:pt>
                <c:pt idx="6383">
                  <c:v>1045.0</c:v>
                </c:pt>
                <c:pt idx="6384">
                  <c:v>949.0</c:v>
                </c:pt>
                <c:pt idx="6385">
                  <c:v>920.0</c:v>
                </c:pt>
                <c:pt idx="6386">
                  <c:v>2675.0</c:v>
                </c:pt>
                <c:pt idx="6387">
                  <c:v>1035.0</c:v>
                </c:pt>
                <c:pt idx="6388">
                  <c:v>767.0</c:v>
                </c:pt>
                <c:pt idx="6389">
                  <c:v>796.0</c:v>
                </c:pt>
                <c:pt idx="6390">
                  <c:v>42.0</c:v>
                </c:pt>
                <c:pt idx="6391">
                  <c:v>2021.0</c:v>
                </c:pt>
                <c:pt idx="6392">
                  <c:v>120.0</c:v>
                </c:pt>
                <c:pt idx="6393">
                  <c:v>1205.0</c:v>
                </c:pt>
                <c:pt idx="6394">
                  <c:v>327.0</c:v>
                </c:pt>
                <c:pt idx="6395">
                  <c:v>965.0</c:v>
                </c:pt>
                <c:pt idx="6396">
                  <c:v>1467.0</c:v>
                </c:pt>
                <c:pt idx="6397">
                  <c:v>813.0</c:v>
                </c:pt>
                <c:pt idx="6398">
                  <c:v>760.0</c:v>
                </c:pt>
                <c:pt idx="6399">
                  <c:v>1316.0</c:v>
                </c:pt>
                <c:pt idx="6400">
                  <c:v>354.0</c:v>
                </c:pt>
                <c:pt idx="6401">
                  <c:v>691.0</c:v>
                </c:pt>
                <c:pt idx="6402">
                  <c:v>1127.0</c:v>
                </c:pt>
                <c:pt idx="6403">
                  <c:v>612.0</c:v>
                </c:pt>
                <c:pt idx="6404">
                  <c:v>853.0</c:v>
                </c:pt>
                <c:pt idx="6405">
                  <c:v>1589.0</c:v>
                </c:pt>
                <c:pt idx="6406">
                  <c:v>1097.0</c:v>
                </c:pt>
                <c:pt idx="6407">
                  <c:v>548.0</c:v>
                </c:pt>
                <c:pt idx="6408">
                  <c:v>790.0</c:v>
                </c:pt>
                <c:pt idx="6409">
                  <c:v>959.0</c:v>
                </c:pt>
                <c:pt idx="6410">
                  <c:v>436.0</c:v>
                </c:pt>
                <c:pt idx="6411">
                  <c:v>775.0</c:v>
                </c:pt>
                <c:pt idx="6412">
                  <c:v>939.0</c:v>
                </c:pt>
                <c:pt idx="6413">
                  <c:v>1143.0</c:v>
                </c:pt>
                <c:pt idx="6414">
                  <c:v>1163.0</c:v>
                </c:pt>
                <c:pt idx="6415">
                  <c:v>860.0</c:v>
                </c:pt>
                <c:pt idx="6416">
                  <c:v>1008.0</c:v>
                </c:pt>
                <c:pt idx="6417">
                  <c:v>1123.0</c:v>
                </c:pt>
                <c:pt idx="6418">
                  <c:v>857.0</c:v>
                </c:pt>
                <c:pt idx="6419">
                  <c:v>1109.0</c:v>
                </c:pt>
                <c:pt idx="6420">
                  <c:v>910.0</c:v>
                </c:pt>
                <c:pt idx="6421">
                  <c:v>1021.0</c:v>
                </c:pt>
                <c:pt idx="6422">
                  <c:v>1079.0</c:v>
                </c:pt>
                <c:pt idx="6423">
                  <c:v>10.0</c:v>
                </c:pt>
                <c:pt idx="6424">
                  <c:v>778.0</c:v>
                </c:pt>
                <c:pt idx="6425">
                  <c:v>1184.0</c:v>
                </c:pt>
                <c:pt idx="6426">
                  <c:v>959.0</c:v>
                </c:pt>
                <c:pt idx="6427">
                  <c:v>633.0</c:v>
                </c:pt>
                <c:pt idx="6428">
                  <c:v>959.0</c:v>
                </c:pt>
                <c:pt idx="6429">
                  <c:v>1288.0</c:v>
                </c:pt>
                <c:pt idx="6430">
                  <c:v>906.0</c:v>
                </c:pt>
                <c:pt idx="6431">
                  <c:v>361.0</c:v>
                </c:pt>
                <c:pt idx="6432">
                  <c:v>769.0</c:v>
                </c:pt>
                <c:pt idx="6433">
                  <c:v>594.0</c:v>
                </c:pt>
                <c:pt idx="6434">
                  <c:v>971.0</c:v>
                </c:pt>
                <c:pt idx="6435">
                  <c:v>708.0</c:v>
                </c:pt>
                <c:pt idx="6436">
                  <c:v>792.0</c:v>
                </c:pt>
                <c:pt idx="6437">
                  <c:v>591.0</c:v>
                </c:pt>
                <c:pt idx="6438">
                  <c:v>693.0</c:v>
                </c:pt>
                <c:pt idx="6439">
                  <c:v>1663.0</c:v>
                </c:pt>
                <c:pt idx="6440">
                  <c:v>538.0</c:v>
                </c:pt>
                <c:pt idx="6441">
                  <c:v>934.0</c:v>
                </c:pt>
                <c:pt idx="6442">
                  <c:v>1066.0</c:v>
                </c:pt>
                <c:pt idx="6443">
                  <c:v>560.0</c:v>
                </c:pt>
                <c:pt idx="6444">
                  <c:v>1375.0</c:v>
                </c:pt>
                <c:pt idx="6445">
                  <c:v>778.0</c:v>
                </c:pt>
                <c:pt idx="6446">
                  <c:v>649.0</c:v>
                </c:pt>
                <c:pt idx="6447">
                  <c:v>825.0</c:v>
                </c:pt>
                <c:pt idx="6448">
                  <c:v>965.0</c:v>
                </c:pt>
                <c:pt idx="6449">
                  <c:v>950.0</c:v>
                </c:pt>
                <c:pt idx="6450">
                  <c:v>770.0</c:v>
                </c:pt>
                <c:pt idx="6451">
                  <c:v>1207.0</c:v>
                </c:pt>
                <c:pt idx="6452">
                  <c:v>752.0</c:v>
                </c:pt>
                <c:pt idx="6453">
                  <c:v>795.0</c:v>
                </c:pt>
                <c:pt idx="6454">
                  <c:v>863.0</c:v>
                </c:pt>
                <c:pt idx="6455">
                  <c:v>757.0</c:v>
                </c:pt>
                <c:pt idx="6456">
                  <c:v>1262.0</c:v>
                </c:pt>
                <c:pt idx="6457">
                  <c:v>1042.0</c:v>
                </c:pt>
                <c:pt idx="6458">
                  <c:v>957.0</c:v>
                </c:pt>
                <c:pt idx="6459">
                  <c:v>1007.0</c:v>
                </c:pt>
                <c:pt idx="6460">
                  <c:v>743.0</c:v>
                </c:pt>
                <c:pt idx="6461">
                  <c:v>597.0</c:v>
                </c:pt>
                <c:pt idx="6462">
                  <c:v>987.0</c:v>
                </c:pt>
                <c:pt idx="6463">
                  <c:v>1211.0</c:v>
                </c:pt>
                <c:pt idx="6464">
                  <c:v>693.0</c:v>
                </c:pt>
                <c:pt idx="6465">
                  <c:v>741.0</c:v>
                </c:pt>
                <c:pt idx="6466">
                  <c:v>626.0</c:v>
                </c:pt>
                <c:pt idx="6467">
                  <c:v>878.0</c:v>
                </c:pt>
                <c:pt idx="6468">
                  <c:v>735.0</c:v>
                </c:pt>
                <c:pt idx="6469">
                  <c:v>584.0</c:v>
                </c:pt>
                <c:pt idx="6470">
                  <c:v>574.0</c:v>
                </c:pt>
                <c:pt idx="6471">
                  <c:v>259.0</c:v>
                </c:pt>
                <c:pt idx="6472">
                  <c:v>729.0</c:v>
                </c:pt>
                <c:pt idx="6473">
                  <c:v>1045.0</c:v>
                </c:pt>
                <c:pt idx="6474">
                  <c:v>415.0</c:v>
                </c:pt>
                <c:pt idx="6475">
                  <c:v>200.0</c:v>
                </c:pt>
                <c:pt idx="6476">
                  <c:v>604.0</c:v>
                </c:pt>
                <c:pt idx="6477">
                  <c:v>706.0</c:v>
                </c:pt>
                <c:pt idx="6478">
                  <c:v>396.0</c:v>
                </c:pt>
                <c:pt idx="6479">
                  <c:v>321.0</c:v>
                </c:pt>
                <c:pt idx="6480">
                  <c:v>1084.0</c:v>
                </c:pt>
                <c:pt idx="6481">
                  <c:v>450.0</c:v>
                </c:pt>
                <c:pt idx="6482">
                  <c:v>439.0</c:v>
                </c:pt>
                <c:pt idx="6483">
                  <c:v>739.0</c:v>
                </c:pt>
                <c:pt idx="6484">
                  <c:v>542.0</c:v>
                </c:pt>
                <c:pt idx="6485">
                  <c:v>431.0</c:v>
                </c:pt>
                <c:pt idx="6486">
                  <c:v>266.0</c:v>
                </c:pt>
                <c:pt idx="6487">
                  <c:v>292.0</c:v>
                </c:pt>
                <c:pt idx="6488">
                  <c:v>287.0</c:v>
                </c:pt>
                <c:pt idx="6489">
                  <c:v>194.0</c:v>
                </c:pt>
                <c:pt idx="6490">
                  <c:v>287.0</c:v>
                </c:pt>
                <c:pt idx="6491">
                  <c:v>350.0</c:v>
                </c:pt>
                <c:pt idx="6492">
                  <c:v>615.0</c:v>
                </c:pt>
                <c:pt idx="6493">
                  <c:v>187.0</c:v>
                </c:pt>
                <c:pt idx="6494">
                  <c:v>398.0</c:v>
                </c:pt>
                <c:pt idx="6495">
                  <c:v>448.0</c:v>
                </c:pt>
                <c:pt idx="6496">
                  <c:v>580.0</c:v>
                </c:pt>
                <c:pt idx="6497">
                  <c:v>372.0</c:v>
                </c:pt>
                <c:pt idx="6498">
                  <c:v>706.0</c:v>
                </c:pt>
                <c:pt idx="6499">
                  <c:v>389.0</c:v>
                </c:pt>
                <c:pt idx="6500">
                  <c:v>164.0</c:v>
                </c:pt>
                <c:pt idx="6501">
                  <c:v>402.0</c:v>
                </c:pt>
                <c:pt idx="6502">
                  <c:v>452.0</c:v>
                </c:pt>
                <c:pt idx="6503">
                  <c:v>491.0</c:v>
                </c:pt>
                <c:pt idx="6504">
                  <c:v>607.0</c:v>
                </c:pt>
                <c:pt idx="6505">
                  <c:v>275.0</c:v>
                </c:pt>
                <c:pt idx="6506">
                  <c:v>265.0</c:v>
                </c:pt>
                <c:pt idx="6507">
                  <c:v>251.0</c:v>
                </c:pt>
                <c:pt idx="6508">
                  <c:v>118.0</c:v>
                </c:pt>
                <c:pt idx="6509">
                  <c:v>614.0</c:v>
                </c:pt>
                <c:pt idx="6510">
                  <c:v>168.0</c:v>
                </c:pt>
                <c:pt idx="6511">
                  <c:v>121.0</c:v>
                </c:pt>
                <c:pt idx="6512">
                  <c:v>187.0</c:v>
                </c:pt>
                <c:pt idx="6513">
                  <c:v>1186.0</c:v>
                </c:pt>
                <c:pt idx="6514">
                  <c:v>244.0</c:v>
                </c:pt>
                <c:pt idx="6515">
                  <c:v>195.0</c:v>
                </c:pt>
                <c:pt idx="6516">
                  <c:v>1080.0</c:v>
                </c:pt>
                <c:pt idx="6517">
                  <c:v>438.0</c:v>
                </c:pt>
                <c:pt idx="6518">
                  <c:v>103.0</c:v>
                </c:pt>
                <c:pt idx="6519">
                  <c:v>107.0</c:v>
                </c:pt>
                <c:pt idx="6520">
                  <c:v>94.0</c:v>
                </c:pt>
                <c:pt idx="6521">
                  <c:v>72.0</c:v>
                </c:pt>
                <c:pt idx="6522">
                  <c:v>107.0</c:v>
                </c:pt>
                <c:pt idx="6523">
                  <c:v>90.0</c:v>
                </c:pt>
                <c:pt idx="6524">
                  <c:v>148.0</c:v>
                </c:pt>
                <c:pt idx="6525">
                  <c:v>11.0</c:v>
                </c:pt>
                <c:pt idx="6526">
                  <c:v>108.0</c:v>
                </c:pt>
                <c:pt idx="6527">
                  <c:v>131.0</c:v>
                </c:pt>
                <c:pt idx="6528">
                  <c:v>100.0</c:v>
                </c:pt>
                <c:pt idx="6529">
                  <c:v>119.0</c:v>
                </c:pt>
                <c:pt idx="6530">
                  <c:v>66.0</c:v>
                </c:pt>
                <c:pt idx="6531">
                  <c:v>128.0</c:v>
                </c:pt>
                <c:pt idx="6532">
                  <c:v>95.0</c:v>
                </c:pt>
                <c:pt idx="6533">
                  <c:v>156.0</c:v>
                </c:pt>
                <c:pt idx="6534">
                  <c:v>121.0</c:v>
                </c:pt>
                <c:pt idx="6535">
                  <c:v>85.0</c:v>
                </c:pt>
                <c:pt idx="6536">
                  <c:v>98.0</c:v>
                </c:pt>
                <c:pt idx="6537">
                  <c:v>147.0</c:v>
                </c:pt>
                <c:pt idx="6538">
                  <c:v>115.0</c:v>
                </c:pt>
                <c:pt idx="6539">
                  <c:v>214.0</c:v>
                </c:pt>
                <c:pt idx="6540">
                  <c:v>2286.0</c:v>
                </c:pt>
                <c:pt idx="6541">
                  <c:v>3060.0</c:v>
                </c:pt>
                <c:pt idx="6542">
                  <c:v>925.0</c:v>
                </c:pt>
                <c:pt idx="6543">
                  <c:v>5117.0</c:v>
                </c:pt>
                <c:pt idx="6544">
                  <c:v>1645.0</c:v>
                </c:pt>
                <c:pt idx="6545">
                  <c:v>978.0</c:v>
                </c:pt>
                <c:pt idx="6546">
                  <c:v>895.0</c:v>
                </c:pt>
                <c:pt idx="6547">
                  <c:v>1107.0</c:v>
                </c:pt>
                <c:pt idx="6548">
                  <c:v>1155.0</c:v>
                </c:pt>
                <c:pt idx="6549">
                  <c:v>2280.0</c:v>
                </c:pt>
                <c:pt idx="6550">
                  <c:v>1843.0</c:v>
                </c:pt>
                <c:pt idx="6551">
                  <c:v>2168.0</c:v>
                </c:pt>
                <c:pt idx="6552">
                  <c:v>1477.0</c:v>
                </c:pt>
                <c:pt idx="6553">
                  <c:v>861.0</c:v>
                </c:pt>
                <c:pt idx="6554">
                  <c:v>1314.0</c:v>
                </c:pt>
                <c:pt idx="6555">
                  <c:v>443.0</c:v>
                </c:pt>
                <c:pt idx="6556">
                  <c:v>1218.0</c:v>
                </c:pt>
                <c:pt idx="6557">
                  <c:v>893.0</c:v>
                </c:pt>
                <c:pt idx="6558">
                  <c:v>250.0</c:v>
                </c:pt>
                <c:pt idx="6559">
                  <c:v>818.0</c:v>
                </c:pt>
                <c:pt idx="6560">
                  <c:v>2721.0</c:v>
                </c:pt>
                <c:pt idx="6561">
                  <c:v>811.0</c:v>
                </c:pt>
                <c:pt idx="6562">
                  <c:v>1498.0</c:v>
                </c:pt>
                <c:pt idx="6563">
                  <c:v>598.0</c:v>
                </c:pt>
                <c:pt idx="6564">
                  <c:v>1010.0</c:v>
                </c:pt>
                <c:pt idx="6565">
                  <c:v>3150.0</c:v>
                </c:pt>
                <c:pt idx="6566">
                  <c:v>1169.0</c:v>
                </c:pt>
                <c:pt idx="6567">
                  <c:v>135.0</c:v>
                </c:pt>
                <c:pt idx="6568">
                  <c:v>1737.0</c:v>
                </c:pt>
                <c:pt idx="6569">
                  <c:v>17.0</c:v>
                </c:pt>
                <c:pt idx="6570">
                  <c:v>1035.0</c:v>
                </c:pt>
                <c:pt idx="6571">
                  <c:v>681.0</c:v>
                </c:pt>
                <c:pt idx="6572">
                  <c:v>2358.0</c:v>
                </c:pt>
                <c:pt idx="6573">
                  <c:v>2112.0</c:v>
                </c:pt>
                <c:pt idx="6574">
                  <c:v>140.0</c:v>
                </c:pt>
                <c:pt idx="6575">
                  <c:v>1272.0</c:v>
                </c:pt>
                <c:pt idx="6576">
                  <c:v>1346.0</c:v>
                </c:pt>
                <c:pt idx="6577">
                  <c:v>1236.0</c:v>
                </c:pt>
                <c:pt idx="6578">
                  <c:v>1213.0</c:v>
                </c:pt>
                <c:pt idx="6579">
                  <c:v>771.0</c:v>
                </c:pt>
                <c:pt idx="6580">
                  <c:v>551.0</c:v>
                </c:pt>
                <c:pt idx="6581">
                  <c:v>605.0</c:v>
                </c:pt>
                <c:pt idx="6582">
                  <c:v>560.0</c:v>
                </c:pt>
                <c:pt idx="6583">
                  <c:v>2032.0</c:v>
                </c:pt>
                <c:pt idx="6584">
                  <c:v>2301.0</c:v>
                </c:pt>
                <c:pt idx="6585">
                  <c:v>1180.0</c:v>
                </c:pt>
                <c:pt idx="6586">
                  <c:v>1586.0</c:v>
                </c:pt>
                <c:pt idx="6587">
                  <c:v>1598.0</c:v>
                </c:pt>
                <c:pt idx="6588">
                  <c:v>1350.0</c:v>
                </c:pt>
                <c:pt idx="6589">
                  <c:v>2828.0</c:v>
                </c:pt>
                <c:pt idx="6590">
                  <c:v>745.0</c:v>
                </c:pt>
                <c:pt idx="6591">
                  <c:v>2814.0</c:v>
                </c:pt>
                <c:pt idx="6592">
                  <c:v>1070.0</c:v>
                </c:pt>
                <c:pt idx="6593">
                  <c:v>238.0</c:v>
                </c:pt>
                <c:pt idx="6594">
                  <c:v>979.0</c:v>
                </c:pt>
                <c:pt idx="6595">
                  <c:v>4632.0</c:v>
                </c:pt>
                <c:pt idx="6596">
                  <c:v>331.0</c:v>
                </c:pt>
                <c:pt idx="6597">
                  <c:v>1688.0</c:v>
                </c:pt>
                <c:pt idx="6598">
                  <c:v>1328.0</c:v>
                </c:pt>
                <c:pt idx="6599">
                  <c:v>404.0</c:v>
                </c:pt>
                <c:pt idx="6600">
                  <c:v>629.0</c:v>
                </c:pt>
                <c:pt idx="6601">
                  <c:v>1103.0</c:v>
                </c:pt>
                <c:pt idx="6602">
                  <c:v>1145.0</c:v>
                </c:pt>
                <c:pt idx="6603">
                  <c:v>1225.0</c:v>
                </c:pt>
                <c:pt idx="6604">
                  <c:v>518.0</c:v>
                </c:pt>
                <c:pt idx="6605">
                  <c:v>459.0</c:v>
                </c:pt>
                <c:pt idx="6606">
                  <c:v>228.0</c:v>
                </c:pt>
                <c:pt idx="6607">
                  <c:v>23.0</c:v>
                </c:pt>
                <c:pt idx="6608">
                  <c:v>17.0</c:v>
                </c:pt>
                <c:pt idx="6609">
                  <c:v>1004.0</c:v>
                </c:pt>
                <c:pt idx="6610">
                  <c:v>1379.0</c:v>
                </c:pt>
                <c:pt idx="6611">
                  <c:v>657.0</c:v>
                </c:pt>
                <c:pt idx="6612">
                  <c:v>1337.0</c:v>
                </c:pt>
                <c:pt idx="6613">
                  <c:v>796.0</c:v>
                </c:pt>
                <c:pt idx="6614">
                  <c:v>1463.0</c:v>
                </c:pt>
                <c:pt idx="6615">
                  <c:v>1169.0</c:v>
                </c:pt>
                <c:pt idx="6616">
                  <c:v>1247.0</c:v>
                </c:pt>
                <c:pt idx="6617">
                  <c:v>284.0</c:v>
                </c:pt>
                <c:pt idx="6618">
                  <c:v>289.0</c:v>
                </c:pt>
                <c:pt idx="6619">
                  <c:v>319.0</c:v>
                </c:pt>
                <c:pt idx="6620">
                  <c:v>1372.0</c:v>
                </c:pt>
                <c:pt idx="6621">
                  <c:v>1557.0</c:v>
                </c:pt>
                <c:pt idx="6622">
                  <c:v>1210.0</c:v>
                </c:pt>
                <c:pt idx="6623">
                  <c:v>1020.0</c:v>
                </c:pt>
                <c:pt idx="6624">
                  <c:v>1369.0</c:v>
                </c:pt>
                <c:pt idx="6625">
                  <c:v>1445.0</c:v>
                </c:pt>
                <c:pt idx="6626">
                  <c:v>890.0</c:v>
                </c:pt>
                <c:pt idx="6627">
                  <c:v>1630.0</c:v>
                </c:pt>
                <c:pt idx="6628">
                  <c:v>1194.0</c:v>
                </c:pt>
                <c:pt idx="6629">
                  <c:v>1477.0</c:v>
                </c:pt>
                <c:pt idx="6630">
                  <c:v>1095.0</c:v>
                </c:pt>
                <c:pt idx="6631">
                  <c:v>1041.0</c:v>
                </c:pt>
                <c:pt idx="6632">
                  <c:v>1119.0</c:v>
                </c:pt>
                <c:pt idx="6633">
                  <c:v>1638.0</c:v>
                </c:pt>
                <c:pt idx="6634">
                  <c:v>954.0</c:v>
                </c:pt>
                <c:pt idx="6635">
                  <c:v>1191.0</c:v>
                </c:pt>
                <c:pt idx="6636">
                  <c:v>1053.0</c:v>
                </c:pt>
                <c:pt idx="6637">
                  <c:v>1150.0</c:v>
                </c:pt>
                <c:pt idx="6638">
                  <c:v>895.0</c:v>
                </c:pt>
                <c:pt idx="6639">
                  <c:v>707.0</c:v>
                </c:pt>
                <c:pt idx="6640">
                  <c:v>1407.0</c:v>
                </c:pt>
                <c:pt idx="6641">
                  <c:v>1540.0</c:v>
                </c:pt>
                <c:pt idx="6642">
                  <c:v>993.0</c:v>
                </c:pt>
                <c:pt idx="6643">
                  <c:v>2194.0</c:v>
                </c:pt>
                <c:pt idx="6644">
                  <c:v>1229.0</c:v>
                </c:pt>
                <c:pt idx="6645">
                  <c:v>704.0</c:v>
                </c:pt>
                <c:pt idx="6646">
                  <c:v>1414.0</c:v>
                </c:pt>
                <c:pt idx="6647">
                  <c:v>1065.0</c:v>
                </c:pt>
                <c:pt idx="6648">
                  <c:v>639.0</c:v>
                </c:pt>
                <c:pt idx="6649">
                  <c:v>947.0</c:v>
                </c:pt>
                <c:pt idx="6650">
                  <c:v>940.0</c:v>
                </c:pt>
                <c:pt idx="6651">
                  <c:v>688.0</c:v>
                </c:pt>
                <c:pt idx="6652">
                  <c:v>1577.0</c:v>
                </c:pt>
                <c:pt idx="6653">
                  <c:v>925.0</c:v>
                </c:pt>
                <c:pt idx="6654">
                  <c:v>1190.0</c:v>
                </c:pt>
                <c:pt idx="6655">
                  <c:v>885.0</c:v>
                </c:pt>
                <c:pt idx="6656">
                  <c:v>878.0</c:v>
                </c:pt>
                <c:pt idx="6657">
                  <c:v>647.0</c:v>
                </c:pt>
                <c:pt idx="6658">
                  <c:v>437.0</c:v>
                </c:pt>
                <c:pt idx="6659">
                  <c:v>925.0</c:v>
                </c:pt>
                <c:pt idx="6660">
                  <c:v>646.0</c:v>
                </c:pt>
                <c:pt idx="6661">
                  <c:v>826.0</c:v>
                </c:pt>
                <c:pt idx="6662">
                  <c:v>700.0</c:v>
                </c:pt>
                <c:pt idx="6663">
                  <c:v>582.0</c:v>
                </c:pt>
                <c:pt idx="6664">
                  <c:v>432.0</c:v>
                </c:pt>
                <c:pt idx="6665">
                  <c:v>550.0</c:v>
                </c:pt>
                <c:pt idx="6666">
                  <c:v>245.0</c:v>
                </c:pt>
                <c:pt idx="6667">
                  <c:v>453.0</c:v>
                </c:pt>
                <c:pt idx="6668">
                  <c:v>917.0</c:v>
                </c:pt>
                <c:pt idx="6669">
                  <c:v>569.0</c:v>
                </c:pt>
                <c:pt idx="6670">
                  <c:v>581.0</c:v>
                </c:pt>
                <c:pt idx="6671">
                  <c:v>1201.0</c:v>
                </c:pt>
                <c:pt idx="6672">
                  <c:v>144.0</c:v>
                </c:pt>
                <c:pt idx="6673">
                  <c:v>166.0</c:v>
                </c:pt>
                <c:pt idx="6674">
                  <c:v>227.0</c:v>
                </c:pt>
                <c:pt idx="6675">
                  <c:v>75.0</c:v>
                </c:pt>
                <c:pt idx="6676">
                  <c:v>118.0</c:v>
                </c:pt>
                <c:pt idx="6677">
                  <c:v>1536.0</c:v>
                </c:pt>
                <c:pt idx="6678">
                  <c:v>349.0</c:v>
                </c:pt>
                <c:pt idx="6679">
                  <c:v>146.0</c:v>
                </c:pt>
                <c:pt idx="6680">
                  <c:v>134.0</c:v>
                </c:pt>
                <c:pt idx="6681">
                  <c:v>35.0</c:v>
                </c:pt>
                <c:pt idx="6682">
                  <c:v>100.0</c:v>
                </c:pt>
                <c:pt idx="6683">
                  <c:v>148.0</c:v>
                </c:pt>
                <c:pt idx="6684">
                  <c:v>178.0</c:v>
                </c:pt>
                <c:pt idx="6685">
                  <c:v>124.0</c:v>
                </c:pt>
                <c:pt idx="6686">
                  <c:v>106.0</c:v>
                </c:pt>
                <c:pt idx="6687">
                  <c:v>103.0</c:v>
                </c:pt>
                <c:pt idx="6688">
                  <c:v>93.0</c:v>
                </c:pt>
                <c:pt idx="6689">
                  <c:v>107.0</c:v>
                </c:pt>
                <c:pt idx="6690">
                  <c:v>143.0</c:v>
                </c:pt>
                <c:pt idx="6691">
                  <c:v>188.0</c:v>
                </c:pt>
                <c:pt idx="6692">
                  <c:v>52.0</c:v>
                </c:pt>
                <c:pt idx="6693">
                  <c:v>1538.0</c:v>
                </c:pt>
                <c:pt idx="6694">
                  <c:v>1227.0</c:v>
                </c:pt>
                <c:pt idx="6695">
                  <c:v>4129.0</c:v>
                </c:pt>
                <c:pt idx="6696">
                  <c:v>4356.0</c:v>
                </c:pt>
                <c:pt idx="6697">
                  <c:v>1337.0</c:v>
                </c:pt>
                <c:pt idx="6698">
                  <c:v>334.0</c:v>
                </c:pt>
                <c:pt idx="6699">
                  <c:v>1205.0</c:v>
                </c:pt>
                <c:pt idx="6700">
                  <c:v>1567.0</c:v>
                </c:pt>
                <c:pt idx="6701">
                  <c:v>1250.0</c:v>
                </c:pt>
                <c:pt idx="6702">
                  <c:v>2091.0</c:v>
                </c:pt>
                <c:pt idx="6703">
                  <c:v>405.0</c:v>
                </c:pt>
                <c:pt idx="6704">
                  <c:v>254.0</c:v>
                </c:pt>
                <c:pt idx="6705">
                  <c:v>901.0</c:v>
                </c:pt>
                <c:pt idx="6706">
                  <c:v>3094.0</c:v>
                </c:pt>
                <c:pt idx="6707">
                  <c:v>955.0</c:v>
                </c:pt>
                <c:pt idx="6708">
                  <c:v>1443.0</c:v>
                </c:pt>
                <c:pt idx="6709">
                  <c:v>2087.0</c:v>
                </c:pt>
                <c:pt idx="6710">
                  <c:v>1601.0</c:v>
                </c:pt>
                <c:pt idx="6711">
                  <c:v>1771.0</c:v>
                </c:pt>
                <c:pt idx="6712">
                  <c:v>1144.0</c:v>
                </c:pt>
                <c:pt idx="6713">
                  <c:v>1403.0</c:v>
                </c:pt>
                <c:pt idx="6714">
                  <c:v>3145.0</c:v>
                </c:pt>
                <c:pt idx="6715">
                  <c:v>3161.0</c:v>
                </c:pt>
                <c:pt idx="6716">
                  <c:v>197.0</c:v>
                </c:pt>
                <c:pt idx="6717">
                  <c:v>35.0</c:v>
                </c:pt>
                <c:pt idx="6718">
                  <c:v>1181.0</c:v>
                </c:pt>
                <c:pt idx="6719">
                  <c:v>3861.0</c:v>
                </c:pt>
                <c:pt idx="6720">
                  <c:v>1106.0</c:v>
                </c:pt>
                <c:pt idx="6721">
                  <c:v>828.0</c:v>
                </c:pt>
                <c:pt idx="6722">
                  <c:v>1236.0</c:v>
                </c:pt>
                <c:pt idx="6723">
                  <c:v>1277.0</c:v>
                </c:pt>
                <c:pt idx="6724">
                  <c:v>977.0</c:v>
                </c:pt>
                <c:pt idx="6725">
                  <c:v>1638.0</c:v>
                </c:pt>
                <c:pt idx="6726">
                  <c:v>1456.0</c:v>
                </c:pt>
                <c:pt idx="6727">
                  <c:v>1214.0</c:v>
                </c:pt>
                <c:pt idx="6728">
                  <c:v>1200.0</c:v>
                </c:pt>
                <c:pt idx="6729">
                  <c:v>1391.0</c:v>
                </c:pt>
                <c:pt idx="6730">
                  <c:v>1781.0</c:v>
                </c:pt>
                <c:pt idx="6731">
                  <c:v>1018.0</c:v>
                </c:pt>
                <c:pt idx="6732">
                  <c:v>996.0</c:v>
                </c:pt>
                <c:pt idx="6733">
                  <c:v>1422.0</c:v>
                </c:pt>
                <c:pt idx="6734">
                  <c:v>1236.0</c:v>
                </c:pt>
                <c:pt idx="6735">
                  <c:v>1540.0</c:v>
                </c:pt>
                <c:pt idx="6736">
                  <c:v>1034.0</c:v>
                </c:pt>
                <c:pt idx="6737">
                  <c:v>1284.0</c:v>
                </c:pt>
                <c:pt idx="6738">
                  <c:v>893.0</c:v>
                </c:pt>
                <c:pt idx="6739">
                  <c:v>601.0</c:v>
                </c:pt>
                <c:pt idx="6740">
                  <c:v>1076.0</c:v>
                </c:pt>
                <c:pt idx="6741">
                  <c:v>688.0</c:v>
                </c:pt>
                <c:pt idx="6742">
                  <c:v>1441.0</c:v>
                </c:pt>
                <c:pt idx="6743">
                  <c:v>964.0</c:v>
                </c:pt>
                <c:pt idx="6744">
                  <c:v>1233.0</c:v>
                </c:pt>
                <c:pt idx="6745">
                  <c:v>1038.0</c:v>
                </c:pt>
                <c:pt idx="6746">
                  <c:v>789.0</c:v>
                </c:pt>
                <c:pt idx="6747">
                  <c:v>1555.0</c:v>
                </c:pt>
                <c:pt idx="6748">
                  <c:v>696.0</c:v>
                </c:pt>
                <c:pt idx="6749">
                  <c:v>570.0</c:v>
                </c:pt>
                <c:pt idx="6750">
                  <c:v>1002.0</c:v>
                </c:pt>
                <c:pt idx="6751">
                  <c:v>817.0</c:v>
                </c:pt>
                <c:pt idx="6752">
                  <c:v>660.0</c:v>
                </c:pt>
                <c:pt idx="6753">
                  <c:v>622.0</c:v>
                </c:pt>
                <c:pt idx="6754">
                  <c:v>626.0</c:v>
                </c:pt>
                <c:pt idx="6755">
                  <c:v>521.0</c:v>
                </c:pt>
                <c:pt idx="6756">
                  <c:v>660.0</c:v>
                </c:pt>
                <c:pt idx="6757">
                  <c:v>443.0</c:v>
                </c:pt>
                <c:pt idx="6758">
                  <c:v>841.0</c:v>
                </c:pt>
                <c:pt idx="6759">
                  <c:v>513.0</c:v>
                </c:pt>
                <c:pt idx="6760">
                  <c:v>605.0</c:v>
                </c:pt>
                <c:pt idx="6761">
                  <c:v>344.0</c:v>
                </c:pt>
                <c:pt idx="6762">
                  <c:v>262.0</c:v>
                </c:pt>
                <c:pt idx="6763">
                  <c:v>454.0</c:v>
                </c:pt>
                <c:pt idx="6764">
                  <c:v>1354.0</c:v>
                </c:pt>
                <c:pt idx="6765">
                  <c:v>191.0</c:v>
                </c:pt>
                <c:pt idx="6766">
                  <c:v>112.0</c:v>
                </c:pt>
                <c:pt idx="6767">
                  <c:v>184.0</c:v>
                </c:pt>
                <c:pt idx="6768">
                  <c:v>187.0</c:v>
                </c:pt>
                <c:pt idx="6769">
                  <c:v>142.0</c:v>
                </c:pt>
                <c:pt idx="6770">
                  <c:v>136.0</c:v>
                </c:pt>
                <c:pt idx="6771">
                  <c:v>1604.0</c:v>
                </c:pt>
                <c:pt idx="6772">
                  <c:v>450.0</c:v>
                </c:pt>
                <c:pt idx="6773">
                  <c:v>1897.0</c:v>
                </c:pt>
                <c:pt idx="6774">
                  <c:v>3500.0</c:v>
                </c:pt>
                <c:pt idx="6775">
                  <c:v>2472.0</c:v>
                </c:pt>
                <c:pt idx="6776">
                  <c:v>1983.0</c:v>
                </c:pt>
                <c:pt idx="6777">
                  <c:v>2562.0</c:v>
                </c:pt>
                <c:pt idx="6778">
                  <c:v>3629.0</c:v>
                </c:pt>
                <c:pt idx="6779">
                  <c:v>2122.0</c:v>
                </c:pt>
                <c:pt idx="6780">
                  <c:v>2893.0</c:v>
                </c:pt>
                <c:pt idx="6781">
                  <c:v>3187.0</c:v>
                </c:pt>
                <c:pt idx="6782">
                  <c:v>1248.0</c:v>
                </c:pt>
                <c:pt idx="6783">
                  <c:v>2959.0</c:v>
                </c:pt>
                <c:pt idx="6784">
                  <c:v>800.0</c:v>
                </c:pt>
                <c:pt idx="6785">
                  <c:v>1361.0</c:v>
                </c:pt>
                <c:pt idx="6786">
                  <c:v>2428.0</c:v>
                </c:pt>
                <c:pt idx="6787">
                  <c:v>777.0</c:v>
                </c:pt>
                <c:pt idx="6788">
                  <c:v>299.0</c:v>
                </c:pt>
                <c:pt idx="6789">
                  <c:v>313.0</c:v>
                </c:pt>
                <c:pt idx="6790">
                  <c:v>436.0</c:v>
                </c:pt>
                <c:pt idx="6791">
                  <c:v>790.0</c:v>
                </c:pt>
                <c:pt idx="6792">
                  <c:v>2638.0</c:v>
                </c:pt>
                <c:pt idx="6793">
                  <c:v>2920.0</c:v>
                </c:pt>
                <c:pt idx="6794">
                  <c:v>2113.0</c:v>
                </c:pt>
                <c:pt idx="6795">
                  <c:v>16202.0</c:v>
                </c:pt>
                <c:pt idx="6796">
                  <c:v>65.0</c:v>
                </c:pt>
                <c:pt idx="6797">
                  <c:v>2796.0</c:v>
                </c:pt>
                <c:pt idx="6798">
                  <c:v>1162.0</c:v>
                </c:pt>
                <c:pt idx="6799">
                  <c:v>1273.0</c:v>
                </c:pt>
                <c:pt idx="6800">
                  <c:v>2174.0</c:v>
                </c:pt>
                <c:pt idx="6801">
                  <c:v>1476.0</c:v>
                </c:pt>
                <c:pt idx="6802">
                  <c:v>3243.0</c:v>
                </c:pt>
                <c:pt idx="6803">
                  <c:v>1448.0</c:v>
                </c:pt>
                <c:pt idx="6804">
                  <c:v>1137.0</c:v>
                </c:pt>
                <c:pt idx="6805">
                  <c:v>1830.0</c:v>
                </c:pt>
                <c:pt idx="6806">
                  <c:v>2140.0</c:v>
                </c:pt>
                <c:pt idx="6807">
                  <c:v>1048.0</c:v>
                </c:pt>
                <c:pt idx="6808">
                  <c:v>1066.0</c:v>
                </c:pt>
                <c:pt idx="6809">
                  <c:v>1646.0</c:v>
                </c:pt>
                <c:pt idx="6810">
                  <c:v>1139.0</c:v>
                </c:pt>
                <c:pt idx="6811">
                  <c:v>1329.0</c:v>
                </c:pt>
                <c:pt idx="6812">
                  <c:v>1295.0</c:v>
                </c:pt>
                <c:pt idx="6813">
                  <c:v>724.0</c:v>
                </c:pt>
                <c:pt idx="6814">
                  <c:v>621.0</c:v>
                </c:pt>
                <c:pt idx="6815">
                  <c:v>1267.0</c:v>
                </c:pt>
                <c:pt idx="6816">
                  <c:v>880.0</c:v>
                </c:pt>
                <c:pt idx="6817">
                  <c:v>652.0</c:v>
                </c:pt>
                <c:pt idx="6818">
                  <c:v>768.0</c:v>
                </c:pt>
                <c:pt idx="6819">
                  <c:v>440.0</c:v>
                </c:pt>
                <c:pt idx="6820">
                  <c:v>437.0</c:v>
                </c:pt>
                <c:pt idx="6821">
                  <c:v>569.0</c:v>
                </c:pt>
                <c:pt idx="6822">
                  <c:v>345.0</c:v>
                </c:pt>
                <c:pt idx="6823">
                  <c:v>169.0</c:v>
                </c:pt>
                <c:pt idx="6824">
                  <c:v>2167.0</c:v>
                </c:pt>
                <c:pt idx="6825">
                  <c:v>134.0</c:v>
                </c:pt>
                <c:pt idx="6826">
                  <c:v>150.0</c:v>
                </c:pt>
                <c:pt idx="6827">
                  <c:v>171.0</c:v>
                </c:pt>
                <c:pt idx="6828">
                  <c:v>300.0</c:v>
                </c:pt>
                <c:pt idx="6829">
                  <c:v>993.0</c:v>
                </c:pt>
                <c:pt idx="6830">
                  <c:v>1336.0</c:v>
                </c:pt>
                <c:pt idx="6831">
                  <c:v>3774.0</c:v>
                </c:pt>
                <c:pt idx="6832">
                  <c:v>805.0</c:v>
                </c:pt>
                <c:pt idx="6833">
                  <c:v>1223.0</c:v>
                </c:pt>
                <c:pt idx="6834">
                  <c:v>2084.0</c:v>
                </c:pt>
                <c:pt idx="6835">
                  <c:v>2323.0</c:v>
                </c:pt>
                <c:pt idx="6836">
                  <c:v>2418.0</c:v>
                </c:pt>
                <c:pt idx="6837">
                  <c:v>800.0</c:v>
                </c:pt>
                <c:pt idx="6838">
                  <c:v>364.0</c:v>
                </c:pt>
                <c:pt idx="6839">
                  <c:v>1059.0</c:v>
                </c:pt>
                <c:pt idx="6840">
                  <c:v>1428.0</c:v>
                </c:pt>
                <c:pt idx="6841">
                  <c:v>1784.0</c:v>
                </c:pt>
                <c:pt idx="6842">
                  <c:v>2757.0</c:v>
                </c:pt>
                <c:pt idx="6843">
                  <c:v>2308.0</c:v>
                </c:pt>
                <c:pt idx="6844">
                  <c:v>2948.0</c:v>
                </c:pt>
                <c:pt idx="6845">
                  <c:v>2600.0</c:v>
                </c:pt>
                <c:pt idx="6846">
                  <c:v>509.0</c:v>
                </c:pt>
                <c:pt idx="6847">
                  <c:v>1565.0</c:v>
                </c:pt>
                <c:pt idx="6848">
                  <c:v>1276.0</c:v>
                </c:pt>
                <c:pt idx="6849">
                  <c:v>2231.0</c:v>
                </c:pt>
                <c:pt idx="6850">
                  <c:v>1234.0</c:v>
                </c:pt>
                <c:pt idx="6851">
                  <c:v>2029.0</c:v>
                </c:pt>
                <c:pt idx="6852">
                  <c:v>1527.0</c:v>
                </c:pt>
                <c:pt idx="6853">
                  <c:v>2073.0</c:v>
                </c:pt>
                <c:pt idx="6854">
                  <c:v>1929.0</c:v>
                </c:pt>
                <c:pt idx="6855">
                  <c:v>1530.0</c:v>
                </c:pt>
                <c:pt idx="6856">
                  <c:v>2146.0</c:v>
                </c:pt>
                <c:pt idx="6857">
                  <c:v>1057.0</c:v>
                </c:pt>
                <c:pt idx="6858">
                  <c:v>392.0</c:v>
                </c:pt>
                <c:pt idx="6859">
                  <c:v>1814.0</c:v>
                </c:pt>
                <c:pt idx="6860">
                  <c:v>1462.0</c:v>
                </c:pt>
                <c:pt idx="6861">
                  <c:v>1450.0</c:v>
                </c:pt>
                <c:pt idx="6862">
                  <c:v>1211.0</c:v>
                </c:pt>
                <c:pt idx="6863">
                  <c:v>684.0</c:v>
                </c:pt>
                <c:pt idx="6864">
                  <c:v>1647.0</c:v>
                </c:pt>
                <c:pt idx="6865">
                  <c:v>1299.0</c:v>
                </c:pt>
                <c:pt idx="6866">
                  <c:v>951.0</c:v>
                </c:pt>
                <c:pt idx="6867">
                  <c:v>270.0</c:v>
                </c:pt>
                <c:pt idx="6868">
                  <c:v>283.0</c:v>
                </c:pt>
                <c:pt idx="6869">
                  <c:v>207.0</c:v>
                </c:pt>
                <c:pt idx="6870">
                  <c:v>251.0</c:v>
                </c:pt>
                <c:pt idx="6871">
                  <c:v>167.0</c:v>
                </c:pt>
                <c:pt idx="6872">
                  <c:v>1631.0</c:v>
                </c:pt>
                <c:pt idx="6873">
                  <c:v>5872.0</c:v>
                </c:pt>
                <c:pt idx="6874">
                  <c:v>906.0</c:v>
                </c:pt>
                <c:pt idx="6875">
                  <c:v>1405.0</c:v>
                </c:pt>
                <c:pt idx="6876">
                  <c:v>1706.0</c:v>
                </c:pt>
                <c:pt idx="6877">
                  <c:v>1909.0</c:v>
                </c:pt>
                <c:pt idx="6878">
                  <c:v>1690.0</c:v>
                </c:pt>
                <c:pt idx="6879">
                  <c:v>964.0</c:v>
                </c:pt>
                <c:pt idx="6880">
                  <c:v>2401.0</c:v>
                </c:pt>
                <c:pt idx="6881">
                  <c:v>1851.0</c:v>
                </c:pt>
                <c:pt idx="6882">
                  <c:v>2156.0</c:v>
                </c:pt>
                <c:pt idx="6883">
                  <c:v>2147.0</c:v>
                </c:pt>
                <c:pt idx="6884">
                  <c:v>3205.0</c:v>
                </c:pt>
                <c:pt idx="6885">
                  <c:v>1923.0</c:v>
                </c:pt>
                <c:pt idx="6886">
                  <c:v>1868.0</c:v>
                </c:pt>
                <c:pt idx="6887">
                  <c:v>1301.0</c:v>
                </c:pt>
                <c:pt idx="6888">
                  <c:v>398.0</c:v>
                </c:pt>
                <c:pt idx="6889">
                  <c:v>3153.0</c:v>
                </c:pt>
                <c:pt idx="6890">
                  <c:v>1889.0</c:v>
                </c:pt>
                <c:pt idx="6891">
                  <c:v>987.0</c:v>
                </c:pt>
                <c:pt idx="6892">
                  <c:v>983.0</c:v>
                </c:pt>
                <c:pt idx="6893">
                  <c:v>1278.0</c:v>
                </c:pt>
                <c:pt idx="6894">
                  <c:v>1421.0</c:v>
                </c:pt>
                <c:pt idx="6895">
                  <c:v>472.0</c:v>
                </c:pt>
                <c:pt idx="6896">
                  <c:v>1234.0</c:v>
                </c:pt>
                <c:pt idx="6897">
                  <c:v>2053.0</c:v>
                </c:pt>
                <c:pt idx="6898">
                  <c:v>2735.0</c:v>
                </c:pt>
                <c:pt idx="6899">
                  <c:v>1840.0</c:v>
                </c:pt>
                <c:pt idx="6900">
                  <c:v>638.0</c:v>
                </c:pt>
                <c:pt idx="6901">
                  <c:v>2901.0</c:v>
                </c:pt>
                <c:pt idx="6902">
                  <c:v>1299.0</c:v>
                </c:pt>
                <c:pt idx="6903">
                  <c:v>3488.0</c:v>
                </c:pt>
                <c:pt idx="6904">
                  <c:v>71.0</c:v>
                </c:pt>
                <c:pt idx="6905">
                  <c:v>2202.0</c:v>
                </c:pt>
                <c:pt idx="6906">
                  <c:v>1974.0</c:v>
                </c:pt>
                <c:pt idx="6907">
                  <c:v>1974.0</c:v>
                </c:pt>
                <c:pt idx="6908">
                  <c:v>2470.0</c:v>
                </c:pt>
                <c:pt idx="6909">
                  <c:v>2245.0</c:v>
                </c:pt>
                <c:pt idx="6910">
                  <c:v>1958.0</c:v>
                </c:pt>
                <c:pt idx="6911">
                  <c:v>1874.0</c:v>
                </c:pt>
                <c:pt idx="6912">
                  <c:v>1489.0</c:v>
                </c:pt>
                <c:pt idx="6913">
                  <c:v>2163.0</c:v>
                </c:pt>
                <c:pt idx="6914">
                  <c:v>1146.0</c:v>
                </c:pt>
                <c:pt idx="6915">
                  <c:v>837.0</c:v>
                </c:pt>
                <c:pt idx="6916">
                  <c:v>208.0</c:v>
                </c:pt>
                <c:pt idx="6917">
                  <c:v>242.0</c:v>
                </c:pt>
                <c:pt idx="6918">
                  <c:v>199.0</c:v>
                </c:pt>
                <c:pt idx="6919">
                  <c:v>248.0</c:v>
                </c:pt>
                <c:pt idx="6920">
                  <c:v>1434.0</c:v>
                </c:pt>
                <c:pt idx="6921">
                  <c:v>3074.0</c:v>
                </c:pt>
                <c:pt idx="6922">
                  <c:v>3128.0</c:v>
                </c:pt>
                <c:pt idx="6923">
                  <c:v>3031.0</c:v>
                </c:pt>
                <c:pt idx="6924">
                  <c:v>3031.0</c:v>
                </c:pt>
                <c:pt idx="6925">
                  <c:v>1629.0</c:v>
                </c:pt>
                <c:pt idx="6926">
                  <c:v>3663.0</c:v>
                </c:pt>
                <c:pt idx="6927">
                  <c:v>757.0</c:v>
                </c:pt>
                <c:pt idx="6928">
                  <c:v>1719.0</c:v>
                </c:pt>
                <c:pt idx="6929">
                  <c:v>2983.0</c:v>
                </c:pt>
                <c:pt idx="6930">
                  <c:v>2713.0</c:v>
                </c:pt>
                <c:pt idx="6931">
                  <c:v>2314.0</c:v>
                </c:pt>
                <c:pt idx="6932">
                  <c:v>2359.0</c:v>
                </c:pt>
                <c:pt idx="6933">
                  <c:v>2540.0</c:v>
                </c:pt>
                <c:pt idx="6934">
                  <c:v>2350.0</c:v>
                </c:pt>
                <c:pt idx="6935">
                  <c:v>2509.0</c:v>
                </c:pt>
                <c:pt idx="6936">
                  <c:v>1023.0</c:v>
                </c:pt>
                <c:pt idx="6937">
                  <c:v>1906.0</c:v>
                </c:pt>
                <c:pt idx="6938">
                  <c:v>333.0</c:v>
                </c:pt>
                <c:pt idx="6939">
                  <c:v>5507.0</c:v>
                </c:pt>
                <c:pt idx="6940">
                  <c:v>3346.0</c:v>
                </c:pt>
                <c:pt idx="6941">
                  <c:v>334.0</c:v>
                </c:pt>
                <c:pt idx="6942">
                  <c:v>1626.0</c:v>
                </c:pt>
                <c:pt idx="6943">
                  <c:v>3270.0</c:v>
                </c:pt>
                <c:pt idx="6944">
                  <c:v>2213.0</c:v>
                </c:pt>
                <c:pt idx="6945">
                  <c:v>2389.0</c:v>
                </c:pt>
                <c:pt idx="6946">
                  <c:v>1830.0</c:v>
                </c:pt>
                <c:pt idx="6947">
                  <c:v>2068.0</c:v>
                </c:pt>
                <c:pt idx="6948">
                  <c:v>1601.0</c:v>
                </c:pt>
                <c:pt idx="6949">
                  <c:v>189.0</c:v>
                </c:pt>
                <c:pt idx="6950">
                  <c:v>5992.0</c:v>
                </c:pt>
                <c:pt idx="6951">
                  <c:v>2257.0</c:v>
                </c:pt>
                <c:pt idx="6952">
                  <c:v>3097.0</c:v>
                </c:pt>
                <c:pt idx="6953">
                  <c:v>2076.0</c:v>
                </c:pt>
                <c:pt idx="6954">
                  <c:v>2280.0</c:v>
                </c:pt>
                <c:pt idx="6955">
                  <c:v>1317.0</c:v>
                </c:pt>
                <c:pt idx="6956">
                  <c:v>3654.0</c:v>
                </c:pt>
                <c:pt idx="6957">
                  <c:v>7658.0</c:v>
                </c:pt>
                <c:pt idx="6958">
                  <c:v>4589.0</c:v>
                </c:pt>
                <c:pt idx="6959">
                  <c:v>7709.0</c:v>
                </c:pt>
                <c:pt idx="6960">
                  <c:v>2333.0</c:v>
                </c:pt>
                <c:pt idx="6961">
                  <c:v>2100.0</c:v>
                </c:pt>
                <c:pt idx="6962">
                  <c:v>1132.0</c:v>
                </c:pt>
                <c:pt idx="6963">
                  <c:v>1357.0</c:v>
                </c:pt>
                <c:pt idx="6964">
                  <c:v>6033.0</c:v>
                </c:pt>
                <c:pt idx="6965">
                  <c:v>9507.0</c:v>
                </c:pt>
                <c:pt idx="6966">
                  <c:v>1941.0</c:v>
                </c:pt>
                <c:pt idx="6967">
                  <c:v>2661.0</c:v>
                </c:pt>
                <c:pt idx="6968">
                  <c:v>2588.0</c:v>
                </c:pt>
                <c:pt idx="6969">
                  <c:v>3480.0</c:v>
                </c:pt>
                <c:pt idx="6970">
                  <c:v>10564.0</c:v>
                </c:pt>
                <c:pt idx="6971">
                  <c:v>2817.0</c:v>
                </c:pt>
                <c:pt idx="6972">
                  <c:v>5160.0</c:v>
                </c:pt>
                <c:pt idx="6973">
                  <c:v>139.0</c:v>
                </c:pt>
                <c:pt idx="6974">
                  <c:v>2839.0</c:v>
                </c:pt>
                <c:pt idx="6975">
                  <c:v>2761.0</c:v>
                </c:pt>
                <c:pt idx="6976">
                  <c:v>1966.0</c:v>
                </c:pt>
                <c:pt idx="6977">
                  <c:v>1444.0</c:v>
                </c:pt>
                <c:pt idx="6978">
                  <c:v>3900.0</c:v>
                </c:pt>
                <c:pt idx="6979">
                  <c:v>6131.0</c:v>
                </c:pt>
                <c:pt idx="6980">
                  <c:v>3961.0</c:v>
                </c:pt>
                <c:pt idx="6981">
                  <c:v>3544.0</c:v>
                </c:pt>
                <c:pt idx="6982">
                  <c:v>483.0</c:v>
                </c:pt>
                <c:pt idx="6983">
                  <c:v>5492.0</c:v>
                </c:pt>
                <c:pt idx="6984">
                  <c:v>4642.0</c:v>
                </c:pt>
                <c:pt idx="6985">
                  <c:v>4987.0</c:v>
                </c:pt>
                <c:pt idx="6986">
                  <c:v>177.0</c:v>
                </c:pt>
                <c:pt idx="6987">
                  <c:v>655.0</c:v>
                </c:pt>
                <c:pt idx="6988">
                  <c:v>14431.0</c:v>
                </c:pt>
                <c:pt idx="6989">
                  <c:v>15349.0</c:v>
                </c:pt>
                <c:pt idx="6990">
                  <c:v>7761.0</c:v>
                </c:pt>
                <c:pt idx="6991">
                  <c:v>104074.0</c:v>
                </c:pt>
                <c:pt idx="6992">
                  <c:v>9.848881E6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020312"/>
        <c:axId val="1829799976"/>
      </c:scatterChart>
      <c:valAx>
        <c:axId val="1830020312"/>
        <c:scaling>
          <c:logBase val="10.0"/>
          <c:orientation val="minMax"/>
          <c:max val="10000.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 smtClean="0"/>
                  <a:t>Edges Between Sybils</a:t>
                </a:r>
                <a:endParaRPr lang="en-US" sz="2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829799976"/>
        <c:crosses val="autoZero"/>
        <c:crossBetween val="midCat"/>
      </c:valAx>
      <c:valAx>
        <c:axId val="1829799976"/>
        <c:scaling>
          <c:logBase val="10.0"/>
          <c:orientation val="minMax"/>
          <c:max val="10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 smtClean="0"/>
                  <a:t> Edges To</a:t>
                </a:r>
              </a:p>
              <a:p>
                <a:pPr>
                  <a:defRPr sz="2400"/>
                </a:pPr>
                <a:r>
                  <a:rPr lang="en-US" sz="2400" dirty="0" smtClean="0"/>
                  <a:t> Normal</a:t>
                </a:r>
                <a:r>
                  <a:rPr lang="en-US" sz="2400" baseline="0" dirty="0" smtClean="0"/>
                  <a:t> Users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.0244648318042813"/>
              <c:y val="0.1023965180957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8300203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Turker</c:v>
          </c:tx>
          <c:spPr>
            <a:ln w="57150" cmpd="sng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Sheet1!$A$1:$A$21</c:f>
              <c:numCache>
                <c:formatCode>General</c:formatCode>
                <c:ptCount val="21"/>
                <c:pt idx="0">
                  <c:v>0.0</c:v>
                </c:pt>
                <c:pt idx="1">
                  <c:v>20.0</c:v>
                </c:pt>
                <c:pt idx="2">
                  <c:v>25.0</c:v>
                </c:pt>
                <c:pt idx="3">
                  <c:v>30.0</c:v>
                </c:pt>
                <c:pt idx="4">
                  <c:v>33.3333333333</c:v>
                </c:pt>
                <c:pt idx="5">
                  <c:v>40.0</c:v>
                </c:pt>
                <c:pt idx="6">
                  <c:v>42.85714285709999</c:v>
                </c:pt>
                <c:pt idx="7">
                  <c:v>50.0</c:v>
                </c:pt>
                <c:pt idx="8">
                  <c:v>57.1428571429</c:v>
                </c:pt>
                <c:pt idx="9">
                  <c:v>60.0</c:v>
                </c:pt>
                <c:pt idx="10">
                  <c:v>62.5</c:v>
                </c:pt>
                <c:pt idx="11">
                  <c:v>66.6666666667</c:v>
                </c:pt>
                <c:pt idx="12">
                  <c:v>70.0</c:v>
                </c:pt>
                <c:pt idx="13">
                  <c:v>71.42857142859984</c:v>
                </c:pt>
                <c:pt idx="14">
                  <c:v>75.0</c:v>
                </c:pt>
                <c:pt idx="15">
                  <c:v>80.0</c:v>
                </c:pt>
                <c:pt idx="16">
                  <c:v>83.33333333329981</c:v>
                </c:pt>
                <c:pt idx="17">
                  <c:v>85.7142857143</c:v>
                </c:pt>
                <c:pt idx="18">
                  <c:v>87.5</c:v>
                </c:pt>
                <c:pt idx="19">
                  <c:v>90.0</c:v>
                </c:pt>
                <c:pt idx="20">
                  <c:v>100.0</c:v>
                </c:pt>
              </c:numCache>
            </c:numRef>
          </c:xVal>
          <c:yVal>
            <c:numRef>
              <c:f>Sheet1!$B$1:$B$21</c:f>
              <c:numCache>
                <c:formatCode>General</c:formatCode>
                <c:ptCount val="21"/>
                <c:pt idx="0">
                  <c:v>0.473254457591</c:v>
                </c:pt>
                <c:pt idx="1">
                  <c:v>0.756540576571</c:v>
                </c:pt>
                <c:pt idx="2">
                  <c:v>0.945953452202</c:v>
                </c:pt>
                <c:pt idx="3">
                  <c:v>1.22923957118</c:v>
                </c:pt>
                <c:pt idx="4">
                  <c:v>2.36849413986</c:v>
                </c:pt>
                <c:pt idx="5">
                  <c:v>4.542576237299985</c:v>
                </c:pt>
                <c:pt idx="6">
                  <c:v>4.825862356279989</c:v>
                </c:pt>
                <c:pt idx="7">
                  <c:v>21.49363994889998</c:v>
                </c:pt>
                <c:pt idx="8">
                  <c:v>21.49363994889998</c:v>
                </c:pt>
                <c:pt idx="9">
                  <c:v>31.5975115259</c:v>
                </c:pt>
                <c:pt idx="10">
                  <c:v>31.7863689385</c:v>
                </c:pt>
                <c:pt idx="11">
                  <c:v>43.2666777759</c:v>
                </c:pt>
                <c:pt idx="12">
                  <c:v>51.4819752263</c:v>
                </c:pt>
                <c:pt idx="13">
                  <c:v>51.954118758</c:v>
                </c:pt>
                <c:pt idx="14">
                  <c:v>54.6925512414</c:v>
                </c:pt>
                <c:pt idx="15">
                  <c:v>65.9295672943</c:v>
                </c:pt>
                <c:pt idx="16">
                  <c:v>76.9388435261</c:v>
                </c:pt>
                <c:pt idx="17">
                  <c:v>77.5998444703</c:v>
                </c:pt>
                <c:pt idx="18">
                  <c:v>77.9775592956</c:v>
                </c:pt>
                <c:pt idx="19">
                  <c:v>81.56585013609978</c:v>
                </c:pt>
                <c:pt idx="20">
                  <c:v>100.0</c:v>
                </c:pt>
              </c:numCache>
            </c:numRef>
          </c:yVal>
          <c:smooth val="0"/>
        </c:ser>
        <c:ser>
          <c:idx val="1"/>
          <c:order val="1"/>
          <c:tx>
            <c:v>Expert</c:v>
          </c:tx>
          <c:spPr>
            <a:ln w="57150" cmpd="sng"/>
          </c:spPr>
          <c:marker>
            <c:symbol val="none"/>
          </c:marker>
          <c:xVal>
            <c:numRef>
              <c:f>Sheet1!$D$1:$D$49</c:f>
              <c:numCache>
                <c:formatCode>General</c:formatCode>
                <c:ptCount val="49"/>
                <c:pt idx="0">
                  <c:v>0.0</c:v>
                </c:pt>
                <c:pt idx="1">
                  <c:v>49.0</c:v>
                </c:pt>
                <c:pt idx="2">
                  <c:v>61.9047619048</c:v>
                </c:pt>
                <c:pt idx="3">
                  <c:v>62.0</c:v>
                </c:pt>
                <c:pt idx="4">
                  <c:v>68.0</c:v>
                </c:pt>
                <c:pt idx="5">
                  <c:v>71.42857142859984</c:v>
                </c:pt>
                <c:pt idx="6">
                  <c:v>72.0</c:v>
                </c:pt>
                <c:pt idx="7">
                  <c:v>73.6842105263</c:v>
                </c:pt>
                <c:pt idx="8">
                  <c:v>77.27272727269977</c:v>
                </c:pt>
                <c:pt idx="9">
                  <c:v>77.5510204082</c:v>
                </c:pt>
                <c:pt idx="10">
                  <c:v>78.0</c:v>
                </c:pt>
                <c:pt idx="11">
                  <c:v>78.2608695652</c:v>
                </c:pt>
                <c:pt idx="12">
                  <c:v>79.5918367347</c:v>
                </c:pt>
                <c:pt idx="13">
                  <c:v>80.0</c:v>
                </c:pt>
                <c:pt idx="14">
                  <c:v>80.95238095239982</c:v>
                </c:pt>
                <c:pt idx="15">
                  <c:v>81.25</c:v>
                </c:pt>
                <c:pt idx="16">
                  <c:v>81.6326530612</c:v>
                </c:pt>
                <c:pt idx="17">
                  <c:v>83.33333333329981</c:v>
                </c:pt>
                <c:pt idx="18">
                  <c:v>83.6734693878</c:v>
                </c:pt>
                <c:pt idx="19">
                  <c:v>84.0</c:v>
                </c:pt>
                <c:pt idx="20">
                  <c:v>84.2105263158</c:v>
                </c:pt>
                <c:pt idx="21">
                  <c:v>85.7142857143</c:v>
                </c:pt>
                <c:pt idx="22">
                  <c:v>86.0</c:v>
                </c:pt>
                <c:pt idx="23">
                  <c:v>87.0</c:v>
                </c:pt>
                <c:pt idx="24">
                  <c:v>87.5</c:v>
                </c:pt>
                <c:pt idx="25">
                  <c:v>88.0</c:v>
                </c:pt>
                <c:pt idx="26">
                  <c:v>88.23529411760001</c:v>
                </c:pt>
                <c:pt idx="27">
                  <c:v>89.7959183673</c:v>
                </c:pt>
                <c:pt idx="28">
                  <c:v>90.0</c:v>
                </c:pt>
                <c:pt idx="29">
                  <c:v>90.4761904762</c:v>
                </c:pt>
                <c:pt idx="30">
                  <c:v>90.9090909091</c:v>
                </c:pt>
                <c:pt idx="31">
                  <c:v>91.0</c:v>
                </c:pt>
                <c:pt idx="32">
                  <c:v>91.30434782609979</c:v>
                </c:pt>
                <c:pt idx="33">
                  <c:v>91.8367346939</c:v>
                </c:pt>
                <c:pt idx="34">
                  <c:v>92.0</c:v>
                </c:pt>
                <c:pt idx="35">
                  <c:v>93.87755102040001</c:v>
                </c:pt>
                <c:pt idx="36">
                  <c:v>94.0</c:v>
                </c:pt>
                <c:pt idx="37">
                  <c:v>94.1176470588</c:v>
                </c:pt>
                <c:pt idx="38">
                  <c:v>94.4444444444</c:v>
                </c:pt>
                <c:pt idx="39">
                  <c:v>94.7368421053</c:v>
                </c:pt>
                <c:pt idx="40">
                  <c:v>95.0</c:v>
                </c:pt>
                <c:pt idx="41">
                  <c:v>95.2380952381</c:v>
                </c:pt>
                <c:pt idx="42">
                  <c:v>95.4545454545</c:v>
                </c:pt>
                <c:pt idx="43">
                  <c:v>96.0</c:v>
                </c:pt>
                <c:pt idx="44">
                  <c:v>97.0</c:v>
                </c:pt>
                <c:pt idx="45">
                  <c:v>97.95918367349998</c:v>
                </c:pt>
                <c:pt idx="46">
                  <c:v>98.0</c:v>
                </c:pt>
                <c:pt idx="47">
                  <c:v>99.0</c:v>
                </c:pt>
                <c:pt idx="48">
                  <c:v>100.0</c:v>
                </c:pt>
              </c:numCache>
            </c:numRef>
          </c:xVal>
          <c:yVal>
            <c:numRef>
              <c:f>Sheet1!$E$1:$E$49</c:f>
              <c:numCache>
                <c:formatCode>General</c:formatCode>
                <c:ptCount val="49"/>
                <c:pt idx="0">
                  <c:v>2.38095238095</c:v>
                </c:pt>
                <c:pt idx="1">
                  <c:v>3.57142857143</c:v>
                </c:pt>
                <c:pt idx="2">
                  <c:v>4.79242979243</c:v>
                </c:pt>
                <c:pt idx="3">
                  <c:v>5.98290598291</c:v>
                </c:pt>
                <c:pt idx="4">
                  <c:v>7.17338217338</c:v>
                </c:pt>
                <c:pt idx="5">
                  <c:v>9.58485958486</c:v>
                </c:pt>
                <c:pt idx="6">
                  <c:v>10.7753357753</c:v>
                </c:pt>
                <c:pt idx="7">
                  <c:v>11.9963369963</c:v>
                </c:pt>
                <c:pt idx="8">
                  <c:v>13.2173382173</c:v>
                </c:pt>
                <c:pt idx="9">
                  <c:v>14.4078144078</c:v>
                </c:pt>
                <c:pt idx="10">
                  <c:v>15.5982905983</c:v>
                </c:pt>
                <c:pt idx="11">
                  <c:v>16.8192918193</c:v>
                </c:pt>
                <c:pt idx="12">
                  <c:v>18.0097680098</c:v>
                </c:pt>
                <c:pt idx="13">
                  <c:v>21.6422466422</c:v>
                </c:pt>
                <c:pt idx="14">
                  <c:v>24.0842490842</c:v>
                </c:pt>
                <c:pt idx="15">
                  <c:v>25.3052503052</c:v>
                </c:pt>
                <c:pt idx="16">
                  <c:v>27.6862026862</c:v>
                </c:pt>
                <c:pt idx="17">
                  <c:v>28.9072039072</c:v>
                </c:pt>
                <c:pt idx="18">
                  <c:v>31.28815628809998</c:v>
                </c:pt>
                <c:pt idx="19">
                  <c:v>32.4786324786</c:v>
                </c:pt>
                <c:pt idx="20">
                  <c:v>33.6996336996</c:v>
                </c:pt>
                <c:pt idx="21">
                  <c:v>34.9206349206</c:v>
                </c:pt>
                <c:pt idx="22">
                  <c:v>37.30158730159999</c:v>
                </c:pt>
                <c:pt idx="23">
                  <c:v>39.6825396825</c:v>
                </c:pt>
                <c:pt idx="24">
                  <c:v>40.9035409035</c:v>
                </c:pt>
                <c:pt idx="25">
                  <c:v>42.094017094</c:v>
                </c:pt>
                <c:pt idx="26">
                  <c:v>44.536019536</c:v>
                </c:pt>
                <c:pt idx="27">
                  <c:v>45.7264957265</c:v>
                </c:pt>
                <c:pt idx="28">
                  <c:v>51.7704517704</c:v>
                </c:pt>
                <c:pt idx="29">
                  <c:v>55.4334554335</c:v>
                </c:pt>
                <c:pt idx="30">
                  <c:v>57.8754578755</c:v>
                </c:pt>
                <c:pt idx="31">
                  <c:v>59.065934066</c:v>
                </c:pt>
                <c:pt idx="32">
                  <c:v>61.507936508</c:v>
                </c:pt>
                <c:pt idx="33">
                  <c:v>62.6984126984</c:v>
                </c:pt>
                <c:pt idx="34">
                  <c:v>66.2698412698</c:v>
                </c:pt>
                <c:pt idx="35">
                  <c:v>67.4603174603</c:v>
                </c:pt>
                <c:pt idx="36">
                  <c:v>72.2222222222</c:v>
                </c:pt>
                <c:pt idx="37">
                  <c:v>73.4432234432</c:v>
                </c:pt>
                <c:pt idx="38">
                  <c:v>74.6642246642</c:v>
                </c:pt>
                <c:pt idx="39">
                  <c:v>75.8852258852</c:v>
                </c:pt>
                <c:pt idx="40">
                  <c:v>78.2967032967</c:v>
                </c:pt>
                <c:pt idx="41">
                  <c:v>80.73870573870001</c:v>
                </c:pt>
                <c:pt idx="42">
                  <c:v>83.18070818069972</c:v>
                </c:pt>
                <c:pt idx="43">
                  <c:v>84.3711843712</c:v>
                </c:pt>
                <c:pt idx="44">
                  <c:v>87.94261294259998</c:v>
                </c:pt>
                <c:pt idx="45">
                  <c:v>89.13308913309979</c:v>
                </c:pt>
                <c:pt idx="46">
                  <c:v>95.08547008550001</c:v>
                </c:pt>
                <c:pt idx="47">
                  <c:v>96.2759462759</c:v>
                </c:pt>
                <c:pt idx="48">
                  <c:v>100.0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221224"/>
        <c:axId val="2083492680"/>
      </c:scatterChart>
      <c:valAx>
        <c:axId val="1830221224"/>
        <c:scaling>
          <c:orientation val="minMax"/>
          <c:max val="1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200"/>
                  <a:t>Accuracy</a:t>
                </a:r>
                <a:r>
                  <a:rPr lang="en-US" sz="2200" baseline="0"/>
                  <a:t> Per Teser (%)</a:t>
                </a:r>
                <a:endParaRPr lang="en-US" sz="220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083492680"/>
        <c:crosses val="autoZero"/>
        <c:crossBetween val="midCat"/>
        <c:majorUnit val="10.0"/>
      </c:valAx>
      <c:valAx>
        <c:axId val="2083492680"/>
        <c:scaling>
          <c:orientation val="minMax"/>
          <c:max val="100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2200"/>
                  <a:t>CDF (%)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830221224"/>
        <c:crosses val="autoZero"/>
        <c:crossBetween val="midCat"/>
        <c:majorUnit val="20.0"/>
      </c:valAx>
    </c:plotArea>
    <c:legend>
      <c:legendPos val="r"/>
      <c:layout>
        <c:manualLayout>
          <c:xMode val="edge"/>
          <c:yMode val="edge"/>
          <c:x val="0.164345144356955"/>
          <c:y val="0.260481285993097"/>
          <c:w val="0.137878787878788"/>
          <c:h val="0.168896195667849"/>
        </c:manualLayout>
      </c:layout>
      <c:overlay val="0"/>
      <c:txPr>
        <a:bodyPr/>
        <a:lstStyle/>
        <a:p>
          <a:pPr>
            <a:defRPr sz="2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China</c:v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Sheet4!$B$1:$B$8</c:f>
              <c:numCache>
                <c:formatCode>General</c:formatCode>
                <c:ptCount val="8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60.0</c:v>
                </c:pt>
                <c:pt idx="7">
                  <c:v>70.0</c:v>
                </c:pt>
              </c:numCache>
            </c:numRef>
          </c:cat>
          <c:val>
            <c:numRef>
              <c:f>Sheet4!$E$1:$E$8</c:f>
              <c:numCache>
                <c:formatCode>General</c:formatCode>
                <c:ptCount val="8"/>
                <c:pt idx="0">
                  <c:v>63.0</c:v>
                </c:pt>
                <c:pt idx="1">
                  <c:v>63.0</c:v>
                </c:pt>
                <c:pt idx="2">
                  <c:v>63.0</c:v>
                </c:pt>
                <c:pt idx="3">
                  <c:v>62.0</c:v>
                </c:pt>
                <c:pt idx="4">
                  <c:v>59.0</c:v>
                </c:pt>
                <c:pt idx="5">
                  <c:v>41.0</c:v>
                </c:pt>
                <c:pt idx="6">
                  <c:v>25.0</c:v>
                </c:pt>
                <c:pt idx="7">
                  <c:v>12.0</c:v>
                </c:pt>
              </c:numCache>
            </c:numRef>
          </c:val>
          <c:smooth val="0"/>
        </c:ser>
        <c:ser>
          <c:idx val="1"/>
          <c:order val="1"/>
          <c:tx>
            <c:v>India</c:v>
          </c:tx>
          <c:spPr>
            <a:ln w="762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Sheet4!$Q$1:$Q$8</c:f>
              <c:numCache>
                <c:formatCode>General</c:formatCode>
                <c:ptCount val="8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  <c:pt idx="3">
                  <c:v>50.0</c:v>
                </c:pt>
                <c:pt idx="4">
                  <c:v>46.0</c:v>
                </c:pt>
                <c:pt idx="5">
                  <c:v>30.0</c:v>
                </c:pt>
                <c:pt idx="6">
                  <c:v>28.0</c:v>
                </c:pt>
                <c:pt idx="7">
                  <c:v>10.0</c:v>
                </c:pt>
              </c:numCache>
            </c:numRef>
          </c:val>
          <c:smooth val="0"/>
        </c:ser>
        <c:ser>
          <c:idx val="2"/>
          <c:order val="2"/>
          <c:tx>
            <c:v>US</c:v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val>
            <c:numRef>
              <c:f>Sheet4!$K$1:$K$8</c:f>
              <c:numCache>
                <c:formatCode>General</c:formatCode>
                <c:ptCount val="8"/>
                <c:pt idx="0">
                  <c:v>15.625</c:v>
                </c:pt>
                <c:pt idx="1">
                  <c:v>15.625</c:v>
                </c:pt>
                <c:pt idx="2">
                  <c:v>15.625</c:v>
                </c:pt>
                <c:pt idx="3">
                  <c:v>15.625</c:v>
                </c:pt>
                <c:pt idx="4">
                  <c:v>12.5</c:v>
                </c:pt>
                <c:pt idx="5">
                  <c:v>6.25</c:v>
                </c:pt>
                <c:pt idx="6">
                  <c:v>9.375</c:v>
                </c:pt>
                <c:pt idx="7">
                  <c:v>3.125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668984"/>
        <c:axId val="2119526728"/>
      </c:lineChart>
      <c:catAx>
        <c:axId val="2118668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Turker</a:t>
                </a:r>
                <a:r>
                  <a:rPr lang="en-US" baseline="0" dirty="0"/>
                  <a:t> Accuracy Threshold (%)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cross"/>
        <c:tickLblPos val="nextTo"/>
        <c:crossAx val="2119526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9526728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b="1" i="0" u="none" strike="noStrike" baseline="0" dirty="0" smtClean="0">
                    <a:effectLst/>
                  </a:rPr>
                  <a:t>Majority Vote</a:t>
                </a:r>
                <a:r>
                  <a:rPr lang="en-US" sz="2000" b="1" i="0" u="none" strike="noStrike" baseline="0" dirty="0" smtClean="0"/>
                  <a:t> </a:t>
                </a:r>
                <a:r>
                  <a:rPr lang="en-US" dirty="0" smtClean="0"/>
                  <a:t>False</a:t>
                </a:r>
                <a:r>
                  <a:rPr lang="en-US" baseline="0" dirty="0" smtClean="0"/>
                  <a:t> Negative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8668984"/>
        <c:crossesAt val="1.0"/>
        <c:crossBetween val="between"/>
        <c:majorUnit val="20.0"/>
      </c:valAx>
    </c:plotArea>
    <c:legend>
      <c:legendPos val="r"/>
      <c:layout>
        <c:manualLayout>
          <c:xMode val="edge"/>
          <c:yMode val="edge"/>
          <c:x val="0.796767342935913"/>
          <c:y val="0.0589288751427744"/>
          <c:w val="0.184898643824379"/>
          <c:h val="0.211615936894695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[temp.xlsx]Sheet1!$B$1:$B$11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60.0</c:v>
                </c:pt>
                <c:pt idx="7">
                  <c:v>70.0</c:v>
                </c:pt>
                <c:pt idx="8">
                  <c:v>80.0</c:v>
                </c:pt>
                <c:pt idx="9">
                  <c:v>90.0</c:v>
                </c:pt>
                <c:pt idx="10">
                  <c:v>100.0</c:v>
                </c:pt>
              </c:numCache>
            </c:numRef>
          </c:cat>
          <c:val>
            <c:numRef>
              <c:f>[temp.xlsx]Sheet1!$A$1:$A$11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5.0</c:v>
                </c:pt>
                <c:pt idx="5">
                  <c:v>10.0</c:v>
                </c:pt>
                <c:pt idx="6">
                  <c:v>20.0</c:v>
                </c:pt>
                <c:pt idx="7">
                  <c:v>40.0</c:v>
                </c:pt>
                <c:pt idx="8">
                  <c:v>70.0</c:v>
                </c:pt>
                <c:pt idx="9">
                  <c:v>90.0</c:v>
                </c:pt>
                <c:pt idx="10">
                  <c:v>100.0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4865992"/>
        <c:axId val="-2041783336"/>
      </c:lineChart>
      <c:catAx>
        <c:axId val="1764865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lIns="0" anchor="ctr" anchorCtr="1">
            <a:noAutofit/>
          </a:bodyPr>
          <a:lstStyle/>
          <a:p>
            <a:pPr>
              <a:defRPr sz="1400"/>
            </a:pPr>
            <a:endParaRPr lang="en-US"/>
          </a:p>
        </c:txPr>
        <c:crossAx val="-2041783336"/>
        <c:crosses val="autoZero"/>
        <c:auto val="1"/>
        <c:lblAlgn val="ctr"/>
        <c:lblOffset val="100"/>
        <c:noMultiLvlLbl val="0"/>
      </c:catAx>
      <c:valAx>
        <c:axId val="-2041783336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64865992"/>
        <c:crosses val="autoZero"/>
        <c:crossBetween val="between"/>
      </c:valAx>
    </c:plotArea>
    <c:plotVisOnly val="1"/>
    <c:dispBlanksAs val="zero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dirty="0" smtClean="0"/>
              <a:t>Gang Wang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69D120E-8F76-574F-9B80-91B947B754B3}" type="datetime1">
              <a:rPr lang="en-US" smtClean="0"/>
              <a:t>3/2/13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dirty="0" smtClean="0"/>
              <a:t>NDSS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dirty="0" smtClean="0"/>
              <a:t>Gang Wang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F6630D8-94A4-3C4E-A67E-F79649B6A5F6}" type="datetime1">
              <a:rPr lang="en-US" smtClean="0"/>
              <a:t>3/2/13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dirty="0" smtClean="0"/>
              <a:t>NDSS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E8C69E1-6689-A247-88EA-13FAB1C89364}" type="datetime1">
              <a:rPr lang="en-US" smtClean="0"/>
              <a:t>3/2/13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NDSS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Gang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Gang Wang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8BB8335-51E2-0742-8AA6-EB443E4B9124}" type="datetime1">
              <a:rPr lang="en-US" smtClean="0"/>
              <a:t>3/2/13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NDSS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37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35CAFEF-8567-D345-B76B-4DDEBC5EDF89}" type="datetime1">
              <a:rPr lang="en-US" smtClean="0"/>
              <a:t>3/2/13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NDSS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Gang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07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Gang Wang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0A6FF6-63AC-8342-AC18-E9BD43A5B429}" type="datetime1">
              <a:rPr lang="en-US" smtClean="0"/>
              <a:t>3/2/13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NDSS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60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Gang Wang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23FC51-84AB-F542-A2D6-9DF7CFF40F8D}" type="datetime1">
              <a:rPr lang="en-US" smtClean="0"/>
              <a:t>3/2/13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NDSS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6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2DA2BF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Gang Wang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06EBAC4-2C26-7447-97F6-379622FDE7F3}" type="datetime1">
              <a:rPr lang="en-US" smtClean="0"/>
              <a:t>3/2/13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NDSS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8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5E335A-1615-294A-BE35-79C94D1C1E85}" type="datetime1">
              <a:rPr lang="en-US" smtClean="0"/>
              <a:t>3/2/13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NDSS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Gang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34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2C1CCF-4B83-EA41-9913-E81B22EBB618}" type="datetime1">
              <a:rPr lang="en-US" smtClean="0"/>
              <a:t>3/2/13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NDSS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Gang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0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4066807-0BC2-2B43-8085-0AEFB7610CD5}" type="datetime1">
              <a:rPr lang="en-US" smtClean="0"/>
              <a:t>3/2/13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NDSS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Gang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08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C920FDD-6C75-D543-80E2-5EDF15DE340D}" type="datetime1">
              <a:rPr lang="en-US" smtClean="0"/>
              <a:t>3/2/13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NDSS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Gang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33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E48009-5FC3-DD48-99F4-42F598E8EBAC}" type="datetime1">
              <a:rPr lang="en-US" smtClean="0"/>
              <a:t>3/2/13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NDSS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Gang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62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Gang Wang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DE6CB0F-6A1E-5247-A3C7-1CF2916EB577}" type="datetime1">
              <a:rPr lang="en-US" smtClean="0"/>
              <a:t>3/2/13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NDSS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00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9773EED-8163-544C-A8D5-03FB61646A51}" type="datetime1">
              <a:rPr lang="en-US" smtClean="0"/>
              <a:t>3/2/13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NDSS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Gang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3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Gang Wang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4EF18B0-F90D-E54A-A384-4C900539E76F}" type="datetime1">
              <a:rPr lang="en-US" smtClean="0"/>
              <a:t>3/2/13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NDSS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Gang Wang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6630D8-94A4-3C4E-A67E-F79649B6A5F6}" type="datetime1">
              <a:rPr lang="en-US" smtClean="0"/>
              <a:t>3/2/13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NDSS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916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Gang Wang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6630D8-94A4-3C4E-A67E-F79649B6A5F6}" type="datetime1">
              <a:rPr lang="en-US" smtClean="0"/>
              <a:t>3/2/13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NDSS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45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43B6B-4FF1-4DB1-9502-A7BE70E938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39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Gang Wang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50DBECB-D271-614B-A829-01F7800AAEB7}" type="datetime1">
              <a:rPr lang="en-US" smtClean="0"/>
              <a:t>3/2/13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NDSS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40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5E335A-1615-294A-BE35-79C94D1C1E85}" type="datetime1">
              <a:rPr lang="en-US" smtClean="0"/>
              <a:t>3/2/13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NDSS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Gang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34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7634CCB-1BB7-8346-95B5-B8B209DC4CF2}" type="datetime1">
              <a:rPr lang="en-US" smtClean="0"/>
              <a:t>3/2/13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NDSS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Gang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4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4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chart" Target="../charts/chart2.xml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chart" Target="../charts/chart3.xml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5.jpeg"/><Relationship Id="rId5" Type="http://schemas.openxmlformats.org/officeDocument/2006/relationships/chart" Target="../charts/chart4.xml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7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9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hyperlink" Target="http://en.wikipedia.org/wiki/Wikipedia:IPA_for_English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chart" Target="../charts/chart1.xml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3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83" y="829239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en-US" sz="6000" cap="none" dirty="0" smtClean="0"/>
              <a:t>Social Turing Tests:</a:t>
            </a:r>
            <a:r>
              <a:rPr lang="en-US" sz="5400" cap="none" dirty="0" smtClean="0"/>
              <a:t/>
            </a:r>
            <a:br>
              <a:rPr lang="en-US" sz="5400" cap="none" dirty="0" smtClean="0"/>
            </a:br>
            <a:r>
              <a:rPr lang="en-US" sz="4900" cap="none" dirty="0" smtClean="0"/>
              <a:t>Crowdsourcing Sybil Detection</a:t>
            </a:r>
            <a:endParaRPr lang="en-US" sz="49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41" y="3329110"/>
            <a:ext cx="8694059" cy="2133600"/>
          </a:xfrm>
        </p:spPr>
        <p:txBody>
          <a:bodyPr anchor="t"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Helvetica"/>
                <a:cs typeface="Helvetica"/>
              </a:rPr>
              <a:t>Gang Wang</a:t>
            </a:r>
            <a:r>
              <a:rPr lang="en-US" sz="2400" dirty="0">
                <a:solidFill>
                  <a:schemeClr val="accent1"/>
                </a:solidFill>
                <a:latin typeface="Helvetica"/>
                <a:cs typeface="Helvetica"/>
              </a:rPr>
              <a:t>, Manish Mohanlal, Christo Wilson, Xiao </a:t>
            </a:r>
            <a:r>
              <a:rPr lang="en-US" sz="2400" dirty="0" smtClean="0">
                <a:solidFill>
                  <a:schemeClr val="accent1"/>
                </a:solidFill>
                <a:latin typeface="Helvetica"/>
                <a:cs typeface="Helvetica"/>
              </a:rPr>
              <a:t>Wang</a:t>
            </a:r>
          </a:p>
          <a:p>
            <a:r>
              <a:rPr lang="en-US" sz="2400" dirty="0">
                <a:solidFill>
                  <a:schemeClr val="accent1"/>
                </a:solidFill>
                <a:latin typeface="Helvetica"/>
                <a:cs typeface="Helvetica"/>
              </a:rPr>
              <a:t>Miriam </a:t>
            </a:r>
            <a:r>
              <a:rPr lang="en-US" sz="2400" dirty="0" smtClean="0">
                <a:solidFill>
                  <a:schemeClr val="accent1"/>
                </a:solidFill>
                <a:latin typeface="Helvetica"/>
                <a:cs typeface="Helvetica"/>
              </a:rPr>
              <a:t>Metzger, </a:t>
            </a:r>
            <a:r>
              <a:rPr lang="en-US" sz="2400" dirty="0">
                <a:solidFill>
                  <a:schemeClr val="accent1"/>
                </a:solidFill>
                <a:latin typeface="Helvetica"/>
                <a:cs typeface="Helvetica"/>
              </a:rPr>
              <a:t>Haitao Zheng and Ben Y. Zhao 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Helvetica"/>
                <a:cs typeface="Helvetica"/>
              </a:rPr>
              <a:t> </a:t>
            </a:r>
            <a:endParaRPr lang="en-US" sz="2400" dirty="0">
              <a:solidFill>
                <a:schemeClr val="accent1"/>
              </a:solidFill>
              <a:latin typeface="Helvetica"/>
              <a:cs typeface="Helvetica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Helvetica"/>
                <a:cs typeface="Helvetica"/>
              </a:rPr>
              <a:t>Computer </a:t>
            </a:r>
            <a:r>
              <a:rPr lang="en-US" sz="2000" dirty="0">
                <a:solidFill>
                  <a:schemeClr val="tx2"/>
                </a:solidFill>
                <a:latin typeface="Helvetica"/>
                <a:cs typeface="Helvetica"/>
              </a:rPr>
              <a:t>Science Department</a:t>
            </a:r>
            <a:r>
              <a:rPr lang="hr-HR" sz="2000" dirty="0" smtClean="0">
                <a:solidFill>
                  <a:schemeClr val="tx2"/>
                </a:solidFill>
                <a:latin typeface="Helvetica"/>
                <a:cs typeface="Helvetica"/>
              </a:rPr>
              <a:t>, UC Santa Barbara.</a:t>
            </a:r>
          </a:p>
        </p:txBody>
      </p:sp>
      <p:sp>
        <p:nvSpPr>
          <p:cNvPr id="6" name="Rectangle 5"/>
          <p:cNvSpPr/>
          <p:nvPr/>
        </p:nvSpPr>
        <p:spPr>
          <a:xfrm>
            <a:off x="486655" y="4986053"/>
            <a:ext cx="2256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gangw@cs.ucsb.edu</a:t>
            </a:r>
          </a:p>
        </p:txBody>
      </p:sp>
    </p:spTree>
    <p:extLst>
      <p:ext uri="{BB962C8B-B14F-4D97-AF65-F5344CB8AC3E}">
        <p14:creationId xmlns:p14="http://schemas.microsoft.com/office/powerpoint/2010/main" val="26733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4"/>
    </mc:Choice>
    <mc:Fallback xmlns="">
      <p:transition xmlns:p14="http://schemas.microsoft.com/office/powerpoint/2010/main" spd="slow" advTm="1519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-26894" y="6248400"/>
            <a:ext cx="533400" cy="381000"/>
          </a:xfrm>
        </p:spPr>
        <p:txBody>
          <a:bodyPr>
            <a:normAutofit/>
          </a:bodyPr>
          <a:lstStyle/>
          <a:p>
            <a:fld id="{AAD6C92E-E84D-7544-89E8-D557C0C4571A}" type="slidenum">
              <a:t>9</a:t>
            </a:fld>
            <a:endParaRPr lang="en-US" dirty="0"/>
          </a:p>
        </p:txBody>
      </p:sp>
      <p:pic>
        <p:nvPicPr>
          <p:cNvPr id="4" name="Content Placeholder 3" descr="webpage_2.eps"/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8" r="-344"/>
          <a:stretch/>
        </p:blipFill>
        <p:spPr>
          <a:xfrm>
            <a:off x="540868" y="-26894"/>
            <a:ext cx="6524625" cy="6864350"/>
          </a:xfrm>
          <a:ln w="12700" cmpd="sng">
            <a:solidFill>
              <a:schemeClr val="tx1">
                <a:lumMod val="95000"/>
                <a:lumOff val="5000"/>
              </a:schemeClr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88307" y="2070846"/>
            <a:ext cx="6928019" cy="941295"/>
            <a:chOff x="47625" y="1051671"/>
            <a:chExt cx="6928019" cy="941295"/>
          </a:xfrm>
        </p:grpSpPr>
        <p:sp>
          <p:nvSpPr>
            <p:cNvPr id="14" name="Rectangle 13"/>
            <p:cNvSpPr/>
            <p:nvPr/>
          </p:nvSpPr>
          <p:spPr>
            <a:xfrm>
              <a:off x="47625" y="1051671"/>
              <a:ext cx="6302375" cy="941295"/>
            </a:xfrm>
            <a:prstGeom prst="rect">
              <a:avLst/>
            </a:prstGeom>
            <a:noFill/>
            <a:ln w="3810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Arrow Connector 14"/>
            <p:cNvCxnSpPr>
              <a:stCxn id="13" idx="1"/>
            </p:cNvCxnSpPr>
            <p:nvPr/>
          </p:nvCxnSpPr>
          <p:spPr>
            <a:xfrm flipH="1">
              <a:off x="6379880" y="1501287"/>
              <a:ext cx="595764" cy="0"/>
            </a:xfrm>
            <a:prstGeom prst="straightConnector1">
              <a:avLst/>
            </a:prstGeom>
            <a:ln w="76200" cmpd="sng"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543220" y="2104963"/>
            <a:ext cx="1593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Classifying </a:t>
            </a:r>
          </a:p>
          <a:p>
            <a:pPr algn="ctr"/>
            <a:r>
              <a:rPr lang="en-US" sz="2400" dirty="0"/>
              <a:t>Profiles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97832" y="3094892"/>
            <a:ext cx="7085656" cy="3734972"/>
            <a:chOff x="47625" y="1063625"/>
            <a:chExt cx="7085656" cy="3662144"/>
          </a:xfrm>
        </p:grpSpPr>
        <p:sp>
          <p:nvSpPr>
            <p:cNvPr id="19" name="Rectangle 18"/>
            <p:cNvSpPr/>
            <p:nvPr/>
          </p:nvSpPr>
          <p:spPr>
            <a:xfrm>
              <a:off x="47625" y="1063625"/>
              <a:ext cx="6302375" cy="3662144"/>
            </a:xfrm>
            <a:prstGeom prst="rect">
              <a:avLst/>
            </a:prstGeom>
            <a:noFill/>
            <a:ln w="3810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Arrow Connector 19"/>
            <p:cNvCxnSpPr>
              <a:stCxn id="18" idx="1"/>
            </p:cNvCxnSpPr>
            <p:nvPr/>
          </p:nvCxnSpPr>
          <p:spPr>
            <a:xfrm flipH="1">
              <a:off x="6370355" y="1767093"/>
              <a:ext cx="762926" cy="0"/>
            </a:xfrm>
            <a:prstGeom prst="straightConnector1">
              <a:avLst/>
            </a:prstGeom>
            <a:ln w="76200" cmpd="sng"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710382" y="3483825"/>
            <a:ext cx="1259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Browsing</a:t>
            </a:r>
          </a:p>
          <a:p>
            <a:pPr algn="ctr"/>
            <a:r>
              <a:rPr lang="en-US" sz="2400" dirty="0"/>
              <a:t>Profiles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467966" y="5122798"/>
            <a:ext cx="4173810" cy="1141962"/>
            <a:chOff x="3536572" y="3483826"/>
            <a:chExt cx="4173810" cy="1141962"/>
          </a:xfrm>
        </p:grpSpPr>
        <p:sp>
          <p:nvSpPr>
            <p:cNvPr id="28" name="Rectangular Callout 27"/>
            <p:cNvSpPr/>
            <p:nvPr/>
          </p:nvSpPr>
          <p:spPr>
            <a:xfrm flipH="1">
              <a:off x="3536573" y="3483826"/>
              <a:ext cx="4146913" cy="1141962"/>
            </a:xfrm>
            <a:prstGeom prst="wedgeRectCallout">
              <a:avLst>
                <a:gd name="adj1" fmla="val 31765"/>
                <a:gd name="adj2" fmla="val -12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flipH="1">
              <a:off x="3536572" y="3541650"/>
              <a:ext cx="41738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Screenshot of Profile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(Links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Cannot be Clicked)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30419" y="1202287"/>
            <a:ext cx="2219604" cy="581044"/>
            <a:chOff x="254655" y="3328342"/>
            <a:chExt cx="2219604" cy="581044"/>
          </a:xfrm>
        </p:grpSpPr>
        <p:sp>
          <p:nvSpPr>
            <p:cNvPr id="32" name="Rectangular Callout 31"/>
            <p:cNvSpPr/>
            <p:nvPr/>
          </p:nvSpPr>
          <p:spPr>
            <a:xfrm flipH="1">
              <a:off x="254656" y="3328342"/>
              <a:ext cx="2205300" cy="581044"/>
            </a:xfrm>
            <a:prstGeom prst="wedgeRectCallout">
              <a:avLst>
                <a:gd name="adj1" fmla="val 37045"/>
                <a:gd name="adj2" fmla="val 11269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flipH="1">
              <a:off x="254655" y="3359272"/>
              <a:ext cx="22196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Real or fake?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488606" y="1202287"/>
            <a:ext cx="1255060" cy="581044"/>
            <a:chOff x="407055" y="3480742"/>
            <a:chExt cx="1255060" cy="581044"/>
          </a:xfrm>
        </p:grpSpPr>
        <p:sp>
          <p:nvSpPr>
            <p:cNvPr id="34" name="Rectangular Callout 33"/>
            <p:cNvSpPr/>
            <p:nvPr/>
          </p:nvSpPr>
          <p:spPr>
            <a:xfrm flipH="1">
              <a:off x="407056" y="3480742"/>
              <a:ext cx="1255059" cy="581044"/>
            </a:xfrm>
            <a:prstGeom prst="wedgeRectCallout">
              <a:avLst>
                <a:gd name="adj1" fmla="val 49457"/>
                <a:gd name="adj2" fmla="val 1080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flipH="1">
              <a:off x="407055" y="3511672"/>
              <a:ext cx="1255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Why?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422677" y="2354916"/>
            <a:ext cx="3065929" cy="581044"/>
            <a:chOff x="407055" y="3480742"/>
            <a:chExt cx="1255060" cy="581044"/>
          </a:xfrm>
        </p:grpSpPr>
        <p:sp>
          <p:nvSpPr>
            <p:cNvPr id="39" name="Rectangular Callout 38"/>
            <p:cNvSpPr/>
            <p:nvPr/>
          </p:nvSpPr>
          <p:spPr>
            <a:xfrm flipH="1">
              <a:off x="407056" y="3480742"/>
              <a:ext cx="1255059" cy="581044"/>
            </a:xfrm>
            <a:prstGeom prst="wedgeRectCallout">
              <a:avLst>
                <a:gd name="adj1" fmla="val 49457"/>
                <a:gd name="adj2" fmla="val 12889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flipH="1">
              <a:off x="407055" y="3525119"/>
              <a:ext cx="1255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Navigation Buttons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5278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73"/>
    </mc:Choice>
    <mc:Fallback xmlns="">
      <p:transition xmlns:p14="http://schemas.microsoft.com/office/powerpoint/2010/main" spd="slow" advTm="3667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</a:t>
            </a:r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696563"/>
              </p:ext>
            </p:extLst>
          </p:nvPr>
        </p:nvGraphicFramePr>
        <p:xfrm>
          <a:off x="633760" y="2085220"/>
          <a:ext cx="8055505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461"/>
                <a:gridCol w="1031875"/>
                <a:gridCol w="945886"/>
                <a:gridCol w="2029354"/>
                <a:gridCol w="1186656"/>
                <a:gridCol w="1379273"/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Dataset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of Profiles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Test Group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 of Testers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Profile per Tester</a:t>
                      </a: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Sybil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Legit.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Renren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Chinese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Expert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Chinese Turker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Facebook US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US Expert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US Turker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Facebook India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India Expert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India</a:t>
                      </a:r>
                      <a:r>
                        <a:rPr lang="en-US" sz="2400" baseline="0" dirty="0"/>
                        <a:t> Turker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AAD6C92E-E84D-7544-89E8-D557C0C4571A}" type="slidenum"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11601" y="2101755"/>
            <a:ext cx="1994547" cy="3904598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107288" y="3273778"/>
            <a:ext cx="2542823" cy="465666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104466" y="4202289"/>
            <a:ext cx="2573867" cy="465666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118577" y="5105400"/>
            <a:ext cx="2559756" cy="465666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626595" y="6140476"/>
            <a:ext cx="4192130" cy="581044"/>
            <a:chOff x="407055" y="3480742"/>
            <a:chExt cx="1255060" cy="581044"/>
          </a:xfrm>
        </p:grpSpPr>
        <p:sp>
          <p:nvSpPr>
            <p:cNvPr id="23" name="Rectangular Callout 22"/>
            <p:cNvSpPr/>
            <p:nvPr/>
          </p:nvSpPr>
          <p:spPr>
            <a:xfrm flipH="1">
              <a:off x="407056" y="3480742"/>
              <a:ext cx="1255059" cy="581044"/>
            </a:xfrm>
            <a:prstGeom prst="wedgeRectCallout">
              <a:avLst>
                <a:gd name="adj1" fmla="val -30223"/>
                <a:gd name="adj2" fmla="val -15766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407055" y="3497823"/>
              <a:ext cx="1255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More Profiles per Experts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58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14"/>
    </mc:Choice>
    <mc:Fallback xmlns="">
      <p:transition xmlns:p14="http://schemas.microsoft.com/office/powerpoint/2010/main" spd="slow" advTm="2031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373706"/>
              </p:ext>
            </p:extLst>
          </p:nvPr>
        </p:nvGraphicFramePr>
        <p:xfrm>
          <a:off x="189119" y="1809004"/>
          <a:ext cx="9213005" cy="5048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Tester Accuracy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AAD6C92E-E84D-7544-89E8-D557C0C4571A}" type="slidenum">
              <a:t>11</a:t>
            </a:fld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4651995" y="1900535"/>
            <a:ext cx="2023241" cy="977462"/>
          </a:xfrm>
          <a:prstGeom prst="wedgeRectCallout">
            <a:avLst>
              <a:gd name="adj1" fmla="val 40613"/>
              <a:gd name="adj2" fmla="val 93145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Much Lower Accuracy</a:t>
            </a:r>
            <a:endParaRPr lang="en-US" sz="2800" dirty="0"/>
          </a:p>
        </p:txBody>
      </p:sp>
      <p:sp>
        <p:nvSpPr>
          <p:cNvPr id="15" name="Rectangular Callout 14"/>
          <p:cNvSpPr/>
          <p:nvPr/>
        </p:nvSpPr>
        <p:spPr>
          <a:xfrm>
            <a:off x="1842447" y="3612857"/>
            <a:ext cx="3288595" cy="1477663"/>
          </a:xfrm>
          <a:prstGeom prst="wedgeRectCallout">
            <a:avLst>
              <a:gd name="adj1" fmla="val 91074"/>
              <a:gd name="adj2" fmla="val 49449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Excellent!</a:t>
            </a:r>
          </a:p>
          <a:p>
            <a:pPr algn="ctr"/>
            <a:r>
              <a:rPr lang="en-US" sz="2800" dirty="0" smtClean="0"/>
              <a:t>80% of experts have &gt;80% accuracy!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31495" y="3014262"/>
            <a:ext cx="8263530" cy="1523216"/>
            <a:chOff x="414979" y="3333623"/>
            <a:chExt cx="8263530" cy="1523216"/>
          </a:xfrm>
        </p:grpSpPr>
        <p:sp>
          <p:nvSpPr>
            <p:cNvPr id="9" name="Rectangle 8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14376" y="3496213"/>
              <a:ext cx="8118848" cy="11980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Experts prove that humans can be accurate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Turkers need extra help…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35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71"/>
    </mc:Choice>
    <mc:Fallback xmlns="">
      <p:transition xmlns:p14="http://schemas.microsoft.com/office/powerpoint/2010/main" spd="slow" advTm="3537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Wisdom of the Crowd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824" y="1640541"/>
            <a:ext cx="8635999" cy="46351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 wisdom of the crowd enough?</a:t>
            </a:r>
          </a:p>
          <a:p>
            <a:endParaRPr lang="en-US" dirty="0" smtClean="0"/>
          </a:p>
          <a:p>
            <a:r>
              <a:rPr lang="en-US" dirty="0" smtClean="0"/>
              <a:t>Majority voting</a:t>
            </a:r>
          </a:p>
          <a:p>
            <a:pPr lvl="1"/>
            <a:r>
              <a:rPr lang="en-US" dirty="0" smtClean="0"/>
              <a:t>Treat each classification by each tester as a vote</a:t>
            </a:r>
          </a:p>
          <a:p>
            <a:pPr lvl="1"/>
            <a:r>
              <a:rPr lang="en-US" dirty="0" smtClean="0"/>
              <a:t>Majority vote determines final decision of the crowd</a:t>
            </a:r>
          </a:p>
          <a:p>
            <a:pPr lvl="1"/>
            <a:endParaRPr lang="en-US" dirty="0"/>
          </a:p>
          <a:p>
            <a:r>
              <a:rPr lang="en-US" dirty="0" smtClean="0"/>
              <a:t>Results after majority voting (20 votes)</a:t>
            </a:r>
          </a:p>
          <a:p>
            <a:pPr lvl="1"/>
            <a:r>
              <a:rPr lang="en-US" dirty="0" smtClean="0"/>
              <a:t>Both Experts and </a:t>
            </a:r>
            <a:r>
              <a:rPr lang="en-US" dirty="0" err="1" smtClean="0"/>
              <a:t>Turkers</a:t>
            </a:r>
            <a:r>
              <a:rPr lang="en-US" dirty="0" smtClean="0"/>
              <a:t> have almost </a:t>
            </a:r>
            <a:r>
              <a:rPr lang="en-US" b="1" dirty="0">
                <a:solidFill>
                  <a:srgbClr val="FF0000"/>
                </a:solidFill>
              </a:rPr>
              <a:t>z</a:t>
            </a:r>
            <a:r>
              <a:rPr lang="en-US" b="1" dirty="0" smtClean="0">
                <a:solidFill>
                  <a:srgbClr val="FF0000"/>
                </a:solidFill>
              </a:rPr>
              <a:t>ero</a:t>
            </a:r>
            <a:r>
              <a:rPr lang="en-US" b="1" dirty="0" smtClean="0"/>
              <a:t> </a:t>
            </a:r>
            <a:r>
              <a:rPr lang="en-US" dirty="0" smtClean="0"/>
              <a:t>false positives</a:t>
            </a:r>
          </a:p>
          <a:p>
            <a:pPr lvl="1"/>
            <a:r>
              <a:rPr lang="en-US" dirty="0" err="1" smtClean="0"/>
              <a:t>Turker’s</a:t>
            </a:r>
            <a:r>
              <a:rPr lang="en-US" dirty="0" smtClean="0"/>
              <a:t> false negatives are still high</a:t>
            </a:r>
          </a:p>
          <a:p>
            <a:pPr lvl="2"/>
            <a:r>
              <a:rPr lang="en-US" dirty="0" smtClean="0"/>
              <a:t>US (19%), India (50%), China (60%)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7886C9C-DC18-4195-8FD5-A50AA931D419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8815" y="4491403"/>
            <a:ext cx="8529073" cy="1568823"/>
            <a:chOff x="414979" y="3333623"/>
            <a:chExt cx="8263530" cy="1523216"/>
          </a:xfrm>
        </p:grpSpPr>
        <p:sp>
          <p:nvSpPr>
            <p:cNvPr id="9" name="Rectangle 8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14376" y="3496213"/>
              <a:ext cx="8118848" cy="1201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False positive rates are excellent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What can be done to improve </a:t>
              </a:r>
              <a:r>
                <a:rPr lang="en-US" sz="3200" dirty="0" err="1" smtClean="0">
                  <a:solidFill>
                    <a:schemeClr val="bg1"/>
                  </a:solidFill>
                </a:rPr>
                <a:t>turker</a:t>
              </a:r>
              <a:r>
                <a:rPr lang="en-US" sz="3200" dirty="0" smtClean="0">
                  <a:solidFill>
                    <a:schemeClr val="bg1"/>
                  </a:solidFill>
                </a:rPr>
                <a:t> accuracy?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1904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65"/>
    </mc:Choice>
    <mc:Fallback xmlns="">
      <p:transition xmlns:p14="http://schemas.microsoft.com/office/powerpoint/2010/main" spd="slow" advTm="7696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Eliminating Inaccurate Turkers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AAD6C92E-E84D-7544-89E8-D557C0C4571A}" type="slidenum">
              <a:t>13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652281"/>
              </p:ext>
            </p:extLst>
          </p:nvPr>
        </p:nvGraphicFramePr>
        <p:xfrm>
          <a:off x="484739" y="1775503"/>
          <a:ext cx="8312419" cy="4962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831219" y="1972528"/>
            <a:ext cx="2882899" cy="1031179"/>
            <a:chOff x="709685" y="232013"/>
            <a:chExt cx="8577426" cy="777922"/>
          </a:xfrm>
        </p:grpSpPr>
        <p:sp>
          <p:nvSpPr>
            <p:cNvPr id="13" name="Rectangle 12"/>
            <p:cNvSpPr/>
            <p:nvPr/>
          </p:nvSpPr>
          <p:spPr>
            <a:xfrm>
              <a:off x="709685" y="232013"/>
              <a:ext cx="8577426" cy="777922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709685" y="281937"/>
              <a:ext cx="8529849" cy="727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Dramatic Improvement</a:t>
              </a:r>
            </a:p>
          </p:txBody>
        </p:sp>
      </p:grpSp>
      <p:sp>
        <p:nvSpPr>
          <p:cNvPr id="15" name="Left Brace 14"/>
          <p:cNvSpPr/>
          <p:nvPr/>
        </p:nvSpPr>
        <p:spPr>
          <a:xfrm rot="5400000">
            <a:off x="6974958" y="2241707"/>
            <a:ext cx="595422" cy="2424223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70381" y="3274768"/>
            <a:ext cx="8577426" cy="1392071"/>
            <a:chOff x="709685" y="232013"/>
            <a:chExt cx="8577426" cy="777922"/>
          </a:xfrm>
        </p:grpSpPr>
        <p:sp>
          <p:nvSpPr>
            <p:cNvPr id="10" name="Rectangle 9"/>
            <p:cNvSpPr/>
            <p:nvPr/>
          </p:nvSpPr>
          <p:spPr>
            <a:xfrm>
              <a:off x="709685" y="232013"/>
              <a:ext cx="8577426" cy="777922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995108" y="306985"/>
              <a:ext cx="8095015" cy="6597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Removing inaccurate </a:t>
              </a:r>
              <a:r>
                <a:rPr lang="en-US" sz="3200" dirty="0" err="1" smtClean="0">
                  <a:solidFill>
                    <a:schemeClr val="bg1"/>
                  </a:solidFill>
                </a:rPr>
                <a:t>turkers</a:t>
              </a:r>
              <a:r>
                <a:rPr lang="en-US" sz="3200" dirty="0" smtClean="0">
                  <a:solidFill>
                    <a:schemeClr val="bg1"/>
                  </a:solidFill>
                </a:rPr>
                <a:t> can effectively reduce false negatives!</a:t>
              </a:r>
            </a:p>
            <a:p>
              <a:pPr>
                <a:buClr>
                  <a:schemeClr val="bg1"/>
                </a:buClr>
              </a:pPr>
              <a:endParaRPr lang="en-US" sz="3200" dirty="0" smtClean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1079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27"/>
    </mc:Choice>
    <mc:Fallback xmlns="">
      <p:transition xmlns:p14="http://schemas.microsoft.com/office/powerpoint/2010/main" spd="slow" advTm="4492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14</a:t>
            </a:fld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38471" y="1393451"/>
            <a:ext cx="6801862" cy="3668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User Study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000000"/>
                </a:solidFill>
              </a:rPr>
              <a:t>Scalable Sybil Detection System</a:t>
            </a:r>
          </a:p>
          <a:p>
            <a:pPr marL="1200150" lvl="1" indent="-742950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System Design</a:t>
            </a:r>
            <a:endParaRPr lang="en-US" sz="3200" dirty="0">
              <a:solidFill>
                <a:srgbClr val="000000"/>
              </a:solidFill>
            </a:endParaRPr>
          </a:p>
          <a:p>
            <a:pPr marL="1200150" lvl="1" indent="-742950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Trace-driven Simulation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0D0D0D"/>
                </a:solidFill>
              </a:rPr>
              <a:t>Conclusion</a:t>
            </a:r>
            <a:endParaRPr lang="en-US" sz="3600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4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8"/>
    </mc:Choice>
    <mc:Fallback xmlns="">
      <p:transition xmlns:p14="http://schemas.microsoft.com/office/powerpoint/2010/main" spd="slow" advTm="999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rl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9" b="7700"/>
          <a:stretch/>
        </p:blipFill>
        <p:spPr>
          <a:xfrm>
            <a:off x="4594684" y="1561285"/>
            <a:ext cx="4010836" cy="1460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Practical Sybil Detection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AAD6C92E-E84D-7544-89E8-D557C0C4571A}" type="slidenum">
              <a:t>15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9279" y="1705731"/>
            <a:ext cx="8611183" cy="489074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SzPct val="80000"/>
              <a:buFont typeface="+mj-lt"/>
              <a:buAutoNum type="arabicPeriod"/>
            </a:pPr>
            <a:r>
              <a:rPr lang="en-US" sz="2800" dirty="0" smtClean="0"/>
              <a:t>Scalability</a:t>
            </a:r>
          </a:p>
          <a:p>
            <a:pPr marL="834390" lvl="1" indent="-514350">
              <a:buSzPct val="80000"/>
            </a:pPr>
            <a:r>
              <a:rPr lang="en-US" sz="2100" dirty="0" smtClean="0"/>
              <a:t>Must </a:t>
            </a:r>
            <a:r>
              <a:rPr lang="en-US" sz="2100" dirty="0"/>
              <a:t>scale to </a:t>
            </a:r>
            <a:r>
              <a:rPr lang="en-US" sz="2100" dirty="0" smtClean="0"/>
              <a:t>millions </a:t>
            </a:r>
            <a:r>
              <a:rPr lang="en-US" sz="2100" dirty="0"/>
              <a:t>of </a:t>
            </a:r>
            <a:r>
              <a:rPr lang="en-US" sz="2100" dirty="0" smtClean="0"/>
              <a:t>users</a:t>
            </a:r>
          </a:p>
          <a:p>
            <a:pPr marL="834390" lvl="1" indent="-514350">
              <a:buSzPct val="80000"/>
            </a:pPr>
            <a:r>
              <a:rPr lang="en-US" sz="2100" dirty="0" smtClean="0"/>
              <a:t>High accuracy with low costs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sz="2800" dirty="0" smtClean="0"/>
              <a:t>Preserve user privacy</a:t>
            </a:r>
            <a:r>
              <a:rPr lang="en-US" sz="2800" dirty="0"/>
              <a:t> </a:t>
            </a:r>
            <a:r>
              <a:rPr lang="en-US" sz="2800" dirty="0" smtClean="0"/>
              <a:t>when giving data to turkers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4493" y="4110390"/>
            <a:ext cx="6341809" cy="1764116"/>
            <a:chOff x="414980" y="3333623"/>
            <a:chExt cx="8204431" cy="1523216"/>
          </a:xfrm>
        </p:grpSpPr>
        <p:sp>
          <p:nvSpPr>
            <p:cNvPr id="13" name="Rectangle 12"/>
            <p:cNvSpPr/>
            <p:nvPr/>
          </p:nvSpPr>
          <p:spPr>
            <a:xfrm>
              <a:off x="414980" y="3333623"/>
              <a:ext cx="7624552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514376" y="3554462"/>
              <a:ext cx="8105035" cy="11075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>
                <a:buNone/>
              </a:pPr>
              <a:r>
                <a:rPr lang="en-US" sz="2600" dirty="0">
                  <a:solidFill>
                    <a:schemeClr val="bg1"/>
                  </a:solidFill>
                </a:rPr>
                <a:t>Key </a:t>
              </a:r>
              <a:r>
                <a:rPr lang="en-US" sz="2600" dirty="0" smtClean="0">
                  <a:solidFill>
                    <a:schemeClr val="bg1"/>
                  </a:solidFill>
                </a:rPr>
                <a:t>insight </a:t>
              </a:r>
              <a:r>
                <a:rPr lang="en-US" sz="2600" dirty="0">
                  <a:solidFill>
                    <a:schemeClr val="bg1"/>
                  </a:solidFill>
                </a:rPr>
                <a:t>to </a:t>
              </a:r>
              <a:r>
                <a:rPr lang="en-US" sz="2600" dirty="0" smtClean="0">
                  <a:solidFill>
                    <a:schemeClr val="bg1"/>
                  </a:solidFill>
                </a:rPr>
                <a:t>designing our system</a:t>
              </a:r>
              <a:endParaRPr lang="en-US" sz="2600" dirty="0">
                <a:solidFill>
                  <a:schemeClr val="bg1"/>
                </a:solidFill>
              </a:endParaRPr>
            </a:p>
            <a:p>
              <a:pPr marL="285750" indent="-285750">
                <a:buClr>
                  <a:schemeClr val="bg1"/>
                </a:buClr>
                <a:buFont typeface="Arial"/>
                <a:buChar char="•"/>
              </a:pPr>
              <a:r>
                <a:rPr lang="en-US" sz="2600" dirty="0">
                  <a:solidFill>
                    <a:schemeClr val="bg1"/>
                  </a:solidFill>
                </a:rPr>
                <a:t>Accuracy in </a:t>
              </a:r>
              <a:r>
                <a:rPr lang="en-US" sz="2600" dirty="0" err="1" smtClean="0">
                  <a:solidFill>
                    <a:schemeClr val="bg1"/>
                  </a:solidFill>
                </a:rPr>
                <a:t>turker</a:t>
              </a:r>
              <a:r>
                <a:rPr lang="en-US" sz="2600" dirty="0" smtClean="0">
                  <a:solidFill>
                    <a:schemeClr val="bg1"/>
                  </a:solidFill>
                </a:rPr>
                <a:t> population highly </a:t>
              </a:r>
              <a:r>
                <a:rPr lang="en-US" sz="2600" dirty="0">
                  <a:solidFill>
                    <a:schemeClr val="bg1"/>
                  </a:solidFill>
                </a:rPr>
                <a:t>skewed</a:t>
              </a:r>
            </a:p>
            <a:p>
              <a:pPr marL="285750" indent="-285750">
                <a:buClr>
                  <a:schemeClr val="bg1"/>
                </a:buClr>
                <a:buFont typeface="Arial"/>
                <a:buChar char="•"/>
              </a:pPr>
              <a:r>
                <a:rPr lang="en-US" sz="2600" dirty="0">
                  <a:solidFill>
                    <a:schemeClr val="bg1"/>
                  </a:solidFill>
                </a:rPr>
                <a:t>Only 10% </a:t>
              </a:r>
              <a:r>
                <a:rPr lang="en-US" sz="2600" dirty="0" err="1">
                  <a:solidFill>
                    <a:schemeClr val="bg1"/>
                  </a:solidFill>
                </a:rPr>
                <a:t>turkers</a:t>
              </a:r>
              <a:r>
                <a:rPr lang="en-US" sz="2600" dirty="0">
                  <a:solidFill>
                    <a:schemeClr val="bg1"/>
                  </a:solidFill>
                </a:rPr>
                <a:t> &gt; 90% accurate</a:t>
              </a:r>
              <a:endParaRPr lang="en-US" sz="2600" b="1" dirty="0">
                <a:solidFill>
                  <a:schemeClr val="bg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endParaRPr lang="en-US" sz="3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97511" y="4015570"/>
            <a:ext cx="3146489" cy="2281193"/>
            <a:chOff x="6502703" y="4015570"/>
            <a:chExt cx="2641297" cy="2281193"/>
          </a:xfrm>
        </p:grpSpPr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17524968"/>
                </p:ext>
              </p:extLst>
            </p:nvPr>
          </p:nvGraphicFramePr>
          <p:xfrm>
            <a:off x="6709717" y="4015570"/>
            <a:ext cx="2434283" cy="20132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7461606" y="5927431"/>
              <a:ext cx="1392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Accuracy (%)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02703" y="4466768"/>
              <a:ext cx="461665" cy="853359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dirty="0" smtClean="0"/>
                <a:t>CDF (%)</a:t>
              </a:r>
              <a:endParaRPr lang="en-US" dirty="0"/>
            </a:p>
          </p:txBody>
        </p:sp>
      </p:grpSp>
      <p:sp>
        <p:nvSpPr>
          <p:cNvPr id="17" name="Rectangular Callout 16"/>
          <p:cNvSpPr/>
          <p:nvPr/>
        </p:nvSpPr>
        <p:spPr>
          <a:xfrm flipH="1">
            <a:off x="7745128" y="2330518"/>
            <a:ext cx="1398872" cy="778441"/>
          </a:xfrm>
          <a:prstGeom prst="wedgeRectCallout">
            <a:avLst>
              <a:gd name="adj1" fmla="val 22651"/>
              <a:gd name="adj2" fmla="val 76599"/>
            </a:avLst>
          </a:prstGeom>
          <a:solidFill>
            <a:schemeClr val="accent2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en-US" sz="2400" dirty="0" smtClean="0">
                <a:solidFill>
                  <a:schemeClr val="bg1"/>
                </a:solidFill>
              </a:rPr>
              <a:t>Details in Paper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507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99"/>
    </mc:Choice>
    <mc:Fallback xmlns="">
      <p:transition xmlns:p14="http://schemas.microsoft.com/office/powerpoint/2010/main" spd="slow" advTm="7239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5373270" y="3601910"/>
            <a:ext cx="1788106" cy="6118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93601" y="5017531"/>
            <a:ext cx="1754367" cy="1386373"/>
          </a:xfrm>
          <a:prstGeom prst="roundRect">
            <a:avLst/>
          </a:prstGeom>
          <a:noFill/>
          <a:ln w="571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83566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AAD6C92E-E84D-7544-89E8-D557C0C4571A}" type="slidenum">
              <a:t>16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 rot="367767">
            <a:off x="505656" y="5210500"/>
            <a:ext cx="2155161" cy="1028646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49531" y="5280533"/>
            <a:ext cx="1444425" cy="3693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C:\Users\t0ph3r\Desktop\res\evilgu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6675" y="2994769"/>
            <a:ext cx="586223" cy="74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3761" y="550290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670137" y="5072008"/>
            <a:ext cx="865867" cy="1251564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91008" y="5282875"/>
            <a:ext cx="134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Heuristics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49531" y="5754819"/>
            <a:ext cx="1444425" cy="3693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0182" y="5754820"/>
            <a:ext cx="134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User Reports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1483" y="605448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Suspicious Profiles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761607" y="2026224"/>
            <a:ext cx="4905785" cy="2598483"/>
          </a:xfrm>
          <a:prstGeom prst="roundRect">
            <a:avLst/>
          </a:prstGeom>
          <a:noFill/>
          <a:ln w="571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loud 25"/>
          <p:cNvSpPr/>
          <p:nvPr/>
        </p:nvSpPr>
        <p:spPr>
          <a:xfrm>
            <a:off x="192767" y="3280328"/>
            <a:ext cx="1995624" cy="952500"/>
          </a:xfrm>
          <a:prstGeom prst="cloud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6" descr="C:\Users\t0ph3r\Desktop\res\goodguy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9084" y="2738665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t0ph3r\Desktop\res\goodguy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527" y="3436800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54653" y="4331140"/>
            <a:ext cx="113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All Turkers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6581" y="2363456"/>
            <a:ext cx="165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OSN Employees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993644" y="3535137"/>
            <a:ext cx="1271892" cy="15081"/>
          </a:xfrm>
          <a:prstGeom prst="straightConnector1">
            <a:avLst/>
          </a:prstGeom>
          <a:ln w="57150" cmpd="sng">
            <a:solidFill>
              <a:srgbClr val="26262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4958777" y="2348694"/>
            <a:ext cx="2499545" cy="2077982"/>
          </a:xfrm>
          <a:prstGeom prst="round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16200000">
            <a:off x="5878991" y="4340900"/>
            <a:ext cx="1117297" cy="76196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265536" y="3255055"/>
            <a:ext cx="1095921" cy="8456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05187" y="3347702"/>
            <a:ext cx="1042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Turker</a:t>
            </a:r>
          </a:p>
          <a:p>
            <a:pPr algn="ctr"/>
            <a:r>
              <a:rPr lang="en-US" dirty="0"/>
              <a:t>Selection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91162" y="3705261"/>
            <a:ext cx="177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Accurate Turkers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391072" y="2582689"/>
            <a:ext cx="1788106" cy="6118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50694" y="2548256"/>
            <a:ext cx="1500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Very Accurate</a:t>
            </a:r>
          </a:p>
          <a:p>
            <a:pPr algn="ctr"/>
            <a:r>
              <a:rPr lang="en-US" dirty="0"/>
              <a:t> Turkers</a:t>
            </a:r>
          </a:p>
        </p:txBody>
      </p:sp>
      <p:sp>
        <p:nvSpPr>
          <p:cNvPr id="53" name="Right Arrow 52"/>
          <p:cNvSpPr/>
          <p:nvPr/>
        </p:nvSpPr>
        <p:spPr>
          <a:xfrm rot="1154300">
            <a:off x="6947930" y="2885663"/>
            <a:ext cx="1270756" cy="290193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251668" y="3784008"/>
            <a:ext cx="71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Sybils</a:t>
            </a:r>
          </a:p>
        </p:txBody>
      </p:sp>
      <p:sp>
        <p:nvSpPr>
          <p:cNvPr id="55" name="Right Arrow 54"/>
          <p:cNvSpPr/>
          <p:nvPr/>
        </p:nvSpPr>
        <p:spPr>
          <a:xfrm rot="20599899">
            <a:off x="7110699" y="3555596"/>
            <a:ext cx="1120899" cy="456476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ight Arrow 55"/>
          <p:cNvSpPr/>
          <p:nvPr/>
        </p:nvSpPr>
        <p:spPr>
          <a:xfrm rot="16200000">
            <a:off x="6106730" y="3193707"/>
            <a:ext cx="616231" cy="423313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9" name="Picture 6" descr="C:\Users\t0ph3r\Desktop\res\goodguy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5349" y="3862528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C:\Users\t0ph3r\Desktop\res\goodguy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3214" y="3836452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t0ph3r\Desktop\res\goodguy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9482" y="3386247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C:\Users\t0ph3r\Desktop\res\goodguy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1412" y="3584499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C:\Users\t0ph3r\Desktop\res\goodguy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783" y="3119039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C:\Users\t0ph3r\Desktop\res\goodguy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0294" y="3811728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C:\Users\t0ph3r\Desktop\res\goodguy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4977" y="3993707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C:\Users\t0ph3r\Desktop\res\goodguy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91353" y="2764950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078690" y="6403904"/>
            <a:ext cx="2955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Flag Suspicious Users</a:t>
            </a:r>
            <a:endParaRPr lang="en-US" sz="2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3720934" y="1564559"/>
            <a:ext cx="2856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Crowdsourcing Layer</a:t>
            </a:r>
          </a:p>
        </p:txBody>
      </p:sp>
      <p:pic>
        <p:nvPicPr>
          <p:cNvPr id="58" name="Picture 6" descr="C:\Users\t0ph3r\Desktop\res\goodguy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33279" y="2738665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ular Callout 71"/>
          <p:cNvSpPr/>
          <p:nvPr/>
        </p:nvSpPr>
        <p:spPr>
          <a:xfrm>
            <a:off x="4498134" y="1234882"/>
            <a:ext cx="3369190" cy="962989"/>
          </a:xfrm>
          <a:prstGeom prst="wedgeRectCallout">
            <a:avLst>
              <a:gd name="adj1" fmla="val 11593"/>
              <a:gd name="adj2" fmla="val 106562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Maximize Utility of </a:t>
            </a:r>
            <a:endParaRPr lang="en-US" sz="2800" dirty="0"/>
          </a:p>
          <a:p>
            <a:r>
              <a:rPr lang="en-US" sz="2800" dirty="0" smtClean="0"/>
              <a:t>High Accuracy </a:t>
            </a:r>
            <a:r>
              <a:rPr lang="en-US" sz="2800" dirty="0" err="1" smtClean="0"/>
              <a:t>Turkers</a:t>
            </a:r>
            <a:endParaRPr lang="en-US" sz="2800" dirty="0"/>
          </a:p>
        </p:txBody>
      </p:sp>
      <p:cxnSp>
        <p:nvCxnSpPr>
          <p:cNvPr id="74" name="Straight Arrow Connector 73"/>
          <p:cNvCxnSpPr/>
          <p:nvPr/>
        </p:nvCxnSpPr>
        <p:spPr>
          <a:xfrm flipH="1" flipV="1">
            <a:off x="2031079" y="2063496"/>
            <a:ext cx="1257033" cy="1228769"/>
          </a:xfrm>
          <a:prstGeom prst="straightConnector1">
            <a:avLst/>
          </a:prstGeom>
          <a:ln w="57150" cmpd="sng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6" descr="C:\Users\t0ph3r\Desktop\res\goodguy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0607" y="1658214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C:\Users\t0ph3r\Desktop\res\goodguy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665" y="1650922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C:\Users\t0ph3r\Desktop\res\goodguy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9472" y="1825356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1078654" y="2304792"/>
            <a:ext cx="101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Rejected!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4361457" y="2888638"/>
            <a:ext cx="1193182" cy="646501"/>
          </a:xfrm>
          <a:prstGeom prst="straightConnector1">
            <a:avLst/>
          </a:prstGeom>
          <a:ln w="57150" cmpd="sng">
            <a:solidFill>
              <a:srgbClr val="26262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61457" y="3550218"/>
            <a:ext cx="1057486" cy="247047"/>
          </a:xfrm>
          <a:prstGeom prst="straightConnector1">
            <a:avLst/>
          </a:prstGeom>
          <a:ln w="57150" cmpd="sng">
            <a:solidFill>
              <a:srgbClr val="26262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Multidocument 15"/>
          <p:cNvSpPr/>
          <p:nvPr/>
        </p:nvSpPr>
        <p:spPr>
          <a:xfrm>
            <a:off x="6010910" y="5210500"/>
            <a:ext cx="1051922" cy="781413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0" name="Picture 6" descr="C:\Users\t0ph3r\Desktop\res\goodguy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1570" y="3994608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:\Users\t0ph3r\Desktop\res\goodguy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1490" y="4197808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C:\Users\t0ph3r\Desktop\res\goodguy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4332" y="4201846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C:\Users\t0ph3r\Desktop\res\goodguy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4930" y="4203865"/>
            <a:ext cx="352232" cy="4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 descr="pic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069" y="5408968"/>
            <a:ext cx="373689" cy="485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ight Arrow 22"/>
          <p:cNvSpPr/>
          <p:nvPr/>
        </p:nvSpPr>
        <p:spPr>
          <a:xfrm>
            <a:off x="5268126" y="5291824"/>
            <a:ext cx="875188" cy="762656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ular Callout 72"/>
          <p:cNvSpPr/>
          <p:nvPr/>
        </p:nvSpPr>
        <p:spPr>
          <a:xfrm>
            <a:off x="3906673" y="4628360"/>
            <a:ext cx="4475637" cy="1148528"/>
          </a:xfrm>
          <a:prstGeom prst="wedgeRectCallout">
            <a:avLst>
              <a:gd name="adj1" fmla="val -47438"/>
              <a:gd name="adj2" fmla="val -104701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Continuous Quality Control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Locate Malicious Workers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3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555"/>
    </mc:Choice>
    <mc:Fallback xmlns="">
      <p:transition xmlns:p14="http://schemas.microsoft.com/office/powerpoint/2010/main" spd="slow" advTm="9055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4" grpId="0" animBg="1"/>
      <p:bldP spid="26" grpId="0" animBg="1"/>
      <p:bldP spid="36" grpId="0"/>
      <p:bldP spid="37" grpId="0"/>
      <p:bldP spid="39" grpId="0" animBg="1"/>
      <p:bldP spid="25" grpId="0" animBg="1"/>
      <p:bldP spid="42" grpId="0" animBg="1"/>
      <p:bldP spid="43" grpId="0"/>
      <p:bldP spid="50" grpId="0"/>
      <p:bldP spid="52" grpId="0" animBg="1"/>
      <p:bldP spid="49" grpId="0"/>
      <p:bldP spid="53" grpId="0" animBg="1"/>
      <p:bldP spid="54" grpId="0"/>
      <p:bldP spid="55" grpId="0" animBg="1"/>
      <p:bldP spid="56" grpId="0" animBg="1"/>
      <p:bldP spid="69" grpId="0"/>
      <p:bldP spid="72" grpId="0" animBg="1"/>
      <p:bldP spid="72" grpId="1" animBg="1"/>
      <p:bldP spid="78" grpId="0"/>
      <p:bldP spid="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Driven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3724"/>
            <a:ext cx="8952935" cy="3049805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r>
              <a:rPr lang="en-US" dirty="0" smtClean="0"/>
              <a:t>Simulation on 2000 profiles</a:t>
            </a:r>
          </a:p>
          <a:p>
            <a:pPr lvl="1"/>
            <a:r>
              <a:rPr lang="en-US" dirty="0" smtClean="0"/>
              <a:t>Error </a:t>
            </a:r>
            <a:r>
              <a:rPr lang="en-US" dirty="0"/>
              <a:t>rates drawn from survey data</a:t>
            </a:r>
          </a:p>
          <a:p>
            <a:pPr lvl="1"/>
            <a:r>
              <a:rPr lang="en-US" dirty="0" smtClean="0"/>
              <a:t>Calibrate 4 parameters to:</a:t>
            </a:r>
          </a:p>
          <a:p>
            <a:pPr lvl="2"/>
            <a:r>
              <a:rPr lang="en-US" dirty="0"/>
              <a:t>Minimize </a:t>
            </a:r>
            <a:r>
              <a:rPr lang="en-US" dirty="0" smtClean="0"/>
              <a:t>false positives &amp; false negatives</a:t>
            </a:r>
          </a:p>
          <a:p>
            <a:pPr lvl="2"/>
            <a:r>
              <a:rPr lang="en-US" dirty="0" smtClean="0"/>
              <a:t>Minimize votes per profile (minimize cost)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3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AAD6C92E-E84D-7544-89E8-D557C0C4571A}" type="slidenum">
              <a:t>17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047245" y="4426663"/>
            <a:ext cx="5445756" cy="1951228"/>
            <a:chOff x="443832" y="2777783"/>
            <a:chExt cx="8245642" cy="2015133"/>
          </a:xfrm>
        </p:grpSpPr>
        <p:sp>
          <p:nvSpPr>
            <p:cNvPr id="27" name="Rectangle 26"/>
            <p:cNvSpPr/>
            <p:nvPr/>
          </p:nvSpPr>
          <p:spPr>
            <a:xfrm>
              <a:off x="443832" y="2777783"/>
              <a:ext cx="8245642" cy="2015133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543014" y="2950696"/>
              <a:ext cx="8101272" cy="1749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775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900" dirty="0" smtClean="0">
                  <a:solidFill>
                    <a:schemeClr val="bg1"/>
                  </a:solidFill>
                </a:rPr>
                <a:t>Results (Details in Paper)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Average 6 votes per profile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&lt;1% false positives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&lt;1% false negatives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6245412" y="1598706"/>
            <a:ext cx="2659529" cy="2450354"/>
          </a:xfrm>
          <a:prstGeom prst="roundRect">
            <a:avLst/>
          </a:prstGeom>
          <a:noFill/>
          <a:ln w="57150">
            <a:solidFill>
              <a:schemeClr val="accent2"/>
            </a:solidFill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428653" y="3123956"/>
            <a:ext cx="2248832" cy="761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69662" y="3293599"/>
            <a:ext cx="2232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Accurate Turkers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25350" y="1799926"/>
            <a:ext cx="2248832" cy="761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72386" y="1781290"/>
            <a:ext cx="1887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Very Accurate</a:t>
            </a:r>
          </a:p>
          <a:p>
            <a:pPr algn="ctr"/>
            <a:r>
              <a:rPr lang="en-US" sz="2000" dirty="0"/>
              <a:t> Turkers</a:t>
            </a:r>
          </a:p>
        </p:txBody>
      </p:sp>
      <p:pic>
        <p:nvPicPr>
          <p:cNvPr id="29" name="Picture 6" descr="C:\Users\t0ph3r\Desktop\res\goodguy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4440" y="3442598"/>
            <a:ext cx="442989" cy="59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:\Users\t0ph3r\Desktop\res\goodguy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0887" y="3604257"/>
            <a:ext cx="442989" cy="59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C:\Users\t0ph3r\Desktop\res\goodguy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5318" y="1956721"/>
            <a:ext cx="442989" cy="59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6319581" y="2896752"/>
            <a:ext cx="244912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 rot="16200000">
            <a:off x="7315560" y="2495180"/>
            <a:ext cx="748145" cy="64756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2047915" y="4426663"/>
            <a:ext cx="5445756" cy="1951228"/>
            <a:chOff x="443832" y="2777783"/>
            <a:chExt cx="8245642" cy="2015133"/>
          </a:xfrm>
        </p:grpSpPr>
        <p:sp>
          <p:nvSpPr>
            <p:cNvPr id="38" name="Rectangle 37"/>
            <p:cNvSpPr/>
            <p:nvPr/>
          </p:nvSpPr>
          <p:spPr>
            <a:xfrm>
              <a:off x="443832" y="2777783"/>
              <a:ext cx="8245642" cy="2015133"/>
            </a:xfrm>
            <a:prstGeom prst="rect">
              <a:avLst/>
            </a:prstGeom>
            <a:solidFill>
              <a:schemeClr val="accent4"/>
            </a:solidFill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543014" y="2950696"/>
              <a:ext cx="8101272" cy="17495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775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900" dirty="0" smtClean="0">
                  <a:solidFill>
                    <a:schemeClr val="bg1"/>
                  </a:solidFill>
                </a:rPr>
                <a:t>Results++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Average 8 votes per profile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&lt;0.1% false positives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 smtClean="0">
                  <a:solidFill>
                    <a:schemeClr val="bg1"/>
                  </a:solidFill>
                </a:rPr>
                <a:t>&lt;0.1% false negatives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9666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74"/>
    </mc:Choice>
    <mc:Fallback xmlns="">
      <p:transition xmlns:p14="http://schemas.microsoft.com/office/powerpoint/2010/main" spd="slow" advTm="4417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Estimated </a:t>
            </a:r>
            <a:r>
              <a:rPr lang="en-US" sz="2800" dirty="0"/>
              <a:t>cost in a real-world social </a:t>
            </a:r>
            <a:r>
              <a:rPr lang="en-US" sz="2800" dirty="0" smtClean="0"/>
              <a:t>networks: </a:t>
            </a:r>
            <a:r>
              <a:rPr lang="it-IT" sz="2800" dirty="0" smtClean="0"/>
              <a:t>Tuenti</a:t>
            </a:r>
            <a:endParaRPr lang="en-US" sz="2800" dirty="0"/>
          </a:p>
          <a:p>
            <a:pPr lvl="1"/>
            <a:r>
              <a:rPr lang="en-US" sz="2400" dirty="0"/>
              <a:t>12,000 profiles to verify </a:t>
            </a:r>
            <a:r>
              <a:rPr lang="en-US" sz="2400" dirty="0" smtClean="0"/>
              <a:t>daily</a:t>
            </a:r>
          </a:p>
          <a:p>
            <a:pPr lvl="1"/>
            <a:r>
              <a:rPr lang="en-US" sz="2400" dirty="0" smtClean="0"/>
              <a:t>14 </a:t>
            </a:r>
            <a:r>
              <a:rPr lang="en-US" sz="2400" dirty="0"/>
              <a:t>full-time </a:t>
            </a:r>
            <a:r>
              <a:rPr lang="en-US" sz="2400" dirty="0" smtClean="0"/>
              <a:t>employees</a:t>
            </a:r>
          </a:p>
          <a:p>
            <a:pPr lvl="1"/>
            <a:r>
              <a:rPr lang="en-US" sz="2400" dirty="0"/>
              <a:t>Annual salary </a:t>
            </a:r>
            <a:r>
              <a:rPr lang="en-US" sz="2400" dirty="0" smtClean="0"/>
              <a:t>30,000 EUR</a:t>
            </a:r>
            <a:r>
              <a:rPr lang="en-US" sz="2000" dirty="0" smtClean="0"/>
              <a:t>*</a:t>
            </a:r>
            <a:r>
              <a:rPr lang="en-US" sz="2400" dirty="0" smtClean="0"/>
              <a:t> (~$20 </a:t>
            </a:r>
            <a:r>
              <a:rPr lang="en-US" sz="2400" dirty="0"/>
              <a:t>per hour)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$2240 </a:t>
            </a:r>
            <a:r>
              <a:rPr lang="en-US" sz="2400" dirty="0" smtClean="0"/>
              <a:t>per </a:t>
            </a:r>
            <a:r>
              <a:rPr lang="en-US" sz="2400" dirty="0"/>
              <a:t>day </a:t>
            </a:r>
            <a:endParaRPr lang="en-US" sz="2400" dirty="0" smtClean="0"/>
          </a:p>
          <a:p>
            <a:pPr marL="365760" lvl="1" indent="0">
              <a:buNone/>
            </a:pPr>
            <a:endParaRPr lang="en-US" sz="2400" dirty="0"/>
          </a:p>
          <a:p>
            <a:r>
              <a:rPr lang="en-US" sz="2800" dirty="0" smtClean="0"/>
              <a:t>Crowdsourced Sybil Detection</a:t>
            </a:r>
          </a:p>
          <a:p>
            <a:pPr lvl="1"/>
            <a:r>
              <a:rPr lang="en-US" sz="2400" dirty="0" smtClean="0"/>
              <a:t>20sec/profile, 8 hour day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50 </a:t>
            </a:r>
            <a:r>
              <a:rPr lang="en-US" sz="2400" dirty="0" smtClean="0"/>
              <a:t>turkers</a:t>
            </a:r>
            <a:endParaRPr lang="en-US" sz="2400" dirty="0"/>
          </a:p>
          <a:p>
            <a:pPr lvl="1"/>
            <a:r>
              <a:rPr lang="en-US" sz="2400" dirty="0" smtClean="0"/>
              <a:t>Facebook wage ($</a:t>
            </a:r>
            <a:r>
              <a:rPr lang="en-US" sz="2400" dirty="0"/>
              <a:t>1 per hour)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$400 </a:t>
            </a:r>
            <a:r>
              <a:rPr lang="en-US" sz="2400" dirty="0"/>
              <a:t>per </a:t>
            </a:r>
            <a:r>
              <a:rPr lang="en-US" sz="2400" dirty="0" smtClean="0"/>
              <a:t>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AAD6C92E-E84D-7544-89E8-D557C0C4571A}" type="slidenum">
              <a:t>18</a:t>
            </a:fld>
            <a:endParaRPr lang="en-US" dirty="0"/>
          </a:p>
        </p:txBody>
      </p:sp>
      <p:pic>
        <p:nvPicPr>
          <p:cNvPr id="5" name="Picture 2" descr="http://eiris.edublogs.org/files/2011/05/tuenti-foto-logo-2aiy5w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1930" y="2129972"/>
            <a:ext cx="2151126" cy="6858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791883" y="5647765"/>
            <a:ext cx="7351059" cy="869706"/>
            <a:chOff x="414979" y="3333623"/>
            <a:chExt cx="8263530" cy="1523216"/>
          </a:xfrm>
        </p:grpSpPr>
        <p:sp>
          <p:nvSpPr>
            <p:cNvPr id="7" name="Rectangle 6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514376" y="3496216"/>
              <a:ext cx="8105035" cy="11075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Augment </a:t>
              </a:r>
              <a:r>
                <a:rPr lang="en-US" sz="3200" dirty="0">
                  <a:solidFill>
                    <a:schemeClr val="bg1"/>
                  </a:solidFill>
                </a:rPr>
                <a:t>existing </a:t>
              </a:r>
              <a:r>
                <a:rPr lang="en-US" sz="3200" dirty="0" smtClean="0">
                  <a:solidFill>
                    <a:schemeClr val="bg1"/>
                  </a:solidFill>
                </a:rPr>
                <a:t>automated systems</a:t>
              </a:r>
            </a:p>
          </p:txBody>
        </p:sp>
      </p:grpSp>
      <p:sp>
        <p:nvSpPr>
          <p:cNvPr id="9" name="Rectangular Callout 8"/>
          <p:cNvSpPr/>
          <p:nvPr/>
        </p:nvSpPr>
        <p:spPr>
          <a:xfrm>
            <a:off x="472459" y="3000485"/>
            <a:ext cx="4855882" cy="1562031"/>
          </a:xfrm>
          <a:prstGeom prst="wedgeRectCallout">
            <a:avLst>
              <a:gd name="adj1" fmla="val 49189"/>
              <a:gd name="adj2" fmla="val 68301"/>
            </a:avLst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Cost with malicious </a:t>
            </a:r>
            <a:r>
              <a:rPr lang="en-US" sz="2800" dirty="0" err="1" smtClean="0"/>
              <a:t>turkers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25% of </a:t>
            </a:r>
            <a:r>
              <a:rPr lang="en-US" sz="2800" dirty="0" err="1" smtClean="0"/>
              <a:t>turkers</a:t>
            </a:r>
            <a:r>
              <a:rPr lang="en-US" sz="2800" dirty="0" smtClean="0"/>
              <a:t> are </a:t>
            </a:r>
            <a:r>
              <a:rPr lang="en-US" sz="2800" dirty="0" err="1" smtClean="0"/>
              <a:t>malicous</a:t>
            </a:r>
            <a:r>
              <a:rPr lang="en-US" sz="2800" dirty="0" smtClean="0"/>
              <a:t> 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$504 per day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552620"/>
            <a:ext cx="5884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*http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://www.glassdoor.com/Salary/Tuenti-Salaries-E245751.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32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93"/>
    </mc:Choice>
    <mc:Fallback xmlns="">
      <p:transition xmlns:p14="http://schemas.microsoft.com/office/powerpoint/2010/main" spd="slow" advTm="5459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Sybil </a:t>
            </a:r>
            <a:r>
              <a:rPr lang="en-US" dirty="0"/>
              <a:t>I</a:t>
            </a:r>
            <a:r>
              <a:rPr lang="en-US" dirty="0" smtClean="0"/>
              <a:t>n Online Social Networks (OSNs)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Sybil (</a:t>
            </a:r>
            <a:r>
              <a:rPr lang="en-US" i="1" dirty="0">
                <a:solidFill>
                  <a:schemeClr val="accent2"/>
                </a:solidFill>
                <a:hlinkClick r:id="rId4" tooltip="Wikipedia:IPA for English"/>
              </a:rPr>
              <a:t>sɪbəl</a:t>
            </a:r>
            <a:r>
              <a:rPr lang="en-US" dirty="0" smtClean="0"/>
              <a:t>): fake identities controlled by attackers</a:t>
            </a:r>
          </a:p>
          <a:p>
            <a:pPr lvl="1"/>
            <a:r>
              <a:rPr lang="en-US" dirty="0" smtClean="0"/>
              <a:t>Friendship is a pre-cursor to other malicious activities</a:t>
            </a:r>
            <a:endParaRPr lang="en-US" dirty="0"/>
          </a:p>
          <a:p>
            <a:pPr lvl="1"/>
            <a:r>
              <a:rPr lang="en-US" dirty="0"/>
              <a:t>Does not include benign fakes (secondary accounts</a:t>
            </a:r>
            <a:r>
              <a:rPr lang="en-US" dirty="0" smtClean="0"/>
              <a:t>)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/>
              <a:t>Research has identified malicious </a:t>
            </a:r>
            <a:r>
              <a:rPr lang="en-US" dirty="0" err="1"/>
              <a:t>Sybils</a:t>
            </a:r>
            <a:r>
              <a:rPr lang="en-US" dirty="0"/>
              <a:t> on OSNs</a:t>
            </a:r>
          </a:p>
          <a:p>
            <a:pPr lvl="1"/>
            <a:r>
              <a:rPr lang="en-US" dirty="0"/>
              <a:t>Twitter [CCS 2010]</a:t>
            </a:r>
          </a:p>
          <a:p>
            <a:pPr lvl="1"/>
            <a:r>
              <a:rPr lang="en-US" dirty="0"/>
              <a:t>Facebook [IMC 2010]</a:t>
            </a:r>
            <a:endParaRPr lang="en-US" sz="1600" dirty="0"/>
          </a:p>
          <a:p>
            <a:pPr lvl="1"/>
            <a:r>
              <a:rPr lang="en-US" dirty="0" err="1"/>
              <a:t>Renren</a:t>
            </a:r>
            <a:r>
              <a:rPr lang="en-US" dirty="0"/>
              <a:t> [IMC 2011], </a:t>
            </a:r>
            <a:r>
              <a:rPr lang="en-US" dirty="0" err="1" smtClean="0"/>
              <a:t>Tuenti</a:t>
            </a:r>
            <a:r>
              <a:rPr lang="en-US" dirty="0" smtClean="0"/>
              <a:t> </a:t>
            </a:r>
            <a:r>
              <a:rPr lang="en-US" dirty="0"/>
              <a:t>[NSDI 2012]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4" name="Picture 2" descr="C:\Users\t0ph3r\Desktop\job talk\facebook-logo1-550x1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4" y="1717129"/>
            <a:ext cx="2013294" cy="66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esktop\job talk\LinkedIn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44" y="1724789"/>
            <a:ext cx="2248455" cy="63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ph3r\Desktop\job talk\twitter-logo-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3" b="30041"/>
          <a:stretch/>
        </p:blipFill>
        <p:spPr bwMode="auto">
          <a:xfrm>
            <a:off x="5107528" y="1599351"/>
            <a:ext cx="2846255" cy="79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506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50"/>
    </mc:Choice>
    <mc:Fallback xmlns="">
      <p:transition xmlns:p14="http://schemas.microsoft.com/office/powerpoint/2010/main" spd="slow" advTm="3765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r>
              <a:rPr lang="en-US" dirty="0" smtClean="0"/>
              <a:t>Designed a crowdsourced Sybil detection system</a:t>
            </a:r>
          </a:p>
          <a:p>
            <a:pPr lvl="1"/>
            <a:r>
              <a:rPr lang="en-US" dirty="0" smtClean="0"/>
              <a:t>False positives and negatives &lt;1%</a:t>
            </a:r>
          </a:p>
          <a:p>
            <a:pPr lvl="1"/>
            <a:r>
              <a:rPr lang="en-US" dirty="0" smtClean="0"/>
              <a:t>Resistant to infiltration by malicious workers</a:t>
            </a:r>
          </a:p>
          <a:p>
            <a:pPr lvl="1"/>
            <a:r>
              <a:rPr lang="en-US" dirty="0" smtClean="0"/>
              <a:t>Low cost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Currently exploring prototypes in real-world OSNs</a:t>
            </a:r>
          </a:p>
        </p:txBody>
      </p:sp>
      <p:pic>
        <p:nvPicPr>
          <p:cNvPr id="5" name="Picture 2" descr="C:\Users\t0ph3r\Desktop\job talk\LinkedIn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190" y="4605576"/>
            <a:ext cx="2759915" cy="77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0ph3r\Desktop\imc11 presentation\200908041556485079773581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" t="28835" r="11032" b="26913"/>
          <a:stretch/>
        </p:blipFill>
        <p:spPr bwMode="auto">
          <a:xfrm>
            <a:off x="540507" y="4605576"/>
            <a:ext cx="265176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066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71"/>
    </mc:Choice>
    <mc:Fallback xmlns="">
      <p:transition xmlns:p14="http://schemas.microsoft.com/office/powerpoint/2010/main" spd="slow" advTm="2437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owdsourcing-what-is-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54" y="2120388"/>
            <a:ext cx="3809971" cy="2865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7E618B-D679-4CBA-9A73-1DD8C0C4730C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58141" y="5277457"/>
            <a:ext cx="4435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Thank you!</a:t>
            </a:r>
            <a:endParaRPr lang="en-US" sz="7200" b="1" dirty="0"/>
          </a:p>
        </p:txBody>
      </p:sp>
      <p:pic>
        <p:nvPicPr>
          <p:cNvPr id="13" name="Picture 12" descr="url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86"/>
          <a:stretch/>
        </p:blipFill>
        <p:spPr>
          <a:xfrm>
            <a:off x="4877027" y="2302530"/>
            <a:ext cx="2355080" cy="237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886"/>
    </mc:Choice>
    <mc:Fallback xmlns="">
      <p:transition xmlns:p14="http://schemas.microsoft.com/office/powerpoint/2010/main" advTm="488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Impact of Sybil (Twitter)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4263656"/>
            <a:ext cx="8762999" cy="2441944"/>
          </a:xfrm>
        </p:spPr>
        <p:txBody>
          <a:bodyPr>
            <a:normAutofit/>
          </a:bodyPr>
          <a:lstStyle/>
          <a:p>
            <a:r>
              <a:rPr lang="en-US" dirty="0" smtClean="0"/>
              <a:t>Russian political protests on Twitter (2011) </a:t>
            </a:r>
          </a:p>
          <a:p>
            <a:pPr lvl="1"/>
            <a:r>
              <a:rPr lang="en-US" dirty="0" smtClean="0"/>
              <a:t>25,000 Sybils sent 440,000 tweets</a:t>
            </a:r>
          </a:p>
          <a:p>
            <a:pPr lvl="1"/>
            <a:r>
              <a:rPr lang="en-US" dirty="0" smtClean="0"/>
              <a:t>Drown out the </a:t>
            </a:r>
            <a:r>
              <a:rPr lang="en-US" dirty="0"/>
              <a:t>genuine tweets from protesters </a:t>
            </a:r>
          </a:p>
          <a:p>
            <a:pPr lvl="1"/>
            <a:endParaRPr lang="en-US" dirty="0"/>
          </a:p>
        </p:txBody>
      </p:sp>
      <p:pic>
        <p:nvPicPr>
          <p:cNvPr id="2050" name="Picture 2" descr="C:\Users\t0ph3r\Desktop\Defense\assets\Romney-sa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9" t="7365" r="20322" b="22685"/>
          <a:stretch/>
        </p:blipFill>
        <p:spPr bwMode="auto">
          <a:xfrm>
            <a:off x="150210" y="1658679"/>
            <a:ext cx="181303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0ph3r\Desktop\Defense\assets\twitter-MittRomney-followers-stats-1-640x39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7" r="7000" b="6796"/>
          <a:stretch/>
        </p:blipFill>
        <p:spPr bwMode="auto">
          <a:xfrm>
            <a:off x="2666773" y="1658679"/>
            <a:ext cx="6234324" cy="211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1862058" y="2435745"/>
            <a:ext cx="102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Followers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16854" y="2148147"/>
            <a:ext cx="1332603" cy="5174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00616" y="2163828"/>
            <a:ext cx="1164522" cy="391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 flipH="1">
            <a:off x="4656267" y="1928466"/>
            <a:ext cx="1740222" cy="548959"/>
            <a:chOff x="1219200" y="4876799"/>
            <a:chExt cx="5181605" cy="1384995"/>
          </a:xfrm>
        </p:grpSpPr>
        <p:sp>
          <p:nvSpPr>
            <p:cNvPr id="22" name="Rectangular Callout 21"/>
            <p:cNvSpPr/>
            <p:nvPr/>
          </p:nvSpPr>
          <p:spPr>
            <a:xfrm>
              <a:off x="1219200" y="4876799"/>
              <a:ext cx="5181602" cy="1384995"/>
            </a:xfrm>
            <a:prstGeom prst="wedgeRectCallout">
              <a:avLst>
                <a:gd name="adj1" fmla="val -49137"/>
                <a:gd name="adj2" fmla="val 724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9203" y="4876799"/>
              <a:ext cx="5181602" cy="7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July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21st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88505" y="3590699"/>
            <a:ext cx="578054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Jul-4   Jul-8    Jul-12   Jul-16   Jul-20   Jul-24  Jul-28  Aug-1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flipH="1">
            <a:off x="6294377" y="2949007"/>
            <a:ext cx="2849623" cy="1384995"/>
            <a:chOff x="1219200" y="4876799"/>
            <a:chExt cx="5181605" cy="2010478"/>
          </a:xfrm>
        </p:grpSpPr>
        <p:sp>
          <p:nvSpPr>
            <p:cNvPr id="12" name="Rectangular Callout 1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5903"/>
                <a:gd name="adj2" fmla="val -8743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4" y="4876799"/>
              <a:ext cx="5181601" cy="20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100,000 new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followers in 1 day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71138" y="1756151"/>
            <a:ext cx="739486" cy="1477328"/>
          </a:xfrm>
          <a:prstGeom prst="rect">
            <a:avLst/>
          </a:prstGeom>
          <a:solidFill>
            <a:srgbClr val="FFFFFF"/>
          </a:solidFill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900K</a:t>
            </a:r>
          </a:p>
          <a:p>
            <a:r>
              <a:rPr lang="en-US" dirty="0" smtClean="0"/>
              <a:t>    800K</a:t>
            </a:r>
          </a:p>
          <a:p>
            <a:r>
              <a:rPr lang="en-US" dirty="0" smtClean="0"/>
              <a:t>   700K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flipH="1">
            <a:off x="2277366" y="1885824"/>
            <a:ext cx="2330741" cy="954107"/>
            <a:chOff x="1219200" y="4876799"/>
            <a:chExt cx="5181605" cy="1384995"/>
          </a:xfrm>
        </p:grpSpPr>
        <p:sp>
          <p:nvSpPr>
            <p:cNvPr id="9" name="Rectangular Callout 8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4" y="4876799"/>
              <a:ext cx="5181601" cy="907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4,000 new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followers/day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64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60"/>
    </mc:Choice>
    <mc:Fallback xmlns="">
      <p:transition xmlns:p14="http://schemas.microsoft.com/office/powerpoint/2010/main" spd="slow" advTm="6146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Threats of Sybil (Facebook)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Large Sybil </a:t>
            </a:r>
            <a:r>
              <a:rPr lang="en-US" dirty="0"/>
              <a:t>population </a:t>
            </a:r>
            <a:r>
              <a:rPr lang="en-US" dirty="0" smtClean="0"/>
              <a:t>on Facebook</a:t>
            </a:r>
            <a:endParaRPr lang="en-US" dirty="0"/>
          </a:p>
          <a:p>
            <a:pPr lvl="1"/>
            <a:r>
              <a:rPr lang="en-US" dirty="0" smtClean="0"/>
              <a:t>August </a:t>
            </a:r>
            <a:r>
              <a:rPr lang="en-US" dirty="0"/>
              <a:t>2012: 83 </a:t>
            </a:r>
            <a:r>
              <a:rPr lang="en-US" dirty="0" smtClean="0"/>
              <a:t>million (8.7%)</a:t>
            </a:r>
            <a:endParaRPr lang="en-US" dirty="0"/>
          </a:p>
          <a:p>
            <a:r>
              <a:rPr lang="en-US" dirty="0" err="1" smtClean="0"/>
              <a:t>Sybils</a:t>
            </a:r>
            <a:r>
              <a:rPr lang="en-US" dirty="0" smtClean="0"/>
              <a:t> are used to:</a:t>
            </a:r>
          </a:p>
          <a:p>
            <a:pPr lvl="1"/>
            <a:r>
              <a:rPr lang="en-US" dirty="0" smtClean="0"/>
              <a:t>Share or Send Spam</a:t>
            </a:r>
          </a:p>
          <a:p>
            <a:pPr lvl="1"/>
            <a:r>
              <a:rPr lang="en-US" dirty="0" smtClean="0"/>
              <a:t>Theft of user’s personal information</a:t>
            </a:r>
          </a:p>
          <a:p>
            <a:pPr lvl="1"/>
            <a:r>
              <a:rPr lang="en-US" dirty="0" smtClean="0"/>
              <a:t>Fake like and click </a:t>
            </a:r>
            <a:r>
              <a:rPr lang="en-US" dirty="0"/>
              <a:t>fraud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AD93096-5B34-4342-9326-69289CEAE4C2}" type="slidenum">
              <a:rPr lang="en-US" smtClean="0"/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84150" y="4347901"/>
            <a:ext cx="7315200" cy="1981200"/>
            <a:chOff x="1295400" y="3276600"/>
            <a:chExt cx="7315200" cy="1981200"/>
          </a:xfrm>
        </p:grpSpPr>
        <p:grpSp>
          <p:nvGrpSpPr>
            <p:cNvPr id="21" name="Group 20"/>
            <p:cNvGrpSpPr/>
            <p:nvPr/>
          </p:nvGrpSpPr>
          <p:grpSpPr>
            <a:xfrm>
              <a:off x="1295400" y="3276600"/>
              <a:ext cx="7315200" cy="1981200"/>
              <a:chOff x="1295400" y="3200400"/>
              <a:chExt cx="7133142" cy="1524105"/>
            </a:xfrm>
          </p:grpSpPr>
          <p:pic>
            <p:nvPicPr>
              <p:cNvPr id="22" name="Picture 21" descr="personal-info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295400" y="3810000"/>
                <a:ext cx="7133142" cy="914505"/>
              </a:xfrm>
              <a:prstGeom prst="rect">
                <a:avLst/>
              </a:prstGeom>
            </p:spPr>
          </p:pic>
          <p:pic>
            <p:nvPicPr>
              <p:cNvPr id="27" name="Picture 26" descr="personal-info1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295400" y="3200400"/>
                <a:ext cx="2705478" cy="571580"/>
              </a:xfrm>
              <a:prstGeom prst="rect">
                <a:avLst/>
              </a:prstGeom>
            </p:spPr>
          </p:pic>
        </p:grpSp>
        <p:cxnSp>
          <p:nvCxnSpPr>
            <p:cNvPr id="28" name="Straight Connector 27"/>
            <p:cNvCxnSpPr/>
            <p:nvPr/>
          </p:nvCxnSpPr>
          <p:spPr>
            <a:xfrm flipH="1">
              <a:off x="1371600" y="4495800"/>
              <a:ext cx="510540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58336" y="4842841"/>
            <a:ext cx="6890681" cy="1997361"/>
            <a:chOff x="1295400" y="4027621"/>
            <a:chExt cx="8399419" cy="2449379"/>
          </a:xfrm>
        </p:grpSpPr>
        <p:grpSp>
          <p:nvGrpSpPr>
            <p:cNvPr id="32" name="Group 31"/>
            <p:cNvGrpSpPr/>
            <p:nvPr/>
          </p:nvGrpSpPr>
          <p:grpSpPr>
            <a:xfrm>
              <a:off x="1295400" y="4027621"/>
              <a:ext cx="8399419" cy="2449379"/>
              <a:chOff x="1295400" y="4027621"/>
              <a:chExt cx="8399419" cy="2449379"/>
            </a:xfrm>
          </p:grpSpPr>
          <p:pic>
            <p:nvPicPr>
              <p:cNvPr id="33" name="Content Placeholder 3" descr="buy-facebook-likes.PNG"/>
              <p:cNvPicPr>
                <a:picLocks noChangeAspect="1"/>
              </p:cNvPicPr>
              <p:nvPr/>
            </p:nvPicPr>
            <p:blipFill rotWithShape="1">
              <a:blip r:embed="rId6" cstate="print"/>
              <a:srcRect t="23618" b="12264"/>
              <a:stretch/>
            </p:blipFill>
            <p:spPr>
              <a:xfrm>
                <a:off x="1295400" y="4205208"/>
                <a:ext cx="6553200" cy="2149730"/>
              </a:xfrm>
              <a:prstGeom prst="rect">
                <a:avLst/>
              </a:prstGeom>
            </p:spPr>
          </p:pic>
          <p:sp>
            <p:nvSpPr>
              <p:cNvPr id="34" name="Oval 33"/>
              <p:cNvSpPr/>
              <p:nvPr/>
            </p:nvSpPr>
            <p:spPr>
              <a:xfrm>
                <a:off x="6096000" y="5486400"/>
                <a:ext cx="1524000" cy="990600"/>
              </a:xfrm>
              <a:prstGeom prst="ellipse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5" name="Group 21"/>
              <p:cNvGrpSpPr/>
              <p:nvPr/>
            </p:nvGrpSpPr>
            <p:grpSpPr>
              <a:xfrm>
                <a:off x="7162799" y="4027621"/>
                <a:ext cx="2532020" cy="1170028"/>
                <a:chOff x="6705599" y="3646621"/>
                <a:chExt cx="2532020" cy="1170028"/>
              </a:xfrm>
            </p:grpSpPr>
            <p:sp>
              <p:nvSpPr>
                <p:cNvPr id="36" name="Rectangular Callout 35"/>
                <p:cNvSpPr/>
                <p:nvPr/>
              </p:nvSpPr>
              <p:spPr>
                <a:xfrm flipH="1">
                  <a:off x="6705599" y="3701833"/>
                  <a:ext cx="2532020" cy="1062793"/>
                </a:xfrm>
                <a:prstGeom prst="wedgeRectCallout">
                  <a:avLst>
                    <a:gd name="adj1" fmla="val 49457"/>
                    <a:gd name="adj2" fmla="val 108066"/>
                  </a:avLst>
                </a:prstGeom>
                <a:solidFill>
                  <a:schemeClr val="accent2"/>
                </a:solidFill>
                <a:ln w="38100" cap="flat" cmpd="sng" algn="ctr">
                  <a:solidFill>
                    <a:srgbClr val="DA1F28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normalizeH="0" baseline="0" noProof="0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uLnTx/>
                    <a:uFillTx/>
                    <a:latin typeface="Tw Cen MT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 flipH="1">
                  <a:off x="6781798" y="3646621"/>
                  <a:ext cx="2150054" cy="11700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2800" kern="0" dirty="0" smtClean="0">
                      <a:solidFill>
                        <a:sysClr val="window" lastClr="FFFFFF"/>
                      </a:solidFill>
                    </a:rPr>
                    <a:t>50 likes per dollar</a:t>
                  </a:r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pic>
          <p:nvPicPr>
            <p:cNvPr id="41" name="Picture 2" descr="http://blog.commarts.wisc.edu/wp-content/uploads/2012/09/Facebook-fake-like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65977" y="5880677"/>
              <a:ext cx="533399" cy="483549"/>
            </a:xfrm>
            <a:prstGeom prst="rect">
              <a:avLst/>
            </a:prstGeom>
            <a:noFill/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3266" t="4791" r="1121" b="60148"/>
          <a:stretch/>
        </p:blipFill>
        <p:spPr>
          <a:xfrm>
            <a:off x="287472" y="3599314"/>
            <a:ext cx="7761112" cy="13741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angular Callout 24"/>
          <p:cNvSpPr/>
          <p:nvPr/>
        </p:nvSpPr>
        <p:spPr>
          <a:xfrm flipH="1">
            <a:off x="5123849" y="3112839"/>
            <a:ext cx="2041035" cy="620888"/>
          </a:xfrm>
          <a:prstGeom prst="wedgeRectCallout">
            <a:avLst>
              <a:gd name="adj1" fmla="val 64504"/>
              <a:gd name="adj2" fmla="val 228692"/>
            </a:avLst>
          </a:prstGeom>
          <a:solidFill>
            <a:schemeClr val="accent2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bg1"/>
                </a:solidFill>
              </a:rPr>
              <a:t>Malicious URL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71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34"/>
    </mc:Choice>
    <mc:Fallback xmlns="">
      <p:transition xmlns:p14="http://schemas.microsoft.com/office/powerpoint/2010/main" spd="slow" advTm="4673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Community-based Sybil Detectors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6360" y="1600200"/>
            <a:ext cx="9179022" cy="5105400"/>
          </a:xfrm>
        </p:spPr>
        <p:txBody>
          <a:bodyPr/>
          <a:lstStyle/>
          <a:p>
            <a:r>
              <a:rPr lang="en-US" sz="2800" dirty="0" smtClean="0"/>
              <a:t>Prior work on Sybil detectors</a:t>
            </a:r>
          </a:p>
          <a:p>
            <a:pPr lvl="1"/>
            <a:r>
              <a:rPr lang="en-US" sz="2400" dirty="0" err="1" smtClean="0"/>
              <a:t>SybilGuard</a:t>
            </a:r>
            <a:r>
              <a:rPr lang="en-US" sz="2400" dirty="0"/>
              <a:t> </a:t>
            </a:r>
            <a:r>
              <a:rPr lang="en-US" sz="2000" dirty="0"/>
              <a:t>[</a:t>
            </a:r>
            <a:r>
              <a:rPr lang="en-US" sz="2000" dirty="0" smtClean="0"/>
              <a:t>SIGCOMM’06]</a:t>
            </a:r>
            <a:r>
              <a:rPr lang="en-US" sz="2400" dirty="0" smtClean="0"/>
              <a:t>, </a:t>
            </a:r>
            <a:r>
              <a:rPr lang="en-US" sz="2400" dirty="0" err="1" smtClean="0"/>
              <a:t>SybilLimit</a:t>
            </a:r>
            <a:r>
              <a:rPr lang="en-US" sz="2400" dirty="0"/>
              <a:t> </a:t>
            </a:r>
            <a:r>
              <a:rPr lang="en-US" sz="2000" dirty="0"/>
              <a:t>[Oakland '</a:t>
            </a:r>
            <a:r>
              <a:rPr lang="en-US" sz="2000" dirty="0" smtClean="0"/>
              <a:t>08]</a:t>
            </a:r>
            <a:r>
              <a:rPr lang="en-US" sz="2400" dirty="0" smtClean="0"/>
              <a:t>, </a:t>
            </a:r>
            <a:r>
              <a:rPr lang="en-US" sz="2400" dirty="0" err="1" smtClean="0"/>
              <a:t>SybilInfer</a:t>
            </a:r>
            <a:r>
              <a:rPr lang="en-US" sz="2400" dirty="0"/>
              <a:t> </a:t>
            </a:r>
            <a:r>
              <a:rPr lang="en-US" sz="2000" dirty="0"/>
              <a:t>[</a:t>
            </a:r>
            <a:r>
              <a:rPr lang="en-US" sz="2000" dirty="0" smtClean="0"/>
              <a:t>NDSS’09]</a:t>
            </a:r>
          </a:p>
          <a:p>
            <a:pPr lvl="1"/>
            <a:r>
              <a:rPr lang="en-US" sz="2400" dirty="0" smtClean="0"/>
              <a:t>Key assumption: </a:t>
            </a:r>
            <a:r>
              <a:rPr lang="en-US" sz="2400" b="1" dirty="0">
                <a:solidFill>
                  <a:schemeClr val="accent1"/>
                </a:solidFill>
              </a:rPr>
              <a:t>Sybils form tight-knit </a:t>
            </a:r>
            <a:r>
              <a:rPr lang="en-US" sz="2400" b="1" dirty="0" smtClean="0">
                <a:solidFill>
                  <a:schemeClr val="accent1"/>
                </a:solidFill>
              </a:rPr>
              <a:t>communities</a:t>
            </a:r>
          </a:p>
          <a:p>
            <a:pPr lvl="2"/>
            <a:r>
              <a:rPr lang="en-US" sz="2200" dirty="0" err="1" smtClean="0"/>
              <a:t>Sybils</a:t>
            </a:r>
            <a:r>
              <a:rPr lang="en-US" sz="2200" dirty="0" smtClean="0"/>
              <a:t> have difficulty “</a:t>
            </a:r>
            <a:r>
              <a:rPr lang="en-US" sz="2200" dirty="0" err="1" smtClean="0"/>
              <a:t>friending</a:t>
            </a:r>
            <a:r>
              <a:rPr lang="en-US" sz="2200" dirty="0" smtClean="0"/>
              <a:t>” normal users?</a:t>
            </a:r>
          </a:p>
          <a:p>
            <a:pPr lvl="1"/>
            <a:endParaRPr lang="en-US" sz="2800" dirty="0">
              <a:solidFill>
                <a:schemeClr val="accent2"/>
              </a:solidFill>
            </a:endParaRPr>
          </a:p>
          <a:p>
            <a:pPr lvl="1"/>
            <a:endParaRPr lang="en-US" sz="2800" dirty="0" smtClean="0">
              <a:solidFill>
                <a:schemeClr val="accent2"/>
              </a:solidFill>
            </a:endParaRPr>
          </a:p>
          <a:p>
            <a:pPr lvl="1"/>
            <a:endParaRPr lang="en-US" sz="2800" dirty="0">
              <a:solidFill>
                <a:schemeClr val="accent2"/>
              </a:solidFill>
            </a:endParaRPr>
          </a:p>
          <a:p>
            <a:pPr lvl="1"/>
            <a:endParaRPr lang="en-US" sz="2800" dirty="0" smtClean="0">
              <a:solidFill>
                <a:schemeClr val="accent2"/>
              </a:solidFill>
            </a:endParaRPr>
          </a:p>
          <a:p>
            <a:pPr lvl="1"/>
            <a:endParaRPr lang="en-US" sz="2800" dirty="0">
              <a:solidFill>
                <a:schemeClr val="accent2"/>
              </a:solidFill>
            </a:endParaRPr>
          </a:p>
          <a:p>
            <a:pPr lvl="1"/>
            <a:endParaRPr lang="en-US" sz="2800" dirty="0" smtClean="0">
              <a:solidFill>
                <a:schemeClr val="accent2"/>
              </a:solidFill>
            </a:endParaRPr>
          </a:p>
          <a:p>
            <a:pPr lvl="1"/>
            <a:endParaRPr lang="en-US" sz="2800" dirty="0">
              <a:solidFill>
                <a:schemeClr val="accent2"/>
              </a:solidFill>
            </a:endParaRPr>
          </a:p>
          <a:p>
            <a:pPr lvl="1"/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D96B701E-7DD7-4BEC-ABF2-184AD04044AC}" type="slidenum">
              <a:rPr lang="en-US" smtClean="0"/>
              <a:t>4</a:t>
            </a:fld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2364080" y="4845908"/>
            <a:ext cx="3864023" cy="1243123"/>
            <a:chOff x="3047145" y="5110915"/>
            <a:chExt cx="2937825" cy="936599"/>
          </a:xfrm>
        </p:grpSpPr>
        <p:cxnSp>
          <p:nvCxnSpPr>
            <p:cNvPr id="56" name="Straight Connector 55"/>
            <p:cNvCxnSpPr>
              <a:stCxn id="25" idx="5"/>
              <a:endCxn id="12" idx="1"/>
            </p:cNvCxnSpPr>
            <p:nvPr/>
          </p:nvCxnSpPr>
          <p:spPr>
            <a:xfrm>
              <a:off x="3963946" y="5110915"/>
              <a:ext cx="490891" cy="10684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9" idx="6"/>
              <a:endCxn id="7" idx="1"/>
            </p:cNvCxnSpPr>
            <p:nvPr/>
          </p:nvCxnSpPr>
          <p:spPr>
            <a:xfrm>
              <a:off x="5403613" y="5545985"/>
              <a:ext cx="581357" cy="458675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1" idx="2"/>
              <a:endCxn id="30" idx="6"/>
            </p:cNvCxnSpPr>
            <p:nvPr/>
          </p:nvCxnSpPr>
          <p:spPr>
            <a:xfrm flipH="1">
              <a:off x="3047145" y="5491662"/>
              <a:ext cx="753482" cy="555852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11429" y="3669125"/>
            <a:ext cx="8026966" cy="2815174"/>
            <a:chOff x="372035" y="3352800"/>
            <a:chExt cx="8416783" cy="3239665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4513730" y="4077865"/>
              <a:ext cx="896470" cy="304800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715871" y="3588213"/>
              <a:ext cx="797859" cy="489652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3258671" y="3588213"/>
              <a:ext cx="457200" cy="914400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2649071" y="3893013"/>
              <a:ext cx="609600" cy="609600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649071" y="3588213"/>
              <a:ext cx="1066800" cy="304800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4513730" y="3588213"/>
              <a:ext cx="1313329" cy="489652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5410200" y="3588213"/>
              <a:ext cx="434788" cy="794452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844988" y="3588213"/>
              <a:ext cx="439271" cy="794452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5410200" y="4382665"/>
              <a:ext cx="874059" cy="54416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6284259" y="4197813"/>
              <a:ext cx="954741" cy="184852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239000" y="4197813"/>
              <a:ext cx="935736" cy="304800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7391400" y="4502613"/>
              <a:ext cx="787818" cy="609600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7239000" y="4197813"/>
              <a:ext cx="152400" cy="914400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284259" y="4382665"/>
              <a:ext cx="1107141" cy="729548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6284259" y="4409873"/>
              <a:ext cx="0" cy="1036274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6284259" y="4230265"/>
              <a:ext cx="954741" cy="1225923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5410200" y="4313278"/>
              <a:ext cx="874059" cy="1142910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7391400" y="5090877"/>
              <a:ext cx="152400" cy="1196788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7391400" y="5090877"/>
              <a:ext cx="1092618" cy="783336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7543800" y="5874213"/>
              <a:ext cx="940218" cy="413452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6284259" y="5446147"/>
              <a:ext cx="192741" cy="778765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284259" y="5395677"/>
              <a:ext cx="1259541" cy="891988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477000" y="6287665"/>
              <a:ext cx="1066800" cy="0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1752600" y="3893013"/>
              <a:ext cx="896471" cy="420265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2344271" y="4491497"/>
              <a:ext cx="914400" cy="763075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1752600" y="4313278"/>
              <a:ext cx="591671" cy="983787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2344271" y="3893013"/>
              <a:ext cx="304800" cy="1404052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1752600" y="4313278"/>
              <a:ext cx="1506071" cy="189335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1447800" y="4290239"/>
              <a:ext cx="304800" cy="882485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447800" y="5172724"/>
              <a:ext cx="896471" cy="124341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676835" y="4502613"/>
              <a:ext cx="770965" cy="670111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676835" y="4313278"/>
              <a:ext cx="1075765" cy="189335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1905000" y="5297065"/>
              <a:ext cx="439271" cy="806823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447800" y="5172724"/>
              <a:ext cx="457200" cy="964872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838200" y="6060320"/>
              <a:ext cx="1066800" cy="118693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6172200" y="5982865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979459" y="5090877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086600" y="4807413"/>
              <a:ext cx="609600" cy="609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874418" y="4197813"/>
              <a:ext cx="609600" cy="609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239000" y="5920112"/>
              <a:ext cx="609600" cy="609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179218" y="5569413"/>
              <a:ext cx="609600" cy="609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934200" y="3893013"/>
              <a:ext cx="609600" cy="609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979459" y="4045413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105400" y="4077865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208930" y="3740613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486400" y="3352800"/>
              <a:ext cx="609600" cy="609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411071" y="3352800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953871" y="4186697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344271" y="3588213"/>
              <a:ext cx="609600" cy="609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447800" y="4008478"/>
              <a:ext cx="609600" cy="609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039471" y="4949772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143000" y="4807413"/>
              <a:ext cx="609600" cy="609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600200" y="5832796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33400" y="5755520"/>
              <a:ext cx="609600" cy="609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72035" y="4186697"/>
              <a:ext cx="609600" cy="6096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355109" y="4778842"/>
            <a:ext cx="2108354" cy="1733680"/>
            <a:chOff x="3209365" y="4687465"/>
            <a:chExt cx="2272553" cy="1905000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514165" y="4949772"/>
              <a:ext cx="838200" cy="445905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352365" y="4949772"/>
              <a:ext cx="824753" cy="445905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514165" y="5395677"/>
              <a:ext cx="0" cy="891988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514165" y="5920112"/>
              <a:ext cx="838200" cy="367553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514165" y="5395677"/>
              <a:ext cx="838200" cy="524435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352365" y="5920112"/>
              <a:ext cx="824753" cy="367553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352365" y="5417013"/>
              <a:ext cx="824753" cy="503099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4352365" y="4992265"/>
              <a:ext cx="0" cy="927847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14165" y="6287665"/>
              <a:ext cx="1662953" cy="0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514165" y="5446147"/>
              <a:ext cx="1662953" cy="0"/>
            </a:xfrm>
            <a:prstGeom prst="line">
              <a:avLst/>
            </a:prstGeom>
            <a:ln w="508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872318" y="5982865"/>
              <a:ext cx="609600" cy="609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72318" y="5090877"/>
              <a:ext cx="609600" cy="609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209365" y="5982865"/>
              <a:ext cx="609600" cy="609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209365" y="5011653"/>
              <a:ext cx="609600" cy="60959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047565" y="4687465"/>
              <a:ext cx="609600" cy="609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047565" y="5615312"/>
              <a:ext cx="609600" cy="609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254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98"/>
    </mc:Choice>
    <mc:Fallback xmlns="">
      <p:transition xmlns:p14="http://schemas.microsoft.com/office/powerpoint/2010/main" spd="slow" advTm="6919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Do Sybils Form Sybil Communities?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D96B701E-7DD7-4BEC-ABF2-184AD04044AC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18229" y="2898585"/>
            <a:ext cx="747058" cy="3660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5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r>
              <a:rPr lang="en-US" sz="2400" dirty="0" smtClean="0"/>
              <a:t>Measurement study on </a:t>
            </a:r>
            <a:r>
              <a:rPr lang="en-US" sz="2400" dirty="0" err="1" smtClean="0"/>
              <a:t>Sybils</a:t>
            </a:r>
            <a:r>
              <a:rPr lang="en-US" sz="2400" dirty="0" smtClean="0"/>
              <a:t> in the wild [IMC’11]</a:t>
            </a:r>
          </a:p>
          <a:p>
            <a:pPr lvl="1"/>
            <a:r>
              <a:rPr lang="en-US" sz="2000" dirty="0" smtClean="0"/>
              <a:t>Study </a:t>
            </a:r>
            <a:r>
              <a:rPr lang="en-US" sz="2000" dirty="0" err="1" smtClean="0"/>
              <a:t>Sybils</a:t>
            </a:r>
            <a:r>
              <a:rPr lang="en-US" sz="2000" dirty="0" smtClean="0"/>
              <a:t> in </a:t>
            </a:r>
            <a:r>
              <a:rPr lang="en-US" sz="2000" dirty="0" err="1" smtClean="0"/>
              <a:t>Renren</a:t>
            </a:r>
            <a:r>
              <a:rPr lang="en-US" sz="2000" dirty="0" smtClean="0"/>
              <a:t> (Chinese Facebook)</a:t>
            </a:r>
          </a:p>
          <a:p>
            <a:pPr lvl="1"/>
            <a:r>
              <a:rPr lang="en-US" sz="2000" dirty="0"/>
              <a:t>G</a:t>
            </a:r>
            <a:r>
              <a:rPr lang="en-US" sz="2000" dirty="0" smtClean="0"/>
              <a:t>round</a:t>
            </a:r>
            <a:r>
              <a:rPr lang="en-US" sz="2000" dirty="0"/>
              <a:t>-truth data on 560K </a:t>
            </a:r>
            <a:r>
              <a:rPr lang="en-US" sz="2000" dirty="0" err="1" smtClean="0"/>
              <a:t>Sybils</a:t>
            </a:r>
            <a:r>
              <a:rPr lang="en-US" sz="2000" dirty="0" smtClean="0"/>
              <a:t> collected over 3 years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Sybil components</a:t>
            </a:r>
            <a:r>
              <a:rPr lang="en-US" sz="2400" dirty="0" smtClean="0">
                <a:solidFill>
                  <a:srgbClr val="2DA2BF"/>
                </a:solidFill>
              </a:rPr>
              <a:t>:</a:t>
            </a:r>
            <a:r>
              <a:rPr lang="en-US" sz="2400" dirty="0" smtClean="0"/>
              <a:t> sub-graphs of connected </a:t>
            </a:r>
            <a:r>
              <a:rPr lang="en-US" sz="2400" dirty="0" err="1" smtClean="0"/>
              <a:t>Sybils</a:t>
            </a:r>
            <a:endParaRPr lang="en-US" sz="2400" dirty="0"/>
          </a:p>
          <a:p>
            <a:pPr lvl="2"/>
            <a:endParaRPr lang="en-US" sz="2500" dirty="0">
              <a:solidFill>
                <a:schemeClr val="accent2"/>
              </a:solidFill>
            </a:endParaRPr>
          </a:p>
          <a:p>
            <a:pPr lvl="1"/>
            <a:endParaRPr lang="en-US" sz="2800" dirty="0" smtClean="0">
              <a:solidFill>
                <a:schemeClr val="accent2"/>
              </a:solidFill>
            </a:endParaRPr>
          </a:p>
          <a:p>
            <a:pPr lvl="1"/>
            <a:endParaRPr lang="en-US" sz="2800" dirty="0">
              <a:solidFill>
                <a:schemeClr val="accent2"/>
              </a:solidFill>
            </a:endParaRPr>
          </a:p>
          <a:p>
            <a:pPr lvl="1"/>
            <a:endParaRPr lang="en-US" sz="2800" dirty="0" smtClean="0">
              <a:solidFill>
                <a:schemeClr val="accent2"/>
              </a:solidFill>
            </a:endParaRPr>
          </a:p>
          <a:p>
            <a:pPr lvl="1"/>
            <a:endParaRPr lang="en-US" sz="2800" dirty="0">
              <a:solidFill>
                <a:schemeClr val="accent2"/>
              </a:solidFill>
            </a:endParaRPr>
          </a:p>
          <a:p>
            <a:pPr lvl="1"/>
            <a:endParaRPr lang="en-US" sz="2800" dirty="0" smtClean="0">
              <a:solidFill>
                <a:schemeClr val="accent2"/>
              </a:solidFill>
            </a:endParaRPr>
          </a:p>
          <a:p>
            <a:pPr lvl="1"/>
            <a:endParaRPr lang="en-US" sz="2800" dirty="0">
              <a:solidFill>
                <a:schemeClr val="accent2"/>
              </a:solidFill>
            </a:endParaRPr>
          </a:p>
          <a:p>
            <a:pPr lvl="1"/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>
          <a:xfrm>
            <a:off x="0" y="1256270"/>
            <a:ext cx="533400" cy="304800"/>
          </a:xfrm>
          <a:prstGeom prst="rect">
            <a:avLst/>
          </a:prstGeom>
        </p:spPr>
        <p:txBody>
          <a:bodyPr vert="horz" anchor="ctr" anchorCtr="0">
            <a:normAutofit fontScale="925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6B701E-7DD7-4BEC-ABF2-184AD04044AC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523510"/>
              </p:ext>
            </p:extLst>
          </p:nvPr>
        </p:nvGraphicFramePr>
        <p:xfrm>
          <a:off x="980746" y="3422385"/>
          <a:ext cx="6022231" cy="341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3" name="Straight Connector 22"/>
          <p:cNvCxnSpPr/>
          <p:nvPr/>
        </p:nvCxnSpPr>
        <p:spPr>
          <a:xfrm flipV="1">
            <a:off x="2857633" y="3651720"/>
            <a:ext cx="3580872" cy="2134582"/>
          </a:xfrm>
          <a:prstGeom prst="line">
            <a:avLst/>
          </a:prstGeom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 rot="14293930">
            <a:off x="3888440" y="4963741"/>
            <a:ext cx="1006810" cy="9959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178560" y="5330846"/>
            <a:ext cx="6614161" cy="138499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Sybil components are internally sparse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Not amenable to community detection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New Sybil detection system is needed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84"/>
    </mc:Choice>
    <mc:Fallback xmlns="">
      <p:transition xmlns:p14="http://schemas.microsoft.com/office/powerpoint/2010/main" spd="slow" advTm="8638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30" grpId="0" animBg="1"/>
      <p:bldP spid="30" grpId="1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 </a:t>
            </a:r>
            <a:r>
              <a:rPr lang="en-US" dirty="0" err="1" smtClean="0"/>
              <a:t>Sybils</a:t>
            </a:r>
            <a:r>
              <a:rPr lang="en-US" dirty="0" smtClean="0"/>
              <a:t> without Graphs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8748109" cy="489074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Anecdotal evidence that people can spot </a:t>
            </a:r>
            <a:r>
              <a:rPr lang="en-US" sz="2800" dirty="0" smtClean="0"/>
              <a:t>Sybil profiles</a:t>
            </a:r>
            <a:endParaRPr lang="en-US" sz="2800" dirty="0"/>
          </a:p>
          <a:p>
            <a:pPr lvl="1"/>
            <a:r>
              <a:rPr lang="en-US" dirty="0"/>
              <a:t>75% of friend requests from </a:t>
            </a:r>
            <a:r>
              <a:rPr lang="en-US" dirty="0" err="1"/>
              <a:t>Sybils</a:t>
            </a:r>
            <a:r>
              <a:rPr lang="en-US" dirty="0"/>
              <a:t> are </a:t>
            </a:r>
            <a:r>
              <a:rPr lang="en-US" dirty="0" smtClean="0"/>
              <a:t>rejected</a:t>
            </a:r>
          </a:p>
          <a:p>
            <a:pPr lvl="1"/>
            <a:r>
              <a:rPr lang="en-US" dirty="0" smtClean="0"/>
              <a:t>Human intuition detects even slight inconsistencies in Sybil profiles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Idea: build a </a:t>
            </a:r>
            <a:r>
              <a:rPr lang="en-US" sz="2800" dirty="0">
                <a:solidFill>
                  <a:schemeClr val="accent1"/>
                </a:solidFill>
              </a:rPr>
              <a:t>c</a:t>
            </a:r>
            <a:r>
              <a:rPr lang="en-US" sz="2800" dirty="0" smtClean="0">
                <a:solidFill>
                  <a:schemeClr val="accent1"/>
                </a:solidFill>
              </a:rPr>
              <a:t>rowdsourced</a:t>
            </a:r>
            <a:r>
              <a:rPr lang="en-US" sz="2800" dirty="0" smtClean="0"/>
              <a:t> Sybil detector</a:t>
            </a:r>
            <a:endParaRPr lang="en-US" sz="2800" dirty="0"/>
          </a:p>
          <a:p>
            <a:pPr lvl="1"/>
            <a:r>
              <a:rPr lang="en-US" dirty="0"/>
              <a:t>Focus on user </a:t>
            </a:r>
            <a:r>
              <a:rPr lang="en-US" dirty="0" smtClean="0"/>
              <a:t>profiles</a:t>
            </a:r>
          </a:p>
          <a:p>
            <a:pPr lvl="1"/>
            <a:r>
              <a:rPr lang="en-US" dirty="0" smtClean="0"/>
              <a:t>Leverage </a:t>
            </a:r>
            <a:r>
              <a:rPr lang="en-US" dirty="0"/>
              <a:t>human </a:t>
            </a:r>
            <a:r>
              <a:rPr lang="en-US" dirty="0" smtClean="0"/>
              <a:t>intelligence and intuition</a:t>
            </a:r>
          </a:p>
          <a:p>
            <a:pPr marL="36576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Open Questions</a:t>
            </a:r>
            <a:endParaRPr lang="en-US" sz="2800" dirty="0"/>
          </a:p>
          <a:p>
            <a:pPr lvl="1"/>
            <a:r>
              <a:rPr lang="en-US" dirty="0"/>
              <a:t>How </a:t>
            </a:r>
            <a:r>
              <a:rPr lang="en-US" b="1" dirty="0">
                <a:solidFill>
                  <a:schemeClr val="accent2"/>
                </a:solidFill>
              </a:rPr>
              <a:t>accurate</a:t>
            </a:r>
            <a:r>
              <a:rPr lang="en-US" b="1" dirty="0"/>
              <a:t> </a:t>
            </a:r>
            <a:r>
              <a:rPr lang="en-US" dirty="0"/>
              <a:t>are </a:t>
            </a:r>
            <a:r>
              <a:rPr lang="en-US" dirty="0" smtClean="0"/>
              <a:t>users? </a:t>
            </a:r>
            <a:endParaRPr lang="en-US" dirty="0"/>
          </a:p>
          <a:p>
            <a:pPr lvl="2"/>
            <a:r>
              <a:rPr lang="en-US" sz="2200" dirty="0" smtClean="0"/>
              <a:t>What </a:t>
            </a:r>
            <a:r>
              <a:rPr lang="en-US" sz="2200" b="1" dirty="0" smtClean="0">
                <a:solidFill>
                  <a:srgbClr val="DA1F28"/>
                </a:solidFill>
              </a:rPr>
              <a:t>factors</a:t>
            </a:r>
            <a:r>
              <a:rPr lang="en-US" sz="2200" dirty="0" smtClean="0">
                <a:solidFill>
                  <a:srgbClr val="DA1F28"/>
                </a:solidFill>
              </a:rPr>
              <a:t> </a:t>
            </a:r>
            <a:r>
              <a:rPr lang="en-US" sz="2200" dirty="0" smtClean="0"/>
              <a:t>affect </a:t>
            </a:r>
            <a:r>
              <a:rPr lang="en-US" sz="2200" dirty="0"/>
              <a:t>detection accuracy</a:t>
            </a:r>
            <a:r>
              <a:rPr lang="en-US" sz="2200" dirty="0" smtClean="0"/>
              <a:t>?</a:t>
            </a:r>
            <a:endParaRPr lang="en-US" sz="2200" dirty="0"/>
          </a:p>
          <a:p>
            <a:pPr lvl="1"/>
            <a:r>
              <a:rPr lang="en-US" altLang="zh-CN" dirty="0" smtClean="0"/>
              <a:t>How can we make </a:t>
            </a:r>
            <a:r>
              <a:rPr lang="en-US" dirty="0" err="1" smtClean="0"/>
              <a:t>crowdsourced</a:t>
            </a:r>
            <a:r>
              <a:rPr lang="en-US" dirty="0" smtClean="0"/>
              <a:t> </a:t>
            </a:r>
            <a:r>
              <a:rPr lang="en-US" dirty="0"/>
              <a:t>Sybil detection </a:t>
            </a:r>
            <a:r>
              <a:rPr lang="en-US" b="1" dirty="0">
                <a:solidFill>
                  <a:srgbClr val="DA1F28"/>
                </a:solidFill>
              </a:rPr>
              <a:t>cost effective</a:t>
            </a:r>
            <a:r>
              <a:rPr lang="en-US" b="1" dirty="0"/>
              <a:t>? </a:t>
            </a:r>
          </a:p>
          <a:p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AAD6C92E-E84D-7544-89E8-D557C0C4571A}" type="slidenum"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27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14"/>
    </mc:Choice>
    <mc:Fallback xmlns="">
      <p:transition xmlns:p14="http://schemas.microsoft.com/office/powerpoint/2010/main" spd="slow" advTm="7271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38471" y="1393451"/>
            <a:ext cx="6135013" cy="4596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Introduction</a:t>
            </a:r>
          </a:p>
          <a:p>
            <a:pPr marL="742950" indent="-7429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00"/>
                </a:solidFill>
              </a:rPr>
              <a:t>User Study</a:t>
            </a:r>
          </a:p>
          <a:p>
            <a:pPr marL="1200150" lvl="1" indent="-7429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Feasibility Experiment</a:t>
            </a:r>
          </a:p>
          <a:p>
            <a:pPr marL="1200150" lvl="1" indent="-7429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Ø"/>
            </a:pPr>
            <a:r>
              <a:rPr lang="en-US" sz="2800" dirty="0" smtClean="0">
                <a:solidFill>
                  <a:srgbClr val="000000"/>
                </a:solidFill>
              </a:rPr>
              <a:t>Accuracy Analysis</a:t>
            </a:r>
          </a:p>
          <a:p>
            <a:pPr marL="1200150" lvl="1" indent="-7429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Ø"/>
            </a:pPr>
            <a:r>
              <a:rPr lang="en-US" sz="2800" dirty="0" smtClean="0"/>
              <a:t>Factors Impacting User Accuracy</a:t>
            </a:r>
          </a:p>
          <a:p>
            <a:pPr marL="742950" indent="-7429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00"/>
                </a:solidFill>
              </a:rPr>
              <a:t>Scalable Sybil Detection System</a:t>
            </a:r>
          </a:p>
          <a:p>
            <a:pPr marL="742950" indent="-7429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D0D0D"/>
                </a:solidFill>
              </a:rPr>
              <a:t>Conclusion</a:t>
            </a:r>
            <a:endParaRPr lang="en-US" sz="3200" dirty="0">
              <a:solidFill>
                <a:srgbClr val="0D0D0D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 flipH="1">
            <a:off x="6718968" y="3722438"/>
            <a:ext cx="1398872" cy="778441"/>
          </a:xfrm>
          <a:prstGeom prst="wedgeRectCallout">
            <a:avLst>
              <a:gd name="adj1" fmla="val 87292"/>
              <a:gd name="adj2" fmla="val 38749"/>
            </a:avLst>
          </a:prstGeom>
          <a:solidFill>
            <a:schemeClr val="accent2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en-US" sz="2400" dirty="0" smtClean="0">
                <a:solidFill>
                  <a:schemeClr val="bg1"/>
                </a:solidFill>
              </a:rPr>
              <a:t>Details in Paper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47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62"/>
    </mc:Choice>
    <mc:Fallback xmlns="">
      <p:transition xmlns:p14="http://schemas.microsoft.com/office/powerpoint/2010/main" spd="slow" advTm="3726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 Setup</a:t>
            </a:r>
            <a:r>
              <a:rPr lang="en-US" sz="2400" dirty="0" smtClean="0"/>
              <a:t>*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335" y="1582901"/>
            <a:ext cx="8611183" cy="489074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User study with 2 groups of testers on 3 datasets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2</a:t>
            </a:r>
            <a:r>
              <a:rPr lang="en-US" sz="2800" dirty="0" smtClean="0">
                <a:solidFill>
                  <a:srgbClr val="000000"/>
                </a:solidFill>
              </a:rPr>
              <a:t> groups of users</a:t>
            </a:r>
          </a:p>
          <a:p>
            <a:pPr lvl="1"/>
            <a:r>
              <a:rPr lang="en-US" sz="2400" dirty="0" smtClean="0"/>
              <a:t>Experts – Our friends (CS professors</a:t>
            </a:r>
            <a:r>
              <a:rPr lang="en-US" sz="2400" dirty="0"/>
              <a:t> </a:t>
            </a:r>
            <a:r>
              <a:rPr lang="en-US" sz="2400" dirty="0" smtClean="0"/>
              <a:t>and graduate students)</a:t>
            </a:r>
          </a:p>
          <a:p>
            <a:pPr lvl="1"/>
            <a:r>
              <a:rPr lang="en-US" sz="2400" dirty="0" err="1" smtClean="0"/>
              <a:t>Turkers</a:t>
            </a:r>
            <a:r>
              <a:rPr lang="en-US" sz="2400" dirty="0" smtClean="0"/>
              <a:t> – </a:t>
            </a:r>
            <a:r>
              <a:rPr lang="en-US" sz="2400" dirty="0" err="1" smtClean="0"/>
              <a:t>Crowdworkers</a:t>
            </a:r>
            <a:r>
              <a:rPr lang="en-US" sz="2400" dirty="0" smtClean="0"/>
              <a:t> from online crowdsourcing systems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3</a:t>
            </a:r>
            <a:r>
              <a:rPr lang="en-US" sz="2800" dirty="0" smtClean="0">
                <a:solidFill>
                  <a:srgbClr val="000000"/>
                </a:solidFill>
              </a:rPr>
              <a:t> ground-truth datasets of full user profiles </a:t>
            </a:r>
          </a:p>
          <a:p>
            <a:pPr lvl="1"/>
            <a:r>
              <a:rPr lang="en-US" sz="2400" dirty="0" smtClean="0"/>
              <a:t>Renren – given to us by Renren Inc.</a:t>
            </a:r>
          </a:p>
          <a:p>
            <a:pPr lvl="1"/>
            <a:r>
              <a:rPr lang="en-US" sz="2400" dirty="0" smtClean="0"/>
              <a:t>Facebook US and India</a:t>
            </a:r>
            <a:r>
              <a:rPr lang="en-US" sz="2400" dirty="0"/>
              <a:t> – c</a:t>
            </a:r>
            <a:r>
              <a:rPr lang="en-US" sz="2400" dirty="0" smtClean="0"/>
              <a:t>rawled</a:t>
            </a: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Sybils</a:t>
            </a:r>
            <a:r>
              <a:rPr lang="en-US" sz="2400" dirty="0" smtClean="0"/>
              <a:t> profiles – banned profiles by Facebook</a:t>
            </a:r>
          </a:p>
          <a:p>
            <a:pPr lvl="2">
              <a:buClr>
                <a:srgbClr val="DA1F28"/>
              </a:buClr>
            </a:pPr>
            <a:r>
              <a:rPr lang="en-US" sz="2400" dirty="0" smtClean="0">
                <a:solidFill>
                  <a:srgbClr val="FF0000"/>
                </a:solidFill>
              </a:rPr>
              <a:t>Legitimate </a:t>
            </a:r>
            <a:r>
              <a:rPr lang="en-US" sz="2400" dirty="0">
                <a:solidFill>
                  <a:prstClr val="black"/>
                </a:solidFill>
              </a:rPr>
              <a:t>profiles – 2-hops from our own profiles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AAD6C92E-E84D-7544-89E8-D557C0C4571A}" type="slidenum">
              <a:t>8</a:t>
            </a:fld>
            <a:endParaRPr lang="en-US" dirty="0"/>
          </a:p>
        </p:txBody>
      </p:sp>
      <p:pic>
        <p:nvPicPr>
          <p:cNvPr id="4" name="Picture 3" descr="Screen Shot 2013-02-11 at 10.56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4450">
            <a:off x="5526993" y="4222407"/>
            <a:ext cx="4628975" cy="4004235"/>
          </a:xfrm>
          <a:prstGeom prst="rect">
            <a:avLst/>
          </a:prstGeom>
          <a:effectLst>
            <a:outerShdw blurRad="50800" dist="38100" dir="11280000" sx="101000" sy="101000" algn="tr" rotWithShape="0">
              <a:prstClr val="black">
                <a:alpha val="17000"/>
              </a:prstClr>
            </a:outerShdw>
          </a:effectLst>
        </p:spPr>
      </p:pic>
      <p:grpSp>
        <p:nvGrpSpPr>
          <p:cNvPr id="14" name="Group 13"/>
          <p:cNvGrpSpPr/>
          <p:nvPr/>
        </p:nvGrpSpPr>
        <p:grpSpPr>
          <a:xfrm rot="838215">
            <a:off x="2714439" y="4774336"/>
            <a:ext cx="2958906" cy="1981200"/>
            <a:chOff x="2036297" y="4724920"/>
            <a:chExt cx="2958906" cy="1981200"/>
          </a:xfrm>
        </p:grpSpPr>
        <p:sp>
          <p:nvSpPr>
            <p:cNvPr id="15" name="Right Arrow 14"/>
            <p:cNvSpPr/>
            <p:nvPr/>
          </p:nvSpPr>
          <p:spPr>
            <a:xfrm>
              <a:off x="2057400" y="4724920"/>
              <a:ext cx="2937803" cy="19812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36297" y="5238467"/>
              <a:ext cx="278540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sz="2800" b="1" dirty="0" smtClean="0">
                  <a:solidFill>
                    <a:schemeClr val="bg1"/>
                  </a:solidFill>
                </a:rPr>
                <a:t>Data collection details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3478" y="6435745"/>
            <a:ext cx="155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*IRB Approved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4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63"/>
    </mc:Choice>
    <mc:Fallback xmlns="">
      <p:transition xmlns:p14="http://schemas.microsoft.com/office/powerpoint/2010/main" spd="slow" advTm="9296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1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4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4.7|4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22.4|15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1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8.8|2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2|4.7|9.1|18.5|7.7|1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1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|7.9|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9.6|1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5.2|1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|0.6|2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|23.3|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|2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9.9|4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4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73621</TotalTime>
  <Words>1181</Words>
  <Application>Microsoft Macintosh PowerPoint</Application>
  <PresentationFormat>On-screen Show (4:3)</PresentationFormat>
  <Paragraphs>355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Social Turing Tests: Crowdsourcing Sybil Detection</vt:lpstr>
      <vt:lpstr>Sybil In Online Social Networks (OSNs)</vt:lpstr>
      <vt:lpstr>Real-world Impact of Sybil (Twitter)</vt:lpstr>
      <vt:lpstr>Security Threats of Sybil (Facebook)</vt:lpstr>
      <vt:lpstr>Community-based Sybil Detectors</vt:lpstr>
      <vt:lpstr>Do Sybils Form Sybil Communities?</vt:lpstr>
      <vt:lpstr>Detect Sybils without Graphs</vt:lpstr>
      <vt:lpstr>Outline</vt:lpstr>
      <vt:lpstr>User Study Setup* </vt:lpstr>
      <vt:lpstr>PowerPoint Presentation</vt:lpstr>
      <vt:lpstr>Experiment Overview</vt:lpstr>
      <vt:lpstr>Individual Tester Accuracy</vt:lpstr>
      <vt:lpstr>Wisdom of the Crowd</vt:lpstr>
      <vt:lpstr>Eliminating Inaccurate Turkers</vt:lpstr>
      <vt:lpstr>Outline</vt:lpstr>
      <vt:lpstr>A Practical Sybil Detection System</vt:lpstr>
      <vt:lpstr>System Architecture</vt:lpstr>
      <vt:lpstr>Trace Driven Simulations</vt:lpstr>
      <vt:lpstr>Estimating Cost</vt:lpstr>
      <vt:lpstr>Conclusion</vt:lpstr>
      <vt:lpstr>Questions?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NDSS</dc:title>
  <dc:subject/>
  <dc:creator>Gang Wang</dc:creator>
  <cp:keywords/>
  <dc:description/>
  <cp:lastModifiedBy>Gang Wang</cp:lastModifiedBy>
  <cp:revision>1711</cp:revision>
  <cp:lastPrinted>2012-08-22T04:00:45Z</cp:lastPrinted>
  <dcterms:created xsi:type="dcterms:W3CDTF">2012-01-03T02:22:46Z</dcterms:created>
  <dcterms:modified xsi:type="dcterms:W3CDTF">2013-03-02T15:40:06Z</dcterms:modified>
  <cp:category/>
</cp:coreProperties>
</file>