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400" r:id="rId3"/>
    <p:sldId id="398" r:id="rId4"/>
    <p:sldId id="401" r:id="rId5"/>
    <p:sldId id="402" r:id="rId6"/>
    <p:sldId id="392" r:id="rId7"/>
    <p:sldId id="371" r:id="rId8"/>
    <p:sldId id="389" r:id="rId9"/>
    <p:sldId id="377" r:id="rId10"/>
    <p:sldId id="379" r:id="rId11"/>
    <p:sldId id="378" r:id="rId12"/>
    <p:sldId id="383" r:id="rId13"/>
    <p:sldId id="384" r:id="rId14"/>
    <p:sldId id="362" r:id="rId15"/>
    <p:sldId id="363" r:id="rId16"/>
    <p:sldId id="386" r:id="rId17"/>
    <p:sldId id="393" r:id="rId18"/>
    <p:sldId id="409" r:id="rId19"/>
    <p:sldId id="365" r:id="rId20"/>
    <p:sldId id="408" r:id="rId21"/>
    <p:sldId id="35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FADAF032-8AA1-2B48-B33D-F367DF1C4E60}">
          <p14:sldIdLst>
            <p14:sldId id="256"/>
            <p14:sldId id="400"/>
            <p14:sldId id="398"/>
            <p14:sldId id="401"/>
            <p14:sldId id="402"/>
            <p14:sldId id="392"/>
            <p14:sldId id="371"/>
            <p14:sldId id="389"/>
            <p14:sldId id="377"/>
            <p14:sldId id="379"/>
            <p14:sldId id="378"/>
          </p14:sldIdLst>
        </p14:section>
        <p14:section name="Correlation" id="{B4CF773B-921F-6841-A97B-D5DA60B2838F}">
          <p14:sldIdLst>
            <p14:sldId id="383"/>
            <p14:sldId id="384"/>
            <p14:sldId id="362"/>
            <p14:sldId id="363"/>
          </p14:sldIdLst>
        </p14:section>
        <p14:section name="Trading" id="{E1D9DA17-28C7-DC47-AAD4-AFD6E7F1099F}">
          <p14:sldIdLst>
            <p14:sldId id="386"/>
            <p14:sldId id="393"/>
            <p14:sldId id="409"/>
            <p14:sldId id="365"/>
            <p14:sldId id="408"/>
            <p14:sldId id="35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8000"/>
    <a:srgbClr val="FF6666"/>
    <a:srgbClr val="27334A"/>
    <a:srgbClr val="666666"/>
    <a:srgbClr val="333366"/>
    <a:srgbClr val="666699"/>
    <a:srgbClr val="336699"/>
    <a:srgbClr val="0033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6885" autoAdjust="0"/>
  </p:normalViewPr>
  <p:slideViewPr>
    <p:cSldViewPr snapToGrid="0" snapToObjects="1">
      <p:cViewPr varScale="1">
        <p:scale>
          <a:sx n="110" d="100"/>
          <a:sy n="110" d="100"/>
        </p:scale>
        <p:origin x="-106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ngwang:Desktop:win2015:seekingalpha:talk:plo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ngwang:Desktop:win2015:seekingalpha:talk:plo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ngwang:Desktop:win2015:seekingalpha:talk:plo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ngwang:Desktop:win2015:seekingalpha:talk:plo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ngwang:Desktop:win2015:seekingalpha:talk:plo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Next Day</c:v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5.0</c:v>
                </c:pt>
                <c:pt idx="1">
                  <c:v>6.0</c:v>
                </c:pt>
                <c:pt idx="2">
                  <c:v>7.0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0.0464803974756</c:v>
                </c:pt>
                <c:pt idx="1">
                  <c:v>0.0303550894916</c:v>
                </c:pt>
                <c:pt idx="2">
                  <c:v>0.0475208499055</c:v>
                </c:pt>
                <c:pt idx="3">
                  <c:v>0.0300796296009</c:v>
                </c:pt>
                <c:pt idx="4">
                  <c:v>0.028392344052</c:v>
                </c:pt>
                <c:pt idx="5">
                  <c:v>0.0419570838093</c:v>
                </c:pt>
                <c:pt idx="6">
                  <c:v>0.0206870637923</c:v>
                </c:pt>
                <c:pt idx="7">
                  <c:v>0.0271895404925</c:v>
                </c:pt>
                <c:pt idx="8">
                  <c:v>0.0440209092413</c:v>
                </c:pt>
                <c:pt idx="9">
                  <c:v>0.0366954467075</c:v>
                </c:pt>
              </c:numCache>
            </c:numRef>
          </c:val>
        </c:ser>
        <c:ser>
          <c:idx val="1"/>
          <c:order val="1"/>
          <c:tx>
            <c:v>7 Days</c:v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5.0</c:v>
                </c:pt>
                <c:pt idx="1">
                  <c:v>6.0</c:v>
                </c:pt>
                <c:pt idx="2">
                  <c:v>7.0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</c:numCache>
            </c:numRef>
          </c:cat>
          <c:val>
            <c:numRef>
              <c:f>Sheet1!$G$2:$G$11</c:f>
              <c:numCache>
                <c:formatCode>General</c:formatCode>
                <c:ptCount val="10"/>
                <c:pt idx="0">
                  <c:v>0.0345618304374</c:v>
                </c:pt>
                <c:pt idx="1">
                  <c:v>0.0237195019432</c:v>
                </c:pt>
                <c:pt idx="2">
                  <c:v>0.0424439953747</c:v>
                </c:pt>
                <c:pt idx="3">
                  <c:v>0.0203180854356</c:v>
                </c:pt>
                <c:pt idx="4">
                  <c:v>0.0323507495122</c:v>
                </c:pt>
                <c:pt idx="5">
                  <c:v>0.0421648196436</c:v>
                </c:pt>
                <c:pt idx="6">
                  <c:v>0.0169048393196</c:v>
                </c:pt>
                <c:pt idx="7">
                  <c:v>0.0191969600336</c:v>
                </c:pt>
                <c:pt idx="8">
                  <c:v>0.0348580575136</c:v>
                </c:pt>
                <c:pt idx="9">
                  <c:v>0.0253067212964</c:v>
                </c:pt>
              </c:numCache>
            </c:numRef>
          </c:val>
        </c:ser>
        <c:ser>
          <c:idx val="2"/>
          <c:order val="2"/>
          <c:tx>
            <c:v>30 Days</c:v>
          </c:tx>
          <c:invertIfNegative val="0"/>
          <c:cat>
            <c:numRef>
              <c:f>Sheet1!$A$2:$A$11</c:f>
              <c:numCache>
                <c:formatCode>General</c:formatCode>
                <c:ptCount val="10"/>
                <c:pt idx="0">
                  <c:v>5.0</c:v>
                </c:pt>
                <c:pt idx="1">
                  <c:v>6.0</c:v>
                </c:pt>
                <c:pt idx="2">
                  <c:v>7.0</c:v>
                </c:pt>
                <c:pt idx="3">
                  <c:v>8.0</c:v>
                </c:pt>
                <c:pt idx="4">
                  <c:v>9.0</c:v>
                </c:pt>
                <c:pt idx="5">
                  <c:v>10.0</c:v>
                </c:pt>
                <c:pt idx="6">
                  <c:v>11.0</c:v>
                </c:pt>
                <c:pt idx="7">
                  <c:v>12.0</c:v>
                </c:pt>
                <c:pt idx="8">
                  <c:v>13.0</c:v>
                </c:pt>
                <c:pt idx="9">
                  <c:v>14.0</c:v>
                </c:pt>
              </c:numCache>
            </c:numRef>
          </c:cat>
          <c:val>
            <c:numRef>
              <c:f>Sheet1!$L$2:$L$11</c:f>
              <c:numCache>
                <c:formatCode>General</c:formatCode>
                <c:ptCount val="10"/>
                <c:pt idx="0">
                  <c:v>0.0442574882693</c:v>
                </c:pt>
                <c:pt idx="1">
                  <c:v>0.0025597931726</c:v>
                </c:pt>
                <c:pt idx="2">
                  <c:v>0.0394242330317</c:v>
                </c:pt>
                <c:pt idx="3">
                  <c:v>0.0231150846455</c:v>
                </c:pt>
                <c:pt idx="4">
                  <c:v>0.0289445759313</c:v>
                </c:pt>
                <c:pt idx="5">
                  <c:v>0.0251547358667</c:v>
                </c:pt>
                <c:pt idx="6">
                  <c:v>0.026391781325</c:v>
                </c:pt>
                <c:pt idx="7">
                  <c:v>0.0185007664069</c:v>
                </c:pt>
                <c:pt idx="8">
                  <c:v>0.0363398574832</c:v>
                </c:pt>
                <c:pt idx="9">
                  <c:v>0.034570238591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3260008"/>
        <c:axId val="-2103468296"/>
      </c:barChart>
      <c:catAx>
        <c:axId val="-2073260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Year</a:t>
                </a:r>
                <a:endParaRPr lang="en-US" dirty="0"/>
              </a:p>
            </c:rich>
          </c:tx>
          <c:layout/>
          <c:overlay val="0"/>
        </c:title>
        <c:numFmt formatCode="0#" sourceLinked="0"/>
        <c:majorTickMark val="out"/>
        <c:minorTickMark val="none"/>
        <c:tickLblPos val="nextTo"/>
        <c:crossAx val="-2103468296"/>
        <c:crosses val="autoZero"/>
        <c:auto val="0"/>
        <c:lblAlgn val="ctr"/>
        <c:lblOffset val="100"/>
        <c:noMultiLvlLbl val="0"/>
      </c:catAx>
      <c:valAx>
        <c:axId val="-2103468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Pearson Correlation</a:t>
                </a:r>
              </a:p>
            </c:rich>
          </c:tx>
          <c:layout>
            <c:manualLayout>
              <c:xMode val="edge"/>
              <c:yMode val="edge"/>
              <c:x val="0.0"/>
              <c:y val="0.069278350515463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32600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2938279036318"/>
          <c:y val="0.0415178260887356"/>
          <c:w val="0.177061720963682"/>
          <c:h val="0.3864392423554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Next Day</c:v>
          </c:tx>
          <c:invertIfNegative val="0"/>
          <c:cat>
            <c:numRef>
              <c:f>Sheet1!$A$22:$A$27</c:f>
              <c:numCache>
                <c:formatCode>General</c:formatCode>
                <c:ptCount val="6"/>
                <c:pt idx="0">
                  <c:v>9.0</c:v>
                </c:pt>
                <c:pt idx="1">
                  <c:v>10.0</c:v>
                </c:pt>
                <c:pt idx="2">
                  <c:v>11.0</c:v>
                </c:pt>
                <c:pt idx="3">
                  <c:v>12.0</c:v>
                </c:pt>
                <c:pt idx="4">
                  <c:v>13.0</c:v>
                </c:pt>
                <c:pt idx="5">
                  <c:v>14.0</c:v>
                </c:pt>
              </c:numCache>
            </c:numRef>
          </c:cat>
          <c:val>
            <c:numRef>
              <c:f>Sheet1!$B$22:$B$27</c:f>
              <c:numCache>
                <c:formatCode>General</c:formatCode>
                <c:ptCount val="6"/>
                <c:pt idx="0">
                  <c:v>0.0624105158136</c:v>
                </c:pt>
                <c:pt idx="1">
                  <c:v>0.0306079165866</c:v>
                </c:pt>
                <c:pt idx="2">
                  <c:v>0.0316113123253</c:v>
                </c:pt>
                <c:pt idx="3">
                  <c:v>0.0186818347362</c:v>
                </c:pt>
                <c:pt idx="4">
                  <c:v>0.0231797588821</c:v>
                </c:pt>
                <c:pt idx="5">
                  <c:v>0.0222169584042</c:v>
                </c:pt>
              </c:numCache>
            </c:numRef>
          </c:val>
        </c:ser>
        <c:ser>
          <c:idx val="1"/>
          <c:order val="1"/>
          <c:tx>
            <c:v>7 Days</c:v>
          </c:tx>
          <c:invertIfNegative val="0"/>
          <c:cat>
            <c:numRef>
              <c:f>Sheet1!$A$22:$A$27</c:f>
              <c:numCache>
                <c:formatCode>General</c:formatCode>
                <c:ptCount val="6"/>
                <c:pt idx="0">
                  <c:v>9.0</c:v>
                </c:pt>
                <c:pt idx="1">
                  <c:v>10.0</c:v>
                </c:pt>
                <c:pt idx="2">
                  <c:v>11.0</c:v>
                </c:pt>
                <c:pt idx="3">
                  <c:v>12.0</c:v>
                </c:pt>
                <c:pt idx="4">
                  <c:v>13.0</c:v>
                </c:pt>
                <c:pt idx="5">
                  <c:v>14.0</c:v>
                </c:pt>
              </c:numCache>
            </c:numRef>
          </c:cat>
          <c:val>
            <c:numRef>
              <c:f>Sheet1!$G$22:$G$27</c:f>
              <c:numCache>
                <c:formatCode>General</c:formatCode>
                <c:ptCount val="6"/>
                <c:pt idx="0">
                  <c:v>0.0289447919611</c:v>
                </c:pt>
                <c:pt idx="1">
                  <c:v>0.0226179474881</c:v>
                </c:pt>
                <c:pt idx="2">
                  <c:v>0.00816665218457</c:v>
                </c:pt>
                <c:pt idx="3">
                  <c:v>0.00743935222735</c:v>
                </c:pt>
                <c:pt idx="4">
                  <c:v>0.00917194518165</c:v>
                </c:pt>
                <c:pt idx="5">
                  <c:v>0.00378677430056</c:v>
                </c:pt>
              </c:numCache>
            </c:numRef>
          </c:val>
        </c:ser>
        <c:ser>
          <c:idx val="2"/>
          <c:order val="2"/>
          <c:tx>
            <c:v>30 Days</c:v>
          </c:tx>
          <c:invertIfNegative val="0"/>
          <c:cat>
            <c:numRef>
              <c:f>Sheet1!$A$22:$A$27</c:f>
              <c:numCache>
                <c:formatCode>General</c:formatCode>
                <c:ptCount val="6"/>
                <c:pt idx="0">
                  <c:v>9.0</c:v>
                </c:pt>
                <c:pt idx="1">
                  <c:v>10.0</c:v>
                </c:pt>
                <c:pt idx="2">
                  <c:v>11.0</c:v>
                </c:pt>
                <c:pt idx="3">
                  <c:v>12.0</c:v>
                </c:pt>
                <c:pt idx="4">
                  <c:v>13.0</c:v>
                </c:pt>
                <c:pt idx="5">
                  <c:v>14.0</c:v>
                </c:pt>
              </c:numCache>
            </c:numRef>
          </c:cat>
          <c:val>
            <c:numRef>
              <c:f>Sheet1!$L$22:$L$27</c:f>
              <c:numCache>
                <c:formatCode>General</c:formatCode>
                <c:ptCount val="6"/>
                <c:pt idx="0">
                  <c:v>-0.0166260921694</c:v>
                </c:pt>
                <c:pt idx="1">
                  <c:v>0.00350925753683</c:v>
                </c:pt>
                <c:pt idx="2">
                  <c:v>-0.014238241314</c:v>
                </c:pt>
                <c:pt idx="3">
                  <c:v>-0.000436813779502</c:v>
                </c:pt>
                <c:pt idx="4">
                  <c:v>0.00239027755016</c:v>
                </c:pt>
                <c:pt idx="5">
                  <c:v>0.00733860100108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3952552"/>
        <c:axId val="-2073949512"/>
      </c:barChart>
      <c:catAx>
        <c:axId val="-2073952552"/>
        <c:scaling>
          <c:orientation val="minMax"/>
        </c:scaling>
        <c:delete val="0"/>
        <c:axPos val="b"/>
        <c:numFmt formatCode="0#" sourceLinked="0"/>
        <c:majorTickMark val="none"/>
        <c:minorTickMark val="none"/>
        <c:tickLblPos val="low"/>
        <c:crossAx val="-2073949512"/>
        <c:crossesAt val="0.0"/>
        <c:auto val="0"/>
        <c:lblAlgn val="ctr"/>
        <c:lblOffset val="100"/>
        <c:noMultiLvlLbl val="0"/>
      </c:catAx>
      <c:valAx>
        <c:axId val="-2073949512"/>
        <c:scaling>
          <c:orientation val="minMax"/>
          <c:min val="-0.0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Pearson</a:t>
                </a:r>
                <a:r>
                  <a:rPr lang="en-US" baseline="0" dirty="0" smtClean="0"/>
                  <a:t> Correlation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807654226701286"/>
              <c:y val="0.035862068965517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2073952552"/>
        <c:crossesAt val="1.0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Next Day</c:v>
          </c:tx>
          <c:invertIfNegative val="0"/>
          <c:cat>
            <c:strRef>
              <c:f>Sheet2!$A$2:$A$3</c:f>
              <c:strCache>
                <c:ptCount val="2"/>
                <c:pt idx="0">
                  <c:v>SeekingAlpha</c:v>
                </c:pt>
                <c:pt idx="1">
                  <c:v>StockTwits</c:v>
                </c:pt>
              </c:strCache>
            </c:strRef>
          </c:cat>
          <c:val>
            <c:numRef>
              <c:f>Sheet2!$B$2:$B$3</c:f>
              <c:numCache>
                <c:formatCode>General</c:formatCode>
                <c:ptCount val="2"/>
                <c:pt idx="0">
                  <c:v>0.376300994521</c:v>
                </c:pt>
                <c:pt idx="1">
                  <c:v>0.365899613646</c:v>
                </c:pt>
              </c:numCache>
            </c:numRef>
          </c:val>
        </c:ser>
        <c:ser>
          <c:idx val="1"/>
          <c:order val="1"/>
          <c:tx>
            <c:v>7 Days</c:v>
          </c:tx>
          <c:invertIfNegative val="0"/>
          <c:cat>
            <c:strRef>
              <c:f>Sheet2!$A$2:$A$3</c:f>
              <c:strCache>
                <c:ptCount val="2"/>
                <c:pt idx="0">
                  <c:v>SeekingAlpha</c:v>
                </c:pt>
                <c:pt idx="1">
                  <c:v>StockTwits</c:v>
                </c:pt>
              </c:strCache>
            </c:strRef>
          </c:cat>
          <c:val>
            <c:numRef>
              <c:f>Sheet2!$C$2:$C$3</c:f>
              <c:numCache>
                <c:formatCode>General</c:formatCode>
                <c:ptCount val="2"/>
                <c:pt idx="0">
                  <c:v>0.446889229575</c:v>
                </c:pt>
                <c:pt idx="1">
                  <c:v>0.503189814874</c:v>
                </c:pt>
              </c:numCache>
            </c:numRef>
          </c:val>
        </c:ser>
        <c:ser>
          <c:idx val="2"/>
          <c:order val="2"/>
          <c:tx>
            <c:v>30 Days</c:v>
          </c:tx>
          <c:invertIfNegative val="0"/>
          <c:cat>
            <c:strRef>
              <c:f>Sheet2!$A$2:$A$3</c:f>
              <c:strCache>
                <c:ptCount val="2"/>
                <c:pt idx="0">
                  <c:v>SeekingAlpha</c:v>
                </c:pt>
                <c:pt idx="1">
                  <c:v>StockTwits</c:v>
                </c:pt>
              </c:strCache>
            </c:strRef>
          </c:cat>
          <c:val>
            <c:numRef>
              <c:f>Sheet2!$D$2:$D$3</c:f>
              <c:numCache>
                <c:formatCode>General</c:formatCode>
                <c:ptCount val="2"/>
                <c:pt idx="0">
                  <c:v>0.296990424289</c:v>
                </c:pt>
                <c:pt idx="1">
                  <c:v>0.397081607535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3809272"/>
        <c:axId val="-2073806296"/>
      </c:barChart>
      <c:catAx>
        <c:axId val="-2073809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73806296"/>
        <c:crosses val="autoZero"/>
        <c:auto val="0"/>
        <c:lblAlgn val="ctr"/>
        <c:lblOffset val="100"/>
        <c:noMultiLvlLbl val="0"/>
      </c:catAx>
      <c:valAx>
        <c:axId val="-20738062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Pearson Correlation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38092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Total Comments</c:v>
          </c:tx>
          <c:spPr>
            <a:ln w="38100"/>
          </c:spPr>
          <c:marker>
            <c:symbol val="none"/>
          </c:marker>
          <c:xVal>
            <c:numRef>
              <c:f>Sheet3!$F$2:$F$2089</c:f>
              <c:numCache>
                <c:formatCode>General</c:formatCode>
                <c:ptCount val="208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14.0</c:v>
                </c:pt>
                <c:pt idx="10">
                  <c:v>15.0</c:v>
                </c:pt>
                <c:pt idx="11">
                  <c:v>16.0</c:v>
                </c:pt>
                <c:pt idx="12">
                  <c:v>17.0</c:v>
                </c:pt>
                <c:pt idx="13">
                  <c:v>20.0</c:v>
                </c:pt>
                <c:pt idx="14">
                  <c:v>21.0</c:v>
                </c:pt>
                <c:pt idx="15">
                  <c:v>22.0</c:v>
                </c:pt>
                <c:pt idx="16">
                  <c:v>23.0</c:v>
                </c:pt>
                <c:pt idx="17">
                  <c:v>24.0</c:v>
                </c:pt>
                <c:pt idx="18">
                  <c:v>27.0</c:v>
                </c:pt>
                <c:pt idx="19">
                  <c:v>28.0</c:v>
                </c:pt>
                <c:pt idx="20">
                  <c:v>29.0</c:v>
                </c:pt>
                <c:pt idx="21">
                  <c:v>30.0</c:v>
                </c:pt>
                <c:pt idx="22">
                  <c:v>31.0</c:v>
                </c:pt>
                <c:pt idx="23">
                  <c:v>34.0</c:v>
                </c:pt>
                <c:pt idx="24">
                  <c:v>35.0</c:v>
                </c:pt>
                <c:pt idx="25">
                  <c:v>36.0</c:v>
                </c:pt>
                <c:pt idx="26">
                  <c:v>37.0</c:v>
                </c:pt>
                <c:pt idx="27">
                  <c:v>38.0</c:v>
                </c:pt>
                <c:pt idx="28">
                  <c:v>41.0</c:v>
                </c:pt>
                <c:pt idx="29">
                  <c:v>42.0</c:v>
                </c:pt>
                <c:pt idx="30">
                  <c:v>43.0</c:v>
                </c:pt>
                <c:pt idx="31">
                  <c:v>44.0</c:v>
                </c:pt>
                <c:pt idx="32">
                  <c:v>45.0</c:v>
                </c:pt>
                <c:pt idx="33">
                  <c:v>49.0</c:v>
                </c:pt>
                <c:pt idx="34">
                  <c:v>50.0</c:v>
                </c:pt>
                <c:pt idx="35">
                  <c:v>51.0</c:v>
                </c:pt>
                <c:pt idx="36">
                  <c:v>52.0</c:v>
                </c:pt>
                <c:pt idx="37">
                  <c:v>55.0</c:v>
                </c:pt>
                <c:pt idx="38">
                  <c:v>56.0</c:v>
                </c:pt>
                <c:pt idx="39">
                  <c:v>57.0</c:v>
                </c:pt>
                <c:pt idx="40">
                  <c:v>58.0</c:v>
                </c:pt>
                <c:pt idx="41">
                  <c:v>59.0</c:v>
                </c:pt>
                <c:pt idx="42">
                  <c:v>62.0</c:v>
                </c:pt>
                <c:pt idx="43">
                  <c:v>63.0</c:v>
                </c:pt>
                <c:pt idx="44">
                  <c:v>64.0</c:v>
                </c:pt>
                <c:pt idx="45">
                  <c:v>65.0</c:v>
                </c:pt>
                <c:pt idx="46">
                  <c:v>66.0</c:v>
                </c:pt>
                <c:pt idx="47">
                  <c:v>69.0</c:v>
                </c:pt>
                <c:pt idx="48">
                  <c:v>70.0</c:v>
                </c:pt>
                <c:pt idx="49">
                  <c:v>71.0</c:v>
                </c:pt>
                <c:pt idx="50">
                  <c:v>72.0</c:v>
                </c:pt>
                <c:pt idx="51">
                  <c:v>73.0</c:v>
                </c:pt>
                <c:pt idx="52">
                  <c:v>76.0</c:v>
                </c:pt>
                <c:pt idx="53">
                  <c:v>77.0</c:v>
                </c:pt>
                <c:pt idx="54">
                  <c:v>78.0</c:v>
                </c:pt>
                <c:pt idx="55">
                  <c:v>79.0</c:v>
                </c:pt>
                <c:pt idx="56">
                  <c:v>80.0</c:v>
                </c:pt>
                <c:pt idx="57">
                  <c:v>83.0</c:v>
                </c:pt>
                <c:pt idx="58">
                  <c:v>84.0</c:v>
                </c:pt>
                <c:pt idx="59">
                  <c:v>85.0</c:v>
                </c:pt>
                <c:pt idx="60">
                  <c:v>86.0</c:v>
                </c:pt>
                <c:pt idx="61">
                  <c:v>87.0</c:v>
                </c:pt>
                <c:pt idx="62">
                  <c:v>89.95833333333327</c:v>
                </c:pt>
                <c:pt idx="63">
                  <c:v>90.95833333333327</c:v>
                </c:pt>
                <c:pt idx="64">
                  <c:v>91.95833333333327</c:v>
                </c:pt>
                <c:pt idx="65">
                  <c:v>92.95833333333327</c:v>
                </c:pt>
                <c:pt idx="66">
                  <c:v>93.95833333333327</c:v>
                </c:pt>
                <c:pt idx="67">
                  <c:v>96.95833333333327</c:v>
                </c:pt>
                <c:pt idx="68">
                  <c:v>97.95833333333327</c:v>
                </c:pt>
                <c:pt idx="69">
                  <c:v>98.95833333333327</c:v>
                </c:pt>
                <c:pt idx="70">
                  <c:v>99.95833333333327</c:v>
                </c:pt>
                <c:pt idx="71">
                  <c:v>103.9583333333333</c:v>
                </c:pt>
                <c:pt idx="72">
                  <c:v>104.9583333333333</c:v>
                </c:pt>
                <c:pt idx="73">
                  <c:v>105.9583333333333</c:v>
                </c:pt>
                <c:pt idx="74">
                  <c:v>106.9583333333333</c:v>
                </c:pt>
                <c:pt idx="75">
                  <c:v>107.9583333333333</c:v>
                </c:pt>
                <c:pt idx="76">
                  <c:v>110.9583333333333</c:v>
                </c:pt>
                <c:pt idx="77">
                  <c:v>111.9583333333333</c:v>
                </c:pt>
                <c:pt idx="78">
                  <c:v>112.9583333333333</c:v>
                </c:pt>
                <c:pt idx="79">
                  <c:v>113.9583333333333</c:v>
                </c:pt>
                <c:pt idx="80">
                  <c:v>114.9583333333333</c:v>
                </c:pt>
                <c:pt idx="81">
                  <c:v>117.9583333333333</c:v>
                </c:pt>
                <c:pt idx="82">
                  <c:v>118.9583333333333</c:v>
                </c:pt>
                <c:pt idx="83">
                  <c:v>119.9583333333333</c:v>
                </c:pt>
                <c:pt idx="84">
                  <c:v>120.9583333333333</c:v>
                </c:pt>
                <c:pt idx="85">
                  <c:v>121.9583333333333</c:v>
                </c:pt>
                <c:pt idx="86">
                  <c:v>124.9583333333333</c:v>
                </c:pt>
                <c:pt idx="87">
                  <c:v>125.9583333333333</c:v>
                </c:pt>
                <c:pt idx="88">
                  <c:v>126.9583333333333</c:v>
                </c:pt>
                <c:pt idx="89">
                  <c:v>127.9583333333333</c:v>
                </c:pt>
                <c:pt idx="90">
                  <c:v>128.9583333333333</c:v>
                </c:pt>
                <c:pt idx="91">
                  <c:v>131.9583333333333</c:v>
                </c:pt>
                <c:pt idx="92">
                  <c:v>132.9583333333333</c:v>
                </c:pt>
                <c:pt idx="93">
                  <c:v>133.9583333333333</c:v>
                </c:pt>
                <c:pt idx="94">
                  <c:v>134.9583333333333</c:v>
                </c:pt>
                <c:pt idx="95">
                  <c:v>135.9583333333333</c:v>
                </c:pt>
                <c:pt idx="96">
                  <c:v>138.9583333333333</c:v>
                </c:pt>
                <c:pt idx="97">
                  <c:v>139.9583333333333</c:v>
                </c:pt>
                <c:pt idx="98">
                  <c:v>140.9583333333333</c:v>
                </c:pt>
                <c:pt idx="99">
                  <c:v>141.9583333333333</c:v>
                </c:pt>
                <c:pt idx="100">
                  <c:v>142.9583333333333</c:v>
                </c:pt>
                <c:pt idx="101">
                  <c:v>146.9583333333333</c:v>
                </c:pt>
                <c:pt idx="102">
                  <c:v>147.9583333333333</c:v>
                </c:pt>
                <c:pt idx="103">
                  <c:v>148.9583333333333</c:v>
                </c:pt>
                <c:pt idx="104">
                  <c:v>149.9583333333333</c:v>
                </c:pt>
                <c:pt idx="105">
                  <c:v>152.9583333333333</c:v>
                </c:pt>
                <c:pt idx="106">
                  <c:v>153.9583333333333</c:v>
                </c:pt>
                <c:pt idx="107">
                  <c:v>154.9583333333333</c:v>
                </c:pt>
                <c:pt idx="108">
                  <c:v>155.9583333333333</c:v>
                </c:pt>
                <c:pt idx="109">
                  <c:v>156.9583333333333</c:v>
                </c:pt>
                <c:pt idx="110">
                  <c:v>159.9583333333333</c:v>
                </c:pt>
                <c:pt idx="111">
                  <c:v>160.9583333333333</c:v>
                </c:pt>
                <c:pt idx="112">
                  <c:v>161.9583333333333</c:v>
                </c:pt>
                <c:pt idx="113">
                  <c:v>162.9583333333333</c:v>
                </c:pt>
                <c:pt idx="114">
                  <c:v>163.9583333333333</c:v>
                </c:pt>
                <c:pt idx="115">
                  <c:v>166.9583333333333</c:v>
                </c:pt>
                <c:pt idx="116">
                  <c:v>167.9583333333333</c:v>
                </c:pt>
                <c:pt idx="117">
                  <c:v>168.9583333333333</c:v>
                </c:pt>
                <c:pt idx="118">
                  <c:v>169.9583333333333</c:v>
                </c:pt>
                <c:pt idx="119">
                  <c:v>170.9583333333333</c:v>
                </c:pt>
                <c:pt idx="120">
                  <c:v>173.9583333333333</c:v>
                </c:pt>
                <c:pt idx="121">
                  <c:v>174.9583333333333</c:v>
                </c:pt>
                <c:pt idx="122">
                  <c:v>175.9583333333333</c:v>
                </c:pt>
                <c:pt idx="123">
                  <c:v>176.9583333333333</c:v>
                </c:pt>
                <c:pt idx="124">
                  <c:v>177.9583333333333</c:v>
                </c:pt>
                <c:pt idx="125">
                  <c:v>180.9583333333333</c:v>
                </c:pt>
                <c:pt idx="126">
                  <c:v>182.9583333333333</c:v>
                </c:pt>
                <c:pt idx="127">
                  <c:v>183.9583333333333</c:v>
                </c:pt>
                <c:pt idx="128">
                  <c:v>184.9583333333333</c:v>
                </c:pt>
                <c:pt idx="129">
                  <c:v>187.9583333333333</c:v>
                </c:pt>
                <c:pt idx="130">
                  <c:v>188.9583333333333</c:v>
                </c:pt>
                <c:pt idx="131">
                  <c:v>189.9583333333333</c:v>
                </c:pt>
                <c:pt idx="132">
                  <c:v>190.9583333333333</c:v>
                </c:pt>
                <c:pt idx="133">
                  <c:v>191.9583333333333</c:v>
                </c:pt>
                <c:pt idx="134">
                  <c:v>194.9583333333333</c:v>
                </c:pt>
                <c:pt idx="135">
                  <c:v>195.9583333333333</c:v>
                </c:pt>
                <c:pt idx="136">
                  <c:v>196.9583333333333</c:v>
                </c:pt>
                <c:pt idx="137">
                  <c:v>197.9583333333333</c:v>
                </c:pt>
                <c:pt idx="138">
                  <c:v>198.9583333333333</c:v>
                </c:pt>
                <c:pt idx="139">
                  <c:v>201.9583333333333</c:v>
                </c:pt>
                <c:pt idx="140">
                  <c:v>202.9583333333333</c:v>
                </c:pt>
                <c:pt idx="141">
                  <c:v>203.9583333333333</c:v>
                </c:pt>
                <c:pt idx="142">
                  <c:v>204.9583333333333</c:v>
                </c:pt>
                <c:pt idx="143">
                  <c:v>205.9583333333333</c:v>
                </c:pt>
                <c:pt idx="144">
                  <c:v>208.9583333333333</c:v>
                </c:pt>
                <c:pt idx="145">
                  <c:v>209.9583333333333</c:v>
                </c:pt>
                <c:pt idx="146">
                  <c:v>210.9583333333333</c:v>
                </c:pt>
                <c:pt idx="147">
                  <c:v>211.9583333333333</c:v>
                </c:pt>
                <c:pt idx="148">
                  <c:v>212.9583333333333</c:v>
                </c:pt>
                <c:pt idx="149">
                  <c:v>215.9583333333333</c:v>
                </c:pt>
                <c:pt idx="150">
                  <c:v>216.9583333333333</c:v>
                </c:pt>
                <c:pt idx="151">
                  <c:v>217.9583333333333</c:v>
                </c:pt>
                <c:pt idx="152">
                  <c:v>218.9583333333333</c:v>
                </c:pt>
                <c:pt idx="153">
                  <c:v>219.9583333333333</c:v>
                </c:pt>
                <c:pt idx="154">
                  <c:v>222.9583333333333</c:v>
                </c:pt>
                <c:pt idx="155">
                  <c:v>223.9583333333333</c:v>
                </c:pt>
                <c:pt idx="156">
                  <c:v>224.9583333333333</c:v>
                </c:pt>
                <c:pt idx="157">
                  <c:v>225.9583333333333</c:v>
                </c:pt>
                <c:pt idx="158">
                  <c:v>226.9583333333333</c:v>
                </c:pt>
                <c:pt idx="159">
                  <c:v>229.9583333333333</c:v>
                </c:pt>
                <c:pt idx="160">
                  <c:v>230.9583333333333</c:v>
                </c:pt>
                <c:pt idx="161">
                  <c:v>231.9583333333333</c:v>
                </c:pt>
                <c:pt idx="162">
                  <c:v>232.9583333333333</c:v>
                </c:pt>
                <c:pt idx="163">
                  <c:v>233.9583333333333</c:v>
                </c:pt>
                <c:pt idx="164">
                  <c:v>236.9583333333333</c:v>
                </c:pt>
                <c:pt idx="165">
                  <c:v>237.9583333333333</c:v>
                </c:pt>
                <c:pt idx="166">
                  <c:v>238.9583333333333</c:v>
                </c:pt>
                <c:pt idx="167">
                  <c:v>239.9583333333333</c:v>
                </c:pt>
                <c:pt idx="168">
                  <c:v>240.9583333333333</c:v>
                </c:pt>
                <c:pt idx="169">
                  <c:v>244.9583333333333</c:v>
                </c:pt>
                <c:pt idx="170">
                  <c:v>245.9583333333333</c:v>
                </c:pt>
                <c:pt idx="171">
                  <c:v>246.9583333333333</c:v>
                </c:pt>
                <c:pt idx="172">
                  <c:v>247.9583333333333</c:v>
                </c:pt>
                <c:pt idx="173">
                  <c:v>250.9583333333333</c:v>
                </c:pt>
                <c:pt idx="174">
                  <c:v>251.9583333333333</c:v>
                </c:pt>
                <c:pt idx="175">
                  <c:v>252.9583333333333</c:v>
                </c:pt>
                <c:pt idx="176">
                  <c:v>253.9583333333333</c:v>
                </c:pt>
                <c:pt idx="177">
                  <c:v>254.9583333333333</c:v>
                </c:pt>
                <c:pt idx="178">
                  <c:v>257.9583333333333</c:v>
                </c:pt>
                <c:pt idx="179">
                  <c:v>258.9583333333333</c:v>
                </c:pt>
                <c:pt idx="180">
                  <c:v>259.9583333333333</c:v>
                </c:pt>
                <c:pt idx="181">
                  <c:v>260.9583333333333</c:v>
                </c:pt>
                <c:pt idx="182">
                  <c:v>261.9583333333333</c:v>
                </c:pt>
                <c:pt idx="183">
                  <c:v>264.9583333333333</c:v>
                </c:pt>
                <c:pt idx="184">
                  <c:v>265.9583333333333</c:v>
                </c:pt>
                <c:pt idx="185">
                  <c:v>266.9583333333333</c:v>
                </c:pt>
                <c:pt idx="186">
                  <c:v>267.9583333333333</c:v>
                </c:pt>
                <c:pt idx="187">
                  <c:v>268.9583333333333</c:v>
                </c:pt>
                <c:pt idx="188">
                  <c:v>271.9583333333333</c:v>
                </c:pt>
                <c:pt idx="189">
                  <c:v>272.9583333333333</c:v>
                </c:pt>
                <c:pt idx="190">
                  <c:v>273.9583333333333</c:v>
                </c:pt>
                <c:pt idx="191">
                  <c:v>274.9583333333333</c:v>
                </c:pt>
                <c:pt idx="192">
                  <c:v>275.9583333333333</c:v>
                </c:pt>
                <c:pt idx="193">
                  <c:v>278.9583333333333</c:v>
                </c:pt>
                <c:pt idx="194">
                  <c:v>279.9583333333333</c:v>
                </c:pt>
                <c:pt idx="195">
                  <c:v>280.9583333333333</c:v>
                </c:pt>
                <c:pt idx="196">
                  <c:v>281.9583333333333</c:v>
                </c:pt>
                <c:pt idx="197">
                  <c:v>282.9583333333333</c:v>
                </c:pt>
                <c:pt idx="198">
                  <c:v>285.9583333333333</c:v>
                </c:pt>
                <c:pt idx="199">
                  <c:v>286.9583333333333</c:v>
                </c:pt>
                <c:pt idx="200">
                  <c:v>287.9583333333333</c:v>
                </c:pt>
                <c:pt idx="201">
                  <c:v>288.9583333333333</c:v>
                </c:pt>
                <c:pt idx="202">
                  <c:v>289.9583333333333</c:v>
                </c:pt>
                <c:pt idx="203">
                  <c:v>292.9583333333333</c:v>
                </c:pt>
                <c:pt idx="204">
                  <c:v>293.9583333333333</c:v>
                </c:pt>
                <c:pt idx="205">
                  <c:v>294.9583333333333</c:v>
                </c:pt>
                <c:pt idx="206">
                  <c:v>295.9583333333333</c:v>
                </c:pt>
                <c:pt idx="207">
                  <c:v>296.9583333333333</c:v>
                </c:pt>
                <c:pt idx="208">
                  <c:v>300.0</c:v>
                </c:pt>
                <c:pt idx="209">
                  <c:v>301.0</c:v>
                </c:pt>
                <c:pt idx="210">
                  <c:v>302.0</c:v>
                </c:pt>
                <c:pt idx="211">
                  <c:v>303.0</c:v>
                </c:pt>
                <c:pt idx="212">
                  <c:v>304.0</c:v>
                </c:pt>
                <c:pt idx="213">
                  <c:v>307.0</c:v>
                </c:pt>
                <c:pt idx="214">
                  <c:v>308.0</c:v>
                </c:pt>
                <c:pt idx="215">
                  <c:v>309.0</c:v>
                </c:pt>
                <c:pt idx="216">
                  <c:v>310.0</c:v>
                </c:pt>
                <c:pt idx="217">
                  <c:v>311.0</c:v>
                </c:pt>
                <c:pt idx="218">
                  <c:v>314.0</c:v>
                </c:pt>
                <c:pt idx="219">
                  <c:v>315.0</c:v>
                </c:pt>
                <c:pt idx="220">
                  <c:v>316.0</c:v>
                </c:pt>
                <c:pt idx="221">
                  <c:v>317.0</c:v>
                </c:pt>
                <c:pt idx="222">
                  <c:v>318.0</c:v>
                </c:pt>
                <c:pt idx="223">
                  <c:v>321.0</c:v>
                </c:pt>
                <c:pt idx="224">
                  <c:v>322.0</c:v>
                </c:pt>
                <c:pt idx="225">
                  <c:v>323.0</c:v>
                </c:pt>
                <c:pt idx="226">
                  <c:v>325.0</c:v>
                </c:pt>
                <c:pt idx="227">
                  <c:v>328.0</c:v>
                </c:pt>
                <c:pt idx="228">
                  <c:v>329.0</c:v>
                </c:pt>
                <c:pt idx="229">
                  <c:v>330.0</c:v>
                </c:pt>
                <c:pt idx="230">
                  <c:v>331.0</c:v>
                </c:pt>
                <c:pt idx="231">
                  <c:v>332.0</c:v>
                </c:pt>
                <c:pt idx="232">
                  <c:v>335.0</c:v>
                </c:pt>
                <c:pt idx="233">
                  <c:v>336.0</c:v>
                </c:pt>
                <c:pt idx="234">
                  <c:v>337.0</c:v>
                </c:pt>
                <c:pt idx="235">
                  <c:v>338.0</c:v>
                </c:pt>
                <c:pt idx="236">
                  <c:v>339.0</c:v>
                </c:pt>
                <c:pt idx="237">
                  <c:v>342.0</c:v>
                </c:pt>
                <c:pt idx="238">
                  <c:v>343.0</c:v>
                </c:pt>
                <c:pt idx="239">
                  <c:v>344.0</c:v>
                </c:pt>
                <c:pt idx="240">
                  <c:v>345.0</c:v>
                </c:pt>
                <c:pt idx="241">
                  <c:v>346.0</c:v>
                </c:pt>
                <c:pt idx="242">
                  <c:v>349.0</c:v>
                </c:pt>
                <c:pt idx="243">
                  <c:v>350.0</c:v>
                </c:pt>
                <c:pt idx="244">
                  <c:v>351.0</c:v>
                </c:pt>
                <c:pt idx="245">
                  <c:v>352.0</c:v>
                </c:pt>
                <c:pt idx="246">
                  <c:v>353.0</c:v>
                </c:pt>
                <c:pt idx="247">
                  <c:v>357.0</c:v>
                </c:pt>
                <c:pt idx="248">
                  <c:v>358.0</c:v>
                </c:pt>
                <c:pt idx="249">
                  <c:v>359.0</c:v>
                </c:pt>
                <c:pt idx="250">
                  <c:v>360.0</c:v>
                </c:pt>
                <c:pt idx="251">
                  <c:v>365.0</c:v>
                </c:pt>
                <c:pt idx="252">
                  <c:v>366.0</c:v>
                </c:pt>
                <c:pt idx="253">
                  <c:v>367.0</c:v>
                </c:pt>
                <c:pt idx="254">
                  <c:v>370.0</c:v>
                </c:pt>
                <c:pt idx="255">
                  <c:v>371.0</c:v>
                </c:pt>
                <c:pt idx="256">
                  <c:v>372.0</c:v>
                </c:pt>
                <c:pt idx="257">
                  <c:v>373.0</c:v>
                </c:pt>
                <c:pt idx="258">
                  <c:v>374.0</c:v>
                </c:pt>
                <c:pt idx="259">
                  <c:v>378.0</c:v>
                </c:pt>
                <c:pt idx="260">
                  <c:v>379.0</c:v>
                </c:pt>
                <c:pt idx="261">
                  <c:v>380.0</c:v>
                </c:pt>
                <c:pt idx="262">
                  <c:v>381.0</c:v>
                </c:pt>
                <c:pt idx="263">
                  <c:v>384.0</c:v>
                </c:pt>
                <c:pt idx="264">
                  <c:v>385.0</c:v>
                </c:pt>
                <c:pt idx="265">
                  <c:v>386.0</c:v>
                </c:pt>
                <c:pt idx="266">
                  <c:v>387.0</c:v>
                </c:pt>
                <c:pt idx="267">
                  <c:v>388.0</c:v>
                </c:pt>
                <c:pt idx="268">
                  <c:v>391.0</c:v>
                </c:pt>
                <c:pt idx="269">
                  <c:v>392.0</c:v>
                </c:pt>
                <c:pt idx="270">
                  <c:v>393.0</c:v>
                </c:pt>
                <c:pt idx="271">
                  <c:v>394.0</c:v>
                </c:pt>
                <c:pt idx="272">
                  <c:v>395.0</c:v>
                </c:pt>
                <c:pt idx="273">
                  <c:v>398.0</c:v>
                </c:pt>
                <c:pt idx="274">
                  <c:v>399.0</c:v>
                </c:pt>
                <c:pt idx="275">
                  <c:v>400.0</c:v>
                </c:pt>
                <c:pt idx="276">
                  <c:v>401.0</c:v>
                </c:pt>
                <c:pt idx="277">
                  <c:v>402.0</c:v>
                </c:pt>
                <c:pt idx="278">
                  <c:v>405.0</c:v>
                </c:pt>
                <c:pt idx="279">
                  <c:v>406.0</c:v>
                </c:pt>
                <c:pt idx="280">
                  <c:v>407.0</c:v>
                </c:pt>
                <c:pt idx="281">
                  <c:v>408.0</c:v>
                </c:pt>
                <c:pt idx="282">
                  <c:v>409.0</c:v>
                </c:pt>
                <c:pt idx="283">
                  <c:v>413.0</c:v>
                </c:pt>
                <c:pt idx="284">
                  <c:v>414.0</c:v>
                </c:pt>
                <c:pt idx="285">
                  <c:v>415.0</c:v>
                </c:pt>
                <c:pt idx="286">
                  <c:v>416.0</c:v>
                </c:pt>
                <c:pt idx="287">
                  <c:v>419.0</c:v>
                </c:pt>
                <c:pt idx="288">
                  <c:v>420.0</c:v>
                </c:pt>
                <c:pt idx="289">
                  <c:v>421.0</c:v>
                </c:pt>
                <c:pt idx="290">
                  <c:v>422.0</c:v>
                </c:pt>
                <c:pt idx="291">
                  <c:v>423.0</c:v>
                </c:pt>
                <c:pt idx="292">
                  <c:v>426.0</c:v>
                </c:pt>
                <c:pt idx="293">
                  <c:v>427.0</c:v>
                </c:pt>
                <c:pt idx="294">
                  <c:v>428.0</c:v>
                </c:pt>
                <c:pt idx="295">
                  <c:v>429.0</c:v>
                </c:pt>
                <c:pt idx="296">
                  <c:v>430.0</c:v>
                </c:pt>
                <c:pt idx="297">
                  <c:v>432.9583333333333</c:v>
                </c:pt>
                <c:pt idx="298">
                  <c:v>433.9583333333333</c:v>
                </c:pt>
                <c:pt idx="299">
                  <c:v>434.9583333333333</c:v>
                </c:pt>
                <c:pt idx="300">
                  <c:v>435.9583333333333</c:v>
                </c:pt>
                <c:pt idx="301">
                  <c:v>436.9583333333333</c:v>
                </c:pt>
                <c:pt idx="302">
                  <c:v>439.9583333333333</c:v>
                </c:pt>
                <c:pt idx="303">
                  <c:v>440.9583333333333</c:v>
                </c:pt>
                <c:pt idx="304">
                  <c:v>441.9583333333333</c:v>
                </c:pt>
                <c:pt idx="305">
                  <c:v>442.9583333333333</c:v>
                </c:pt>
                <c:pt idx="306">
                  <c:v>443.9583333333333</c:v>
                </c:pt>
                <c:pt idx="307">
                  <c:v>446.9583333333333</c:v>
                </c:pt>
                <c:pt idx="308">
                  <c:v>447.9583333333333</c:v>
                </c:pt>
                <c:pt idx="309">
                  <c:v>448.9583333333333</c:v>
                </c:pt>
                <c:pt idx="310">
                  <c:v>449.9583333333333</c:v>
                </c:pt>
                <c:pt idx="311">
                  <c:v>450.9583333333333</c:v>
                </c:pt>
                <c:pt idx="312">
                  <c:v>453.9583333333333</c:v>
                </c:pt>
                <c:pt idx="313">
                  <c:v>454.9583333333333</c:v>
                </c:pt>
                <c:pt idx="314">
                  <c:v>455.9583333333333</c:v>
                </c:pt>
                <c:pt idx="315">
                  <c:v>456.9583333333333</c:v>
                </c:pt>
                <c:pt idx="316">
                  <c:v>460.9583333333333</c:v>
                </c:pt>
                <c:pt idx="317">
                  <c:v>461.9583333333333</c:v>
                </c:pt>
                <c:pt idx="318">
                  <c:v>462.9583333333333</c:v>
                </c:pt>
                <c:pt idx="319">
                  <c:v>463.9583333333333</c:v>
                </c:pt>
                <c:pt idx="320">
                  <c:v>464.9583333333333</c:v>
                </c:pt>
                <c:pt idx="321">
                  <c:v>467.9583333333333</c:v>
                </c:pt>
                <c:pt idx="322">
                  <c:v>468.9583333333333</c:v>
                </c:pt>
                <c:pt idx="323">
                  <c:v>469.9583333333333</c:v>
                </c:pt>
                <c:pt idx="324">
                  <c:v>470.9583333333333</c:v>
                </c:pt>
                <c:pt idx="325">
                  <c:v>471.9583333333333</c:v>
                </c:pt>
                <c:pt idx="326">
                  <c:v>474.9583333333333</c:v>
                </c:pt>
                <c:pt idx="327">
                  <c:v>475.9583333333333</c:v>
                </c:pt>
                <c:pt idx="328">
                  <c:v>476.9583333333333</c:v>
                </c:pt>
                <c:pt idx="329">
                  <c:v>477.9583333333333</c:v>
                </c:pt>
                <c:pt idx="330">
                  <c:v>478.9583333333333</c:v>
                </c:pt>
                <c:pt idx="331">
                  <c:v>481.9583333333333</c:v>
                </c:pt>
                <c:pt idx="332">
                  <c:v>482.9583333333333</c:v>
                </c:pt>
                <c:pt idx="333">
                  <c:v>483.9583333333333</c:v>
                </c:pt>
                <c:pt idx="334">
                  <c:v>484.9583333333333</c:v>
                </c:pt>
                <c:pt idx="335">
                  <c:v>485.9583333333333</c:v>
                </c:pt>
                <c:pt idx="336">
                  <c:v>488.9583333333333</c:v>
                </c:pt>
                <c:pt idx="337">
                  <c:v>489.9583333333333</c:v>
                </c:pt>
                <c:pt idx="338">
                  <c:v>490.9583333333333</c:v>
                </c:pt>
                <c:pt idx="339">
                  <c:v>491.9583333333333</c:v>
                </c:pt>
                <c:pt idx="340">
                  <c:v>492.9583333333333</c:v>
                </c:pt>
                <c:pt idx="341">
                  <c:v>495.9583333333333</c:v>
                </c:pt>
                <c:pt idx="342">
                  <c:v>496.9583333333333</c:v>
                </c:pt>
                <c:pt idx="343">
                  <c:v>497.9583333333333</c:v>
                </c:pt>
                <c:pt idx="344">
                  <c:v>498.9583333333333</c:v>
                </c:pt>
                <c:pt idx="345">
                  <c:v>499.9583333333333</c:v>
                </c:pt>
                <c:pt idx="346">
                  <c:v>502.9583333333333</c:v>
                </c:pt>
                <c:pt idx="347">
                  <c:v>503.9583333333333</c:v>
                </c:pt>
                <c:pt idx="348">
                  <c:v>504.9583333333333</c:v>
                </c:pt>
                <c:pt idx="349">
                  <c:v>505.9583333333333</c:v>
                </c:pt>
                <c:pt idx="350">
                  <c:v>506.9583333333333</c:v>
                </c:pt>
                <c:pt idx="351">
                  <c:v>510.9583333333333</c:v>
                </c:pt>
                <c:pt idx="352">
                  <c:v>511.9583333333333</c:v>
                </c:pt>
                <c:pt idx="353">
                  <c:v>512.9583333333333</c:v>
                </c:pt>
                <c:pt idx="354">
                  <c:v>513.9583333333333</c:v>
                </c:pt>
                <c:pt idx="355">
                  <c:v>516.9583333333333</c:v>
                </c:pt>
                <c:pt idx="356">
                  <c:v>517.9583333333333</c:v>
                </c:pt>
                <c:pt idx="357">
                  <c:v>518.9583333333333</c:v>
                </c:pt>
                <c:pt idx="358">
                  <c:v>519.9583333333333</c:v>
                </c:pt>
                <c:pt idx="359">
                  <c:v>520.9583333333333</c:v>
                </c:pt>
                <c:pt idx="360">
                  <c:v>523.9583333333333</c:v>
                </c:pt>
                <c:pt idx="361">
                  <c:v>524.9583333333333</c:v>
                </c:pt>
                <c:pt idx="362">
                  <c:v>525.9583333333333</c:v>
                </c:pt>
                <c:pt idx="363">
                  <c:v>526.9583333333333</c:v>
                </c:pt>
                <c:pt idx="364">
                  <c:v>527.9583333333333</c:v>
                </c:pt>
                <c:pt idx="365">
                  <c:v>530.9583333333333</c:v>
                </c:pt>
                <c:pt idx="366">
                  <c:v>531.9583333333333</c:v>
                </c:pt>
                <c:pt idx="367">
                  <c:v>532.9583333333333</c:v>
                </c:pt>
                <c:pt idx="368">
                  <c:v>533.9583333333333</c:v>
                </c:pt>
                <c:pt idx="369">
                  <c:v>534.9583333333333</c:v>
                </c:pt>
                <c:pt idx="370">
                  <c:v>537.9583333333333</c:v>
                </c:pt>
                <c:pt idx="371">
                  <c:v>538.9583333333333</c:v>
                </c:pt>
                <c:pt idx="372">
                  <c:v>539.9583333333333</c:v>
                </c:pt>
                <c:pt idx="373">
                  <c:v>540.9583333333333</c:v>
                </c:pt>
                <c:pt idx="374">
                  <c:v>541.9583333333333</c:v>
                </c:pt>
                <c:pt idx="375">
                  <c:v>544.9583333333333</c:v>
                </c:pt>
                <c:pt idx="376">
                  <c:v>545.9583333333333</c:v>
                </c:pt>
                <c:pt idx="377">
                  <c:v>547.9583333333333</c:v>
                </c:pt>
                <c:pt idx="378">
                  <c:v>548.9583333333333</c:v>
                </c:pt>
                <c:pt idx="379">
                  <c:v>551.9583333333333</c:v>
                </c:pt>
                <c:pt idx="380">
                  <c:v>552.9583333333333</c:v>
                </c:pt>
                <c:pt idx="381">
                  <c:v>553.9583333333333</c:v>
                </c:pt>
                <c:pt idx="382">
                  <c:v>554.9583333333333</c:v>
                </c:pt>
                <c:pt idx="383">
                  <c:v>555.9583333333333</c:v>
                </c:pt>
                <c:pt idx="384">
                  <c:v>558.9583333333333</c:v>
                </c:pt>
                <c:pt idx="385">
                  <c:v>559.9583333333333</c:v>
                </c:pt>
                <c:pt idx="386">
                  <c:v>560.9583333333333</c:v>
                </c:pt>
                <c:pt idx="387">
                  <c:v>561.9583333333333</c:v>
                </c:pt>
                <c:pt idx="388">
                  <c:v>562.9583333333333</c:v>
                </c:pt>
                <c:pt idx="389">
                  <c:v>565.9583333333333</c:v>
                </c:pt>
                <c:pt idx="390">
                  <c:v>566.9583333333333</c:v>
                </c:pt>
                <c:pt idx="391">
                  <c:v>567.9583333333333</c:v>
                </c:pt>
                <c:pt idx="392">
                  <c:v>568.9583333333333</c:v>
                </c:pt>
                <c:pt idx="393">
                  <c:v>569.9583333333333</c:v>
                </c:pt>
                <c:pt idx="394">
                  <c:v>572.9583333333333</c:v>
                </c:pt>
                <c:pt idx="395">
                  <c:v>573.9583333333333</c:v>
                </c:pt>
                <c:pt idx="396">
                  <c:v>574.9583333333333</c:v>
                </c:pt>
                <c:pt idx="397">
                  <c:v>575.9583333333333</c:v>
                </c:pt>
                <c:pt idx="398">
                  <c:v>576.9583333333333</c:v>
                </c:pt>
                <c:pt idx="399">
                  <c:v>579.9583333333333</c:v>
                </c:pt>
                <c:pt idx="400">
                  <c:v>580.9583333333333</c:v>
                </c:pt>
                <c:pt idx="401">
                  <c:v>581.9583333333333</c:v>
                </c:pt>
                <c:pt idx="402">
                  <c:v>582.9583333333333</c:v>
                </c:pt>
                <c:pt idx="403">
                  <c:v>583.9583333333333</c:v>
                </c:pt>
                <c:pt idx="404">
                  <c:v>586.9583333333333</c:v>
                </c:pt>
                <c:pt idx="405">
                  <c:v>587.9583333333333</c:v>
                </c:pt>
                <c:pt idx="406">
                  <c:v>588.9583333333333</c:v>
                </c:pt>
                <c:pt idx="407">
                  <c:v>589.9583333333333</c:v>
                </c:pt>
                <c:pt idx="408">
                  <c:v>590.9583333333333</c:v>
                </c:pt>
                <c:pt idx="409">
                  <c:v>593.9583333333333</c:v>
                </c:pt>
                <c:pt idx="410">
                  <c:v>594.9583333333333</c:v>
                </c:pt>
                <c:pt idx="411">
                  <c:v>595.9583333333333</c:v>
                </c:pt>
                <c:pt idx="412">
                  <c:v>596.9583333333333</c:v>
                </c:pt>
                <c:pt idx="413">
                  <c:v>597.9583333333333</c:v>
                </c:pt>
                <c:pt idx="414">
                  <c:v>600.9583333333333</c:v>
                </c:pt>
                <c:pt idx="415">
                  <c:v>601.9583333333333</c:v>
                </c:pt>
                <c:pt idx="416">
                  <c:v>602.9583333333333</c:v>
                </c:pt>
                <c:pt idx="417">
                  <c:v>603.9583333333333</c:v>
                </c:pt>
                <c:pt idx="418">
                  <c:v>604.9583333333333</c:v>
                </c:pt>
                <c:pt idx="419">
                  <c:v>608.9583333333333</c:v>
                </c:pt>
                <c:pt idx="420">
                  <c:v>609.9583333333333</c:v>
                </c:pt>
                <c:pt idx="421">
                  <c:v>610.9583333333333</c:v>
                </c:pt>
                <c:pt idx="422">
                  <c:v>611.9583333333333</c:v>
                </c:pt>
                <c:pt idx="423">
                  <c:v>614.9583333333333</c:v>
                </c:pt>
                <c:pt idx="424">
                  <c:v>615.9583333333333</c:v>
                </c:pt>
                <c:pt idx="425">
                  <c:v>616.9583333333333</c:v>
                </c:pt>
                <c:pt idx="426">
                  <c:v>617.9583333333333</c:v>
                </c:pt>
                <c:pt idx="427">
                  <c:v>618.9583333333333</c:v>
                </c:pt>
                <c:pt idx="428">
                  <c:v>621.9583333333333</c:v>
                </c:pt>
                <c:pt idx="429">
                  <c:v>622.9583333333333</c:v>
                </c:pt>
                <c:pt idx="430">
                  <c:v>623.9583333333333</c:v>
                </c:pt>
                <c:pt idx="431">
                  <c:v>624.9583333333333</c:v>
                </c:pt>
                <c:pt idx="432">
                  <c:v>625.9583333333333</c:v>
                </c:pt>
                <c:pt idx="433">
                  <c:v>628.9583333333333</c:v>
                </c:pt>
                <c:pt idx="434">
                  <c:v>629.9583333333333</c:v>
                </c:pt>
                <c:pt idx="435">
                  <c:v>630.9583333333333</c:v>
                </c:pt>
                <c:pt idx="436">
                  <c:v>631.9583333333333</c:v>
                </c:pt>
                <c:pt idx="437">
                  <c:v>632.9583333333333</c:v>
                </c:pt>
                <c:pt idx="438">
                  <c:v>635.9583333333333</c:v>
                </c:pt>
                <c:pt idx="439">
                  <c:v>636.9583333333333</c:v>
                </c:pt>
                <c:pt idx="440">
                  <c:v>637.9583333333333</c:v>
                </c:pt>
                <c:pt idx="441">
                  <c:v>638.9583333333333</c:v>
                </c:pt>
                <c:pt idx="442">
                  <c:v>639.9583333333333</c:v>
                </c:pt>
                <c:pt idx="443">
                  <c:v>642.9583333333333</c:v>
                </c:pt>
                <c:pt idx="444">
                  <c:v>643.9583333333333</c:v>
                </c:pt>
                <c:pt idx="445">
                  <c:v>644.9583333333333</c:v>
                </c:pt>
                <c:pt idx="446">
                  <c:v>645.9583333333333</c:v>
                </c:pt>
                <c:pt idx="447">
                  <c:v>646.9583333333333</c:v>
                </c:pt>
                <c:pt idx="448">
                  <c:v>649.9583333333333</c:v>
                </c:pt>
                <c:pt idx="449">
                  <c:v>650.9583333333333</c:v>
                </c:pt>
                <c:pt idx="450">
                  <c:v>651.9583333333333</c:v>
                </c:pt>
                <c:pt idx="451">
                  <c:v>652.9583333333333</c:v>
                </c:pt>
                <c:pt idx="452">
                  <c:v>653.9583333333333</c:v>
                </c:pt>
                <c:pt idx="453">
                  <c:v>656.9583333333333</c:v>
                </c:pt>
                <c:pt idx="454">
                  <c:v>657.9583333333333</c:v>
                </c:pt>
                <c:pt idx="455">
                  <c:v>658.9583333333333</c:v>
                </c:pt>
                <c:pt idx="456">
                  <c:v>659.9583333333333</c:v>
                </c:pt>
                <c:pt idx="457">
                  <c:v>660.9583333333333</c:v>
                </c:pt>
                <c:pt idx="458">
                  <c:v>663.9583333333333</c:v>
                </c:pt>
                <c:pt idx="459">
                  <c:v>664.9583333333333</c:v>
                </c:pt>
                <c:pt idx="460">
                  <c:v>665.9583333333333</c:v>
                </c:pt>
                <c:pt idx="461">
                  <c:v>666.9583333333333</c:v>
                </c:pt>
                <c:pt idx="462">
                  <c:v>667.9583333333333</c:v>
                </c:pt>
                <c:pt idx="463">
                  <c:v>671.0</c:v>
                </c:pt>
                <c:pt idx="464">
                  <c:v>672.0</c:v>
                </c:pt>
                <c:pt idx="465">
                  <c:v>673.0</c:v>
                </c:pt>
                <c:pt idx="466">
                  <c:v>674.0</c:v>
                </c:pt>
                <c:pt idx="467">
                  <c:v>675.0</c:v>
                </c:pt>
                <c:pt idx="468">
                  <c:v>678.0</c:v>
                </c:pt>
                <c:pt idx="469">
                  <c:v>679.0</c:v>
                </c:pt>
                <c:pt idx="470">
                  <c:v>680.0</c:v>
                </c:pt>
                <c:pt idx="471">
                  <c:v>681.0</c:v>
                </c:pt>
                <c:pt idx="472">
                  <c:v>682.0</c:v>
                </c:pt>
                <c:pt idx="473">
                  <c:v>685.0</c:v>
                </c:pt>
                <c:pt idx="474">
                  <c:v>686.0</c:v>
                </c:pt>
                <c:pt idx="475">
                  <c:v>687.0</c:v>
                </c:pt>
                <c:pt idx="476">
                  <c:v>689.0</c:v>
                </c:pt>
                <c:pt idx="477">
                  <c:v>692.0</c:v>
                </c:pt>
                <c:pt idx="478">
                  <c:v>693.0</c:v>
                </c:pt>
                <c:pt idx="479">
                  <c:v>694.0</c:v>
                </c:pt>
                <c:pt idx="480">
                  <c:v>695.0</c:v>
                </c:pt>
                <c:pt idx="481">
                  <c:v>696.0</c:v>
                </c:pt>
                <c:pt idx="482">
                  <c:v>699.0</c:v>
                </c:pt>
                <c:pt idx="483">
                  <c:v>700.0</c:v>
                </c:pt>
                <c:pt idx="484">
                  <c:v>701.0</c:v>
                </c:pt>
                <c:pt idx="485">
                  <c:v>702.0</c:v>
                </c:pt>
                <c:pt idx="486">
                  <c:v>703.0</c:v>
                </c:pt>
                <c:pt idx="487">
                  <c:v>706.0</c:v>
                </c:pt>
                <c:pt idx="488">
                  <c:v>707.0</c:v>
                </c:pt>
                <c:pt idx="489">
                  <c:v>708.0</c:v>
                </c:pt>
                <c:pt idx="490">
                  <c:v>709.0</c:v>
                </c:pt>
                <c:pt idx="491">
                  <c:v>710.0</c:v>
                </c:pt>
                <c:pt idx="492">
                  <c:v>713.0</c:v>
                </c:pt>
                <c:pt idx="493">
                  <c:v>714.0</c:v>
                </c:pt>
                <c:pt idx="494">
                  <c:v>715.0</c:v>
                </c:pt>
                <c:pt idx="495">
                  <c:v>716.0</c:v>
                </c:pt>
                <c:pt idx="496">
                  <c:v>717.0</c:v>
                </c:pt>
                <c:pt idx="497">
                  <c:v>720.0</c:v>
                </c:pt>
                <c:pt idx="498">
                  <c:v>722.0</c:v>
                </c:pt>
                <c:pt idx="499">
                  <c:v>723.0</c:v>
                </c:pt>
                <c:pt idx="500">
                  <c:v>724.0</c:v>
                </c:pt>
                <c:pt idx="501">
                  <c:v>727.0</c:v>
                </c:pt>
                <c:pt idx="502">
                  <c:v>729.0</c:v>
                </c:pt>
                <c:pt idx="503">
                  <c:v>730.0</c:v>
                </c:pt>
                <c:pt idx="504">
                  <c:v>731.0</c:v>
                </c:pt>
                <c:pt idx="505">
                  <c:v>734.0</c:v>
                </c:pt>
                <c:pt idx="506">
                  <c:v>735.0</c:v>
                </c:pt>
                <c:pt idx="507">
                  <c:v>736.0</c:v>
                </c:pt>
                <c:pt idx="508">
                  <c:v>737.0</c:v>
                </c:pt>
                <c:pt idx="509">
                  <c:v>738.0</c:v>
                </c:pt>
                <c:pt idx="510">
                  <c:v>741.0</c:v>
                </c:pt>
                <c:pt idx="511">
                  <c:v>742.0</c:v>
                </c:pt>
                <c:pt idx="512">
                  <c:v>743.0</c:v>
                </c:pt>
                <c:pt idx="513">
                  <c:v>744.0</c:v>
                </c:pt>
                <c:pt idx="514">
                  <c:v>745.0</c:v>
                </c:pt>
                <c:pt idx="515">
                  <c:v>749.0</c:v>
                </c:pt>
                <c:pt idx="516">
                  <c:v>750.0</c:v>
                </c:pt>
                <c:pt idx="517">
                  <c:v>751.0</c:v>
                </c:pt>
                <c:pt idx="518">
                  <c:v>752.0</c:v>
                </c:pt>
                <c:pt idx="519">
                  <c:v>755.0</c:v>
                </c:pt>
                <c:pt idx="520">
                  <c:v>756.0</c:v>
                </c:pt>
                <c:pt idx="521">
                  <c:v>757.0</c:v>
                </c:pt>
                <c:pt idx="522">
                  <c:v>758.0</c:v>
                </c:pt>
                <c:pt idx="523">
                  <c:v>759.0</c:v>
                </c:pt>
                <c:pt idx="524">
                  <c:v>762.0</c:v>
                </c:pt>
                <c:pt idx="525">
                  <c:v>763.0</c:v>
                </c:pt>
                <c:pt idx="526">
                  <c:v>764.0</c:v>
                </c:pt>
                <c:pt idx="527">
                  <c:v>765.0</c:v>
                </c:pt>
                <c:pt idx="528">
                  <c:v>766.0</c:v>
                </c:pt>
                <c:pt idx="529">
                  <c:v>769.0</c:v>
                </c:pt>
                <c:pt idx="530">
                  <c:v>770.0</c:v>
                </c:pt>
                <c:pt idx="531">
                  <c:v>771.0</c:v>
                </c:pt>
                <c:pt idx="532">
                  <c:v>772.0</c:v>
                </c:pt>
                <c:pt idx="533">
                  <c:v>773.0</c:v>
                </c:pt>
                <c:pt idx="534">
                  <c:v>777.0</c:v>
                </c:pt>
                <c:pt idx="535">
                  <c:v>778.0</c:v>
                </c:pt>
                <c:pt idx="536">
                  <c:v>779.0</c:v>
                </c:pt>
                <c:pt idx="537">
                  <c:v>780.0</c:v>
                </c:pt>
                <c:pt idx="538">
                  <c:v>783.0</c:v>
                </c:pt>
                <c:pt idx="539">
                  <c:v>784.0</c:v>
                </c:pt>
                <c:pt idx="540">
                  <c:v>785.0</c:v>
                </c:pt>
                <c:pt idx="541">
                  <c:v>786.0</c:v>
                </c:pt>
                <c:pt idx="542">
                  <c:v>787.0</c:v>
                </c:pt>
                <c:pt idx="543">
                  <c:v>790.0</c:v>
                </c:pt>
                <c:pt idx="544">
                  <c:v>791.0</c:v>
                </c:pt>
                <c:pt idx="545">
                  <c:v>792.0</c:v>
                </c:pt>
                <c:pt idx="546">
                  <c:v>793.0</c:v>
                </c:pt>
                <c:pt idx="547">
                  <c:v>794.0</c:v>
                </c:pt>
                <c:pt idx="548">
                  <c:v>796.9583333333333</c:v>
                </c:pt>
                <c:pt idx="549">
                  <c:v>797.9583333333333</c:v>
                </c:pt>
                <c:pt idx="550">
                  <c:v>798.9583333333333</c:v>
                </c:pt>
                <c:pt idx="551">
                  <c:v>799.9583333333333</c:v>
                </c:pt>
                <c:pt idx="552">
                  <c:v>800.9583333333333</c:v>
                </c:pt>
                <c:pt idx="553">
                  <c:v>803.9583333333333</c:v>
                </c:pt>
                <c:pt idx="554">
                  <c:v>804.9583333333333</c:v>
                </c:pt>
                <c:pt idx="555">
                  <c:v>805.9583333333333</c:v>
                </c:pt>
                <c:pt idx="556">
                  <c:v>806.9583333333333</c:v>
                </c:pt>
                <c:pt idx="557">
                  <c:v>810.9583333333333</c:v>
                </c:pt>
                <c:pt idx="558">
                  <c:v>811.9583333333333</c:v>
                </c:pt>
                <c:pt idx="559">
                  <c:v>812.9583333333333</c:v>
                </c:pt>
                <c:pt idx="560">
                  <c:v>813.9583333333333</c:v>
                </c:pt>
                <c:pt idx="561">
                  <c:v>814.9583333333333</c:v>
                </c:pt>
                <c:pt idx="562">
                  <c:v>817.9583333333333</c:v>
                </c:pt>
                <c:pt idx="563">
                  <c:v>818.9583333333333</c:v>
                </c:pt>
                <c:pt idx="564">
                  <c:v>819.9583333333333</c:v>
                </c:pt>
                <c:pt idx="565">
                  <c:v>820.9583333333333</c:v>
                </c:pt>
                <c:pt idx="566">
                  <c:v>821.9583333333333</c:v>
                </c:pt>
                <c:pt idx="567">
                  <c:v>824.9583333333333</c:v>
                </c:pt>
                <c:pt idx="568">
                  <c:v>825.9583333333333</c:v>
                </c:pt>
                <c:pt idx="569">
                  <c:v>826.9583333333333</c:v>
                </c:pt>
                <c:pt idx="570">
                  <c:v>827.9583333333333</c:v>
                </c:pt>
                <c:pt idx="571">
                  <c:v>828.9583333333333</c:v>
                </c:pt>
                <c:pt idx="572">
                  <c:v>831.9583333333333</c:v>
                </c:pt>
                <c:pt idx="573">
                  <c:v>832.9583333333333</c:v>
                </c:pt>
                <c:pt idx="574">
                  <c:v>833.9583333333333</c:v>
                </c:pt>
                <c:pt idx="575">
                  <c:v>834.9583333333333</c:v>
                </c:pt>
                <c:pt idx="576">
                  <c:v>835.9583333333333</c:v>
                </c:pt>
                <c:pt idx="577">
                  <c:v>838.9583333333333</c:v>
                </c:pt>
                <c:pt idx="578">
                  <c:v>839.9583333333333</c:v>
                </c:pt>
                <c:pt idx="579">
                  <c:v>840.9583333333333</c:v>
                </c:pt>
                <c:pt idx="580">
                  <c:v>841.9583333333333</c:v>
                </c:pt>
                <c:pt idx="581">
                  <c:v>842.9583333333333</c:v>
                </c:pt>
                <c:pt idx="582">
                  <c:v>845.9583333333333</c:v>
                </c:pt>
                <c:pt idx="583">
                  <c:v>846.9583333333333</c:v>
                </c:pt>
                <c:pt idx="584">
                  <c:v>847.9583333333333</c:v>
                </c:pt>
                <c:pt idx="585">
                  <c:v>848.9583333333333</c:v>
                </c:pt>
                <c:pt idx="586">
                  <c:v>849.9583333333333</c:v>
                </c:pt>
                <c:pt idx="587">
                  <c:v>852.9583333333333</c:v>
                </c:pt>
                <c:pt idx="588">
                  <c:v>853.9583333333333</c:v>
                </c:pt>
                <c:pt idx="589">
                  <c:v>854.9583333333333</c:v>
                </c:pt>
                <c:pt idx="590">
                  <c:v>855.9583333333333</c:v>
                </c:pt>
                <c:pt idx="591">
                  <c:v>856.9583333333333</c:v>
                </c:pt>
                <c:pt idx="592">
                  <c:v>859.9583333333333</c:v>
                </c:pt>
                <c:pt idx="593">
                  <c:v>860.9583333333333</c:v>
                </c:pt>
                <c:pt idx="594">
                  <c:v>861.9583333333333</c:v>
                </c:pt>
                <c:pt idx="595">
                  <c:v>862.9583333333333</c:v>
                </c:pt>
                <c:pt idx="596">
                  <c:v>863.9583333333333</c:v>
                </c:pt>
                <c:pt idx="597">
                  <c:v>866.9583333333333</c:v>
                </c:pt>
                <c:pt idx="598">
                  <c:v>867.9583333333333</c:v>
                </c:pt>
                <c:pt idx="599">
                  <c:v>868.9583333333333</c:v>
                </c:pt>
                <c:pt idx="600">
                  <c:v>869.9583333333333</c:v>
                </c:pt>
                <c:pt idx="601">
                  <c:v>870.9583333333333</c:v>
                </c:pt>
                <c:pt idx="602">
                  <c:v>874.9583333333333</c:v>
                </c:pt>
                <c:pt idx="603">
                  <c:v>875.9583333333333</c:v>
                </c:pt>
                <c:pt idx="604">
                  <c:v>876.9583333333333</c:v>
                </c:pt>
                <c:pt idx="605">
                  <c:v>877.9583333333333</c:v>
                </c:pt>
                <c:pt idx="606">
                  <c:v>880.9583333333333</c:v>
                </c:pt>
                <c:pt idx="607">
                  <c:v>881.9583333333333</c:v>
                </c:pt>
                <c:pt idx="608">
                  <c:v>882.9583333333333</c:v>
                </c:pt>
                <c:pt idx="609">
                  <c:v>883.9583333333333</c:v>
                </c:pt>
                <c:pt idx="610">
                  <c:v>884.9583333333333</c:v>
                </c:pt>
                <c:pt idx="611">
                  <c:v>887.9583333333333</c:v>
                </c:pt>
                <c:pt idx="612">
                  <c:v>888.9583333333333</c:v>
                </c:pt>
                <c:pt idx="613">
                  <c:v>889.9583333333333</c:v>
                </c:pt>
                <c:pt idx="614">
                  <c:v>890.9583333333333</c:v>
                </c:pt>
                <c:pt idx="615">
                  <c:v>891.9583333333333</c:v>
                </c:pt>
                <c:pt idx="616">
                  <c:v>894.9583333333333</c:v>
                </c:pt>
                <c:pt idx="617">
                  <c:v>895.9583333333333</c:v>
                </c:pt>
                <c:pt idx="618">
                  <c:v>896.9583333333333</c:v>
                </c:pt>
                <c:pt idx="619">
                  <c:v>897.9583333333333</c:v>
                </c:pt>
                <c:pt idx="620">
                  <c:v>898.9583333333333</c:v>
                </c:pt>
                <c:pt idx="621">
                  <c:v>901.9583333333333</c:v>
                </c:pt>
                <c:pt idx="622">
                  <c:v>902.9583333333333</c:v>
                </c:pt>
                <c:pt idx="623">
                  <c:v>903.9583333333333</c:v>
                </c:pt>
                <c:pt idx="624">
                  <c:v>904.9583333333333</c:v>
                </c:pt>
                <c:pt idx="625">
                  <c:v>905.9583333333333</c:v>
                </c:pt>
                <c:pt idx="626">
                  <c:v>908.9583333333333</c:v>
                </c:pt>
                <c:pt idx="627">
                  <c:v>909.9583333333333</c:v>
                </c:pt>
                <c:pt idx="628">
                  <c:v>910.9583333333333</c:v>
                </c:pt>
                <c:pt idx="629">
                  <c:v>911.9583333333333</c:v>
                </c:pt>
                <c:pt idx="630">
                  <c:v>915.9583333333333</c:v>
                </c:pt>
                <c:pt idx="631">
                  <c:v>916.9583333333333</c:v>
                </c:pt>
                <c:pt idx="632">
                  <c:v>917.9583333333333</c:v>
                </c:pt>
                <c:pt idx="633">
                  <c:v>918.9583333333333</c:v>
                </c:pt>
                <c:pt idx="634">
                  <c:v>919.9583333333333</c:v>
                </c:pt>
                <c:pt idx="635">
                  <c:v>922.9583333333333</c:v>
                </c:pt>
                <c:pt idx="636">
                  <c:v>923.9583333333333</c:v>
                </c:pt>
                <c:pt idx="637">
                  <c:v>924.9583333333333</c:v>
                </c:pt>
                <c:pt idx="638">
                  <c:v>925.9583333333333</c:v>
                </c:pt>
                <c:pt idx="639">
                  <c:v>926.9583333333333</c:v>
                </c:pt>
                <c:pt idx="640">
                  <c:v>929.9583333333333</c:v>
                </c:pt>
                <c:pt idx="641">
                  <c:v>930.9583333333333</c:v>
                </c:pt>
                <c:pt idx="642">
                  <c:v>931.9583333333333</c:v>
                </c:pt>
                <c:pt idx="643">
                  <c:v>932.9583333333333</c:v>
                </c:pt>
                <c:pt idx="644">
                  <c:v>933.9583333333333</c:v>
                </c:pt>
                <c:pt idx="645">
                  <c:v>936.9583333333333</c:v>
                </c:pt>
                <c:pt idx="646">
                  <c:v>937.9583333333333</c:v>
                </c:pt>
                <c:pt idx="647">
                  <c:v>938.9583333333333</c:v>
                </c:pt>
                <c:pt idx="648">
                  <c:v>939.9583333333333</c:v>
                </c:pt>
                <c:pt idx="649">
                  <c:v>940.9583333333333</c:v>
                </c:pt>
                <c:pt idx="650">
                  <c:v>943.9583333333333</c:v>
                </c:pt>
                <c:pt idx="651">
                  <c:v>944.9583333333333</c:v>
                </c:pt>
                <c:pt idx="652">
                  <c:v>945.9583333333333</c:v>
                </c:pt>
                <c:pt idx="653">
                  <c:v>946.9583333333333</c:v>
                </c:pt>
                <c:pt idx="654">
                  <c:v>947.9583333333333</c:v>
                </c:pt>
                <c:pt idx="655">
                  <c:v>950.9583333333333</c:v>
                </c:pt>
                <c:pt idx="656">
                  <c:v>951.9583333333333</c:v>
                </c:pt>
                <c:pt idx="657">
                  <c:v>952.9583333333333</c:v>
                </c:pt>
                <c:pt idx="658">
                  <c:v>953.9583333333333</c:v>
                </c:pt>
                <c:pt idx="659">
                  <c:v>954.9583333333333</c:v>
                </c:pt>
                <c:pt idx="660">
                  <c:v>957.9583333333333</c:v>
                </c:pt>
                <c:pt idx="661">
                  <c:v>958.9583333333333</c:v>
                </c:pt>
                <c:pt idx="662">
                  <c:v>959.9583333333333</c:v>
                </c:pt>
                <c:pt idx="663">
                  <c:v>960.9583333333333</c:v>
                </c:pt>
                <c:pt idx="664">
                  <c:v>961.9583333333333</c:v>
                </c:pt>
                <c:pt idx="665">
                  <c:v>964.9583333333333</c:v>
                </c:pt>
                <c:pt idx="666">
                  <c:v>965.9583333333333</c:v>
                </c:pt>
                <c:pt idx="667">
                  <c:v>966.9583333333333</c:v>
                </c:pt>
                <c:pt idx="668">
                  <c:v>967.9583333333333</c:v>
                </c:pt>
                <c:pt idx="669">
                  <c:v>968.9583333333333</c:v>
                </c:pt>
                <c:pt idx="670">
                  <c:v>972.9583333333333</c:v>
                </c:pt>
                <c:pt idx="671">
                  <c:v>973.9583333333333</c:v>
                </c:pt>
                <c:pt idx="672">
                  <c:v>974.9583333333333</c:v>
                </c:pt>
                <c:pt idx="673">
                  <c:v>975.9583333333333</c:v>
                </c:pt>
                <c:pt idx="674">
                  <c:v>978.9583333333333</c:v>
                </c:pt>
                <c:pt idx="675">
                  <c:v>979.9583333333333</c:v>
                </c:pt>
                <c:pt idx="676">
                  <c:v>980.9583333333333</c:v>
                </c:pt>
                <c:pt idx="677">
                  <c:v>981.9583333333333</c:v>
                </c:pt>
                <c:pt idx="678">
                  <c:v>982.9583333333333</c:v>
                </c:pt>
                <c:pt idx="679">
                  <c:v>985.9583333333333</c:v>
                </c:pt>
                <c:pt idx="680">
                  <c:v>986.9583333333333</c:v>
                </c:pt>
                <c:pt idx="681">
                  <c:v>987.9583333333333</c:v>
                </c:pt>
                <c:pt idx="682">
                  <c:v>988.9583333333333</c:v>
                </c:pt>
                <c:pt idx="683">
                  <c:v>989.9583333333333</c:v>
                </c:pt>
                <c:pt idx="684">
                  <c:v>992.9583333333333</c:v>
                </c:pt>
                <c:pt idx="685">
                  <c:v>993.9583333333333</c:v>
                </c:pt>
                <c:pt idx="686">
                  <c:v>994.9583333333333</c:v>
                </c:pt>
                <c:pt idx="687">
                  <c:v>995.9583333333333</c:v>
                </c:pt>
                <c:pt idx="688">
                  <c:v>996.9583333333333</c:v>
                </c:pt>
                <c:pt idx="689">
                  <c:v>999.9583333333333</c:v>
                </c:pt>
                <c:pt idx="690">
                  <c:v>1000.958333333333</c:v>
                </c:pt>
                <c:pt idx="691">
                  <c:v>1001.958333333333</c:v>
                </c:pt>
                <c:pt idx="692">
                  <c:v>1002.958333333333</c:v>
                </c:pt>
                <c:pt idx="693">
                  <c:v>1003.958333333333</c:v>
                </c:pt>
                <c:pt idx="694">
                  <c:v>1006.958333333333</c:v>
                </c:pt>
                <c:pt idx="695">
                  <c:v>1007.958333333333</c:v>
                </c:pt>
                <c:pt idx="696">
                  <c:v>1008.958333333333</c:v>
                </c:pt>
                <c:pt idx="697">
                  <c:v>1009.958333333333</c:v>
                </c:pt>
                <c:pt idx="698">
                  <c:v>1010.958333333333</c:v>
                </c:pt>
                <c:pt idx="699">
                  <c:v>1013.958333333333</c:v>
                </c:pt>
                <c:pt idx="700">
                  <c:v>1014.958333333333</c:v>
                </c:pt>
                <c:pt idx="701">
                  <c:v>1015.958333333333</c:v>
                </c:pt>
                <c:pt idx="702">
                  <c:v>1016.958333333333</c:v>
                </c:pt>
                <c:pt idx="703">
                  <c:v>1017.958333333333</c:v>
                </c:pt>
                <c:pt idx="704">
                  <c:v>1020.958333333333</c:v>
                </c:pt>
                <c:pt idx="705">
                  <c:v>1021.958333333333</c:v>
                </c:pt>
                <c:pt idx="706">
                  <c:v>1022.958333333333</c:v>
                </c:pt>
                <c:pt idx="707">
                  <c:v>1023.958333333333</c:v>
                </c:pt>
                <c:pt idx="708">
                  <c:v>1024.958333333333</c:v>
                </c:pt>
                <c:pt idx="709">
                  <c:v>1027.958333333333</c:v>
                </c:pt>
                <c:pt idx="710">
                  <c:v>1028.958333333333</c:v>
                </c:pt>
                <c:pt idx="711">
                  <c:v>1029.958333333333</c:v>
                </c:pt>
                <c:pt idx="712">
                  <c:v>1030.958333333333</c:v>
                </c:pt>
                <c:pt idx="713">
                  <c:v>1031.958333333333</c:v>
                </c:pt>
                <c:pt idx="714">
                  <c:v>1035.0</c:v>
                </c:pt>
                <c:pt idx="715">
                  <c:v>1036.0</c:v>
                </c:pt>
                <c:pt idx="716">
                  <c:v>1037.0</c:v>
                </c:pt>
                <c:pt idx="717">
                  <c:v>1038.0</c:v>
                </c:pt>
                <c:pt idx="718">
                  <c:v>1039.0</c:v>
                </c:pt>
                <c:pt idx="719">
                  <c:v>1042.0</c:v>
                </c:pt>
                <c:pt idx="720">
                  <c:v>1043.0</c:v>
                </c:pt>
                <c:pt idx="721">
                  <c:v>1044.0</c:v>
                </c:pt>
                <c:pt idx="722">
                  <c:v>1045.0</c:v>
                </c:pt>
                <c:pt idx="723">
                  <c:v>1046.0</c:v>
                </c:pt>
                <c:pt idx="724">
                  <c:v>1049.0</c:v>
                </c:pt>
                <c:pt idx="725">
                  <c:v>1050.0</c:v>
                </c:pt>
                <c:pt idx="726">
                  <c:v>1051.0</c:v>
                </c:pt>
                <c:pt idx="727">
                  <c:v>1052.0</c:v>
                </c:pt>
                <c:pt idx="728">
                  <c:v>1053.0</c:v>
                </c:pt>
                <c:pt idx="729">
                  <c:v>1056.0</c:v>
                </c:pt>
                <c:pt idx="730">
                  <c:v>1057.0</c:v>
                </c:pt>
                <c:pt idx="731">
                  <c:v>1058.0</c:v>
                </c:pt>
                <c:pt idx="732">
                  <c:v>1060.0</c:v>
                </c:pt>
                <c:pt idx="733">
                  <c:v>1063.0</c:v>
                </c:pt>
                <c:pt idx="734">
                  <c:v>1064.0</c:v>
                </c:pt>
                <c:pt idx="735">
                  <c:v>1065.0</c:v>
                </c:pt>
                <c:pt idx="736">
                  <c:v>1066.0</c:v>
                </c:pt>
                <c:pt idx="737">
                  <c:v>1067.0</c:v>
                </c:pt>
                <c:pt idx="738">
                  <c:v>1070.0</c:v>
                </c:pt>
                <c:pt idx="739">
                  <c:v>1071.0</c:v>
                </c:pt>
                <c:pt idx="740">
                  <c:v>1072.0</c:v>
                </c:pt>
                <c:pt idx="741">
                  <c:v>1073.0</c:v>
                </c:pt>
                <c:pt idx="742">
                  <c:v>1074.0</c:v>
                </c:pt>
                <c:pt idx="743">
                  <c:v>1077.0</c:v>
                </c:pt>
                <c:pt idx="744">
                  <c:v>1078.0</c:v>
                </c:pt>
                <c:pt idx="745">
                  <c:v>1079.0</c:v>
                </c:pt>
                <c:pt idx="746">
                  <c:v>1080.0</c:v>
                </c:pt>
                <c:pt idx="747">
                  <c:v>1081.0</c:v>
                </c:pt>
                <c:pt idx="748">
                  <c:v>1084.0</c:v>
                </c:pt>
                <c:pt idx="749">
                  <c:v>1085.0</c:v>
                </c:pt>
                <c:pt idx="750">
                  <c:v>1086.0</c:v>
                </c:pt>
                <c:pt idx="751">
                  <c:v>1088.0</c:v>
                </c:pt>
                <c:pt idx="752">
                  <c:v>1091.0</c:v>
                </c:pt>
                <c:pt idx="753">
                  <c:v>1092.0</c:v>
                </c:pt>
                <c:pt idx="754">
                  <c:v>1093.0</c:v>
                </c:pt>
                <c:pt idx="755">
                  <c:v>1095.0</c:v>
                </c:pt>
                <c:pt idx="756">
                  <c:v>1098.0</c:v>
                </c:pt>
                <c:pt idx="757">
                  <c:v>1099.0</c:v>
                </c:pt>
                <c:pt idx="758">
                  <c:v>1100.0</c:v>
                </c:pt>
                <c:pt idx="759">
                  <c:v>1101.0</c:v>
                </c:pt>
                <c:pt idx="760">
                  <c:v>1102.0</c:v>
                </c:pt>
                <c:pt idx="761">
                  <c:v>1105.0</c:v>
                </c:pt>
                <c:pt idx="762">
                  <c:v>1106.0</c:v>
                </c:pt>
                <c:pt idx="763">
                  <c:v>1107.0</c:v>
                </c:pt>
                <c:pt idx="764">
                  <c:v>1108.0</c:v>
                </c:pt>
                <c:pt idx="765">
                  <c:v>1109.0</c:v>
                </c:pt>
                <c:pt idx="766">
                  <c:v>1113.0</c:v>
                </c:pt>
                <c:pt idx="767">
                  <c:v>1114.0</c:v>
                </c:pt>
                <c:pt idx="768">
                  <c:v>1115.0</c:v>
                </c:pt>
                <c:pt idx="769">
                  <c:v>1116.0</c:v>
                </c:pt>
                <c:pt idx="770">
                  <c:v>1119.0</c:v>
                </c:pt>
                <c:pt idx="771">
                  <c:v>1120.0</c:v>
                </c:pt>
                <c:pt idx="772">
                  <c:v>1121.0</c:v>
                </c:pt>
                <c:pt idx="773">
                  <c:v>1122.0</c:v>
                </c:pt>
                <c:pt idx="774">
                  <c:v>1123.0</c:v>
                </c:pt>
                <c:pt idx="775">
                  <c:v>1126.0</c:v>
                </c:pt>
                <c:pt idx="776">
                  <c:v>1127.0</c:v>
                </c:pt>
                <c:pt idx="777">
                  <c:v>1128.0</c:v>
                </c:pt>
                <c:pt idx="778">
                  <c:v>1129.0</c:v>
                </c:pt>
                <c:pt idx="779">
                  <c:v>1130.0</c:v>
                </c:pt>
                <c:pt idx="780">
                  <c:v>1133.0</c:v>
                </c:pt>
                <c:pt idx="781">
                  <c:v>1134.0</c:v>
                </c:pt>
                <c:pt idx="782">
                  <c:v>1135.0</c:v>
                </c:pt>
                <c:pt idx="783">
                  <c:v>1136.0</c:v>
                </c:pt>
                <c:pt idx="784">
                  <c:v>1137.0</c:v>
                </c:pt>
                <c:pt idx="785">
                  <c:v>1141.0</c:v>
                </c:pt>
                <c:pt idx="786">
                  <c:v>1142.0</c:v>
                </c:pt>
                <c:pt idx="787">
                  <c:v>1143.0</c:v>
                </c:pt>
                <c:pt idx="788">
                  <c:v>1144.0</c:v>
                </c:pt>
                <c:pt idx="789">
                  <c:v>1147.0</c:v>
                </c:pt>
                <c:pt idx="790">
                  <c:v>1148.0</c:v>
                </c:pt>
                <c:pt idx="791">
                  <c:v>1149.0</c:v>
                </c:pt>
                <c:pt idx="792">
                  <c:v>1150.0</c:v>
                </c:pt>
                <c:pt idx="793">
                  <c:v>1151.0</c:v>
                </c:pt>
                <c:pt idx="794">
                  <c:v>1154.0</c:v>
                </c:pt>
                <c:pt idx="795">
                  <c:v>1155.0</c:v>
                </c:pt>
                <c:pt idx="796">
                  <c:v>1156.0</c:v>
                </c:pt>
                <c:pt idx="797">
                  <c:v>1157.0</c:v>
                </c:pt>
                <c:pt idx="798">
                  <c:v>1158.0</c:v>
                </c:pt>
                <c:pt idx="799">
                  <c:v>1160.958333333333</c:v>
                </c:pt>
                <c:pt idx="800">
                  <c:v>1161.958333333333</c:v>
                </c:pt>
                <c:pt idx="801">
                  <c:v>1162.958333333333</c:v>
                </c:pt>
                <c:pt idx="802">
                  <c:v>1163.958333333333</c:v>
                </c:pt>
                <c:pt idx="803">
                  <c:v>1164.958333333333</c:v>
                </c:pt>
                <c:pt idx="804">
                  <c:v>1167.958333333333</c:v>
                </c:pt>
                <c:pt idx="805">
                  <c:v>1168.958333333333</c:v>
                </c:pt>
                <c:pt idx="806">
                  <c:v>1169.958333333333</c:v>
                </c:pt>
                <c:pt idx="807">
                  <c:v>1170.958333333333</c:v>
                </c:pt>
                <c:pt idx="808">
                  <c:v>1171.958333333333</c:v>
                </c:pt>
                <c:pt idx="809">
                  <c:v>1174.958333333333</c:v>
                </c:pt>
                <c:pt idx="810">
                  <c:v>1175.958333333333</c:v>
                </c:pt>
                <c:pt idx="811">
                  <c:v>1176.958333333333</c:v>
                </c:pt>
                <c:pt idx="812">
                  <c:v>1177.958333333333</c:v>
                </c:pt>
                <c:pt idx="813">
                  <c:v>1178.958333333333</c:v>
                </c:pt>
                <c:pt idx="814">
                  <c:v>1181.958333333333</c:v>
                </c:pt>
                <c:pt idx="815">
                  <c:v>1182.958333333333</c:v>
                </c:pt>
                <c:pt idx="816">
                  <c:v>1183.958333333333</c:v>
                </c:pt>
                <c:pt idx="817">
                  <c:v>1184.958333333333</c:v>
                </c:pt>
                <c:pt idx="818">
                  <c:v>1185.958333333333</c:v>
                </c:pt>
                <c:pt idx="819">
                  <c:v>1188.958333333333</c:v>
                </c:pt>
                <c:pt idx="820">
                  <c:v>1189.958333333333</c:v>
                </c:pt>
                <c:pt idx="821">
                  <c:v>1190.958333333333</c:v>
                </c:pt>
                <c:pt idx="822">
                  <c:v>1191.958333333333</c:v>
                </c:pt>
                <c:pt idx="823">
                  <c:v>1195.958333333333</c:v>
                </c:pt>
                <c:pt idx="824">
                  <c:v>1196.958333333333</c:v>
                </c:pt>
                <c:pt idx="825">
                  <c:v>1197.958333333333</c:v>
                </c:pt>
                <c:pt idx="826">
                  <c:v>1198.958333333333</c:v>
                </c:pt>
                <c:pt idx="827">
                  <c:v>1199.958333333333</c:v>
                </c:pt>
                <c:pt idx="828">
                  <c:v>1202.958333333333</c:v>
                </c:pt>
                <c:pt idx="829">
                  <c:v>1203.958333333333</c:v>
                </c:pt>
                <c:pt idx="830">
                  <c:v>1204.958333333333</c:v>
                </c:pt>
                <c:pt idx="831">
                  <c:v>1205.958333333333</c:v>
                </c:pt>
                <c:pt idx="832">
                  <c:v>1206.958333333333</c:v>
                </c:pt>
                <c:pt idx="833">
                  <c:v>1209.958333333333</c:v>
                </c:pt>
                <c:pt idx="834">
                  <c:v>1210.958333333333</c:v>
                </c:pt>
                <c:pt idx="835">
                  <c:v>1211.958333333333</c:v>
                </c:pt>
                <c:pt idx="836">
                  <c:v>1212.958333333333</c:v>
                </c:pt>
                <c:pt idx="837">
                  <c:v>1213.958333333333</c:v>
                </c:pt>
                <c:pt idx="838">
                  <c:v>1216.958333333333</c:v>
                </c:pt>
                <c:pt idx="839">
                  <c:v>1217.958333333333</c:v>
                </c:pt>
                <c:pt idx="840">
                  <c:v>1218.958333333333</c:v>
                </c:pt>
                <c:pt idx="841">
                  <c:v>1219.958333333333</c:v>
                </c:pt>
                <c:pt idx="842">
                  <c:v>1220.958333333333</c:v>
                </c:pt>
                <c:pt idx="843">
                  <c:v>1223.958333333333</c:v>
                </c:pt>
                <c:pt idx="844">
                  <c:v>1224.958333333333</c:v>
                </c:pt>
                <c:pt idx="845">
                  <c:v>1225.958333333333</c:v>
                </c:pt>
                <c:pt idx="846">
                  <c:v>1226.958333333333</c:v>
                </c:pt>
                <c:pt idx="847">
                  <c:v>1227.958333333333</c:v>
                </c:pt>
                <c:pt idx="848">
                  <c:v>1230.958333333333</c:v>
                </c:pt>
                <c:pt idx="849">
                  <c:v>1231.958333333333</c:v>
                </c:pt>
                <c:pt idx="850">
                  <c:v>1232.958333333333</c:v>
                </c:pt>
                <c:pt idx="851">
                  <c:v>1233.958333333333</c:v>
                </c:pt>
                <c:pt idx="852">
                  <c:v>1234.958333333333</c:v>
                </c:pt>
                <c:pt idx="853">
                  <c:v>1238.958333333333</c:v>
                </c:pt>
                <c:pt idx="854">
                  <c:v>1239.958333333333</c:v>
                </c:pt>
                <c:pt idx="855">
                  <c:v>1240.958333333333</c:v>
                </c:pt>
                <c:pt idx="856">
                  <c:v>1241.958333333333</c:v>
                </c:pt>
                <c:pt idx="857">
                  <c:v>1244.958333333333</c:v>
                </c:pt>
                <c:pt idx="858">
                  <c:v>1245.958333333333</c:v>
                </c:pt>
                <c:pt idx="859">
                  <c:v>1246.958333333333</c:v>
                </c:pt>
                <c:pt idx="860">
                  <c:v>1247.958333333333</c:v>
                </c:pt>
                <c:pt idx="861">
                  <c:v>1248.958333333333</c:v>
                </c:pt>
                <c:pt idx="862">
                  <c:v>1251.958333333333</c:v>
                </c:pt>
                <c:pt idx="863">
                  <c:v>1252.958333333333</c:v>
                </c:pt>
                <c:pt idx="864">
                  <c:v>1253.958333333333</c:v>
                </c:pt>
                <c:pt idx="865">
                  <c:v>1254.958333333333</c:v>
                </c:pt>
                <c:pt idx="866">
                  <c:v>1255.958333333333</c:v>
                </c:pt>
                <c:pt idx="867">
                  <c:v>1258.958333333333</c:v>
                </c:pt>
                <c:pt idx="868">
                  <c:v>1259.958333333333</c:v>
                </c:pt>
                <c:pt idx="869">
                  <c:v>1260.958333333333</c:v>
                </c:pt>
                <c:pt idx="870">
                  <c:v>1261.958333333333</c:v>
                </c:pt>
                <c:pt idx="871">
                  <c:v>1262.958333333333</c:v>
                </c:pt>
                <c:pt idx="872">
                  <c:v>1265.958333333333</c:v>
                </c:pt>
                <c:pt idx="873">
                  <c:v>1266.958333333333</c:v>
                </c:pt>
                <c:pt idx="874">
                  <c:v>1267.958333333333</c:v>
                </c:pt>
                <c:pt idx="875">
                  <c:v>1268.958333333333</c:v>
                </c:pt>
                <c:pt idx="876">
                  <c:v>1269.958333333333</c:v>
                </c:pt>
                <c:pt idx="877">
                  <c:v>1272.958333333333</c:v>
                </c:pt>
                <c:pt idx="878">
                  <c:v>1273.958333333333</c:v>
                </c:pt>
                <c:pt idx="879">
                  <c:v>1274.958333333333</c:v>
                </c:pt>
                <c:pt idx="880">
                  <c:v>1275.958333333333</c:v>
                </c:pt>
                <c:pt idx="881">
                  <c:v>1279.958333333333</c:v>
                </c:pt>
                <c:pt idx="882">
                  <c:v>1280.958333333333</c:v>
                </c:pt>
                <c:pt idx="883">
                  <c:v>1281.958333333333</c:v>
                </c:pt>
                <c:pt idx="884">
                  <c:v>1282.958333333333</c:v>
                </c:pt>
                <c:pt idx="885">
                  <c:v>1283.958333333333</c:v>
                </c:pt>
                <c:pt idx="886">
                  <c:v>1286.958333333333</c:v>
                </c:pt>
                <c:pt idx="887">
                  <c:v>1287.958333333333</c:v>
                </c:pt>
                <c:pt idx="888">
                  <c:v>1288.958333333333</c:v>
                </c:pt>
                <c:pt idx="889">
                  <c:v>1289.958333333333</c:v>
                </c:pt>
                <c:pt idx="890">
                  <c:v>1290.958333333333</c:v>
                </c:pt>
                <c:pt idx="891">
                  <c:v>1293.958333333333</c:v>
                </c:pt>
                <c:pt idx="892">
                  <c:v>1294.958333333333</c:v>
                </c:pt>
                <c:pt idx="893">
                  <c:v>1295.958333333333</c:v>
                </c:pt>
                <c:pt idx="894">
                  <c:v>1296.958333333333</c:v>
                </c:pt>
                <c:pt idx="895">
                  <c:v>1297.958333333333</c:v>
                </c:pt>
                <c:pt idx="896">
                  <c:v>1300.958333333333</c:v>
                </c:pt>
                <c:pt idx="897">
                  <c:v>1301.958333333333</c:v>
                </c:pt>
                <c:pt idx="898">
                  <c:v>1302.958333333333</c:v>
                </c:pt>
                <c:pt idx="899">
                  <c:v>1303.958333333333</c:v>
                </c:pt>
                <c:pt idx="900">
                  <c:v>1304.958333333333</c:v>
                </c:pt>
                <c:pt idx="901">
                  <c:v>1307.958333333333</c:v>
                </c:pt>
                <c:pt idx="902">
                  <c:v>1308.958333333333</c:v>
                </c:pt>
                <c:pt idx="903">
                  <c:v>1309.958333333333</c:v>
                </c:pt>
                <c:pt idx="904">
                  <c:v>1310.958333333333</c:v>
                </c:pt>
                <c:pt idx="905">
                  <c:v>1311.958333333333</c:v>
                </c:pt>
                <c:pt idx="906">
                  <c:v>1314.958333333333</c:v>
                </c:pt>
                <c:pt idx="907">
                  <c:v>1315.958333333333</c:v>
                </c:pt>
                <c:pt idx="908">
                  <c:v>1316.958333333333</c:v>
                </c:pt>
                <c:pt idx="909">
                  <c:v>1317.958333333333</c:v>
                </c:pt>
                <c:pt idx="910">
                  <c:v>1318.958333333333</c:v>
                </c:pt>
                <c:pt idx="911">
                  <c:v>1321.958333333333</c:v>
                </c:pt>
                <c:pt idx="912">
                  <c:v>1322.958333333333</c:v>
                </c:pt>
                <c:pt idx="913">
                  <c:v>1323.958333333333</c:v>
                </c:pt>
                <c:pt idx="914">
                  <c:v>1324.958333333333</c:v>
                </c:pt>
                <c:pt idx="915">
                  <c:v>1325.958333333333</c:v>
                </c:pt>
                <c:pt idx="916">
                  <c:v>1328.958333333333</c:v>
                </c:pt>
                <c:pt idx="917">
                  <c:v>1329.958333333333</c:v>
                </c:pt>
                <c:pt idx="918">
                  <c:v>1330.958333333333</c:v>
                </c:pt>
                <c:pt idx="919">
                  <c:v>1331.958333333333</c:v>
                </c:pt>
                <c:pt idx="920">
                  <c:v>1332.958333333333</c:v>
                </c:pt>
                <c:pt idx="921">
                  <c:v>1335.958333333333</c:v>
                </c:pt>
                <c:pt idx="922">
                  <c:v>1336.958333333333</c:v>
                </c:pt>
                <c:pt idx="923">
                  <c:v>1337.958333333333</c:v>
                </c:pt>
                <c:pt idx="924">
                  <c:v>1338.958333333333</c:v>
                </c:pt>
                <c:pt idx="925">
                  <c:v>1339.958333333333</c:v>
                </c:pt>
                <c:pt idx="926">
                  <c:v>1343.958333333333</c:v>
                </c:pt>
                <c:pt idx="927">
                  <c:v>1344.958333333333</c:v>
                </c:pt>
                <c:pt idx="928">
                  <c:v>1345.958333333333</c:v>
                </c:pt>
                <c:pt idx="929">
                  <c:v>1346.958333333333</c:v>
                </c:pt>
                <c:pt idx="930">
                  <c:v>1349.958333333333</c:v>
                </c:pt>
                <c:pt idx="931">
                  <c:v>1350.958333333333</c:v>
                </c:pt>
                <c:pt idx="932">
                  <c:v>1351.958333333333</c:v>
                </c:pt>
                <c:pt idx="933">
                  <c:v>1352.958333333333</c:v>
                </c:pt>
                <c:pt idx="934">
                  <c:v>1353.958333333333</c:v>
                </c:pt>
                <c:pt idx="935">
                  <c:v>1356.958333333333</c:v>
                </c:pt>
                <c:pt idx="936">
                  <c:v>1357.958333333333</c:v>
                </c:pt>
                <c:pt idx="937">
                  <c:v>1358.958333333333</c:v>
                </c:pt>
                <c:pt idx="938">
                  <c:v>1359.958333333333</c:v>
                </c:pt>
                <c:pt idx="939">
                  <c:v>1360.958333333333</c:v>
                </c:pt>
                <c:pt idx="940">
                  <c:v>1363.958333333333</c:v>
                </c:pt>
                <c:pt idx="941">
                  <c:v>1364.958333333333</c:v>
                </c:pt>
                <c:pt idx="942">
                  <c:v>1365.958333333333</c:v>
                </c:pt>
                <c:pt idx="943">
                  <c:v>1366.958333333333</c:v>
                </c:pt>
                <c:pt idx="944">
                  <c:v>1367.958333333333</c:v>
                </c:pt>
                <c:pt idx="945">
                  <c:v>1370.958333333333</c:v>
                </c:pt>
                <c:pt idx="946">
                  <c:v>1371.958333333333</c:v>
                </c:pt>
                <c:pt idx="947">
                  <c:v>1372.958333333333</c:v>
                </c:pt>
                <c:pt idx="948">
                  <c:v>1373.958333333333</c:v>
                </c:pt>
                <c:pt idx="949">
                  <c:v>1374.958333333333</c:v>
                </c:pt>
                <c:pt idx="950">
                  <c:v>1377.958333333333</c:v>
                </c:pt>
                <c:pt idx="951">
                  <c:v>1378.958333333333</c:v>
                </c:pt>
                <c:pt idx="952">
                  <c:v>1379.958333333333</c:v>
                </c:pt>
                <c:pt idx="953">
                  <c:v>1380.958333333333</c:v>
                </c:pt>
                <c:pt idx="954">
                  <c:v>1381.958333333333</c:v>
                </c:pt>
                <c:pt idx="955">
                  <c:v>1384.958333333333</c:v>
                </c:pt>
                <c:pt idx="956">
                  <c:v>1385.958333333333</c:v>
                </c:pt>
                <c:pt idx="957">
                  <c:v>1386.958333333333</c:v>
                </c:pt>
                <c:pt idx="958">
                  <c:v>1387.958333333333</c:v>
                </c:pt>
                <c:pt idx="959">
                  <c:v>1388.958333333333</c:v>
                </c:pt>
                <c:pt idx="960">
                  <c:v>1391.958333333333</c:v>
                </c:pt>
                <c:pt idx="961">
                  <c:v>1392.958333333333</c:v>
                </c:pt>
                <c:pt idx="962">
                  <c:v>1393.958333333333</c:v>
                </c:pt>
                <c:pt idx="963">
                  <c:v>1394.958333333333</c:v>
                </c:pt>
                <c:pt idx="964">
                  <c:v>1395.958333333333</c:v>
                </c:pt>
                <c:pt idx="965">
                  <c:v>1399.0</c:v>
                </c:pt>
                <c:pt idx="966">
                  <c:v>1400.0</c:v>
                </c:pt>
                <c:pt idx="967">
                  <c:v>1401.0</c:v>
                </c:pt>
                <c:pt idx="968">
                  <c:v>1402.0</c:v>
                </c:pt>
                <c:pt idx="969">
                  <c:v>1403.0</c:v>
                </c:pt>
                <c:pt idx="970">
                  <c:v>1406.0</c:v>
                </c:pt>
                <c:pt idx="971">
                  <c:v>1407.0</c:v>
                </c:pt>
                <c:pt idx="972">
                  <c:v>1408.0</c:v>
                </c:pt>
                <c:pt idx="973">
                  <c:v>1409.0</c:v>
                </c:pt>
                <c:pt idx="974">
                  <c:v>1410.0</c:v>
                </c:pt>
                <c:pt idx="975">
                  <c:v>1413.0</c:v>
                </c:pt>
                <c:pt idx="976">
                  <c:v>1414.0</c:v>
                </c:pt>
                <c:pt idx="977">
                  <c:v>1415.0</c:v>
                </c:pt>
                <c:pt idx="978">
                  <c:v>1416.0</c:v>
                </c:pt>
                <c:pt idx="979">
                  <c:v>1417.0</c:v>
                </c:pt>
                <c:pt idx="980">
                  <c:v>1420.0</c:v>
                </c:pt>
                <c:pt idx="981">
                  <c:v>1421.0</c:v>
                </c:pt>
                <c:pt idx="982">
                  <c:v>1422.0</c:v>
                </c:pt>
                <c:pt idx="983">
                  <c:v>1424.0</c:v>
                </c:pt>
                <c:pt idx="984">
                  <c:v>1427.0</c:v>
                </c:pt>
                <c:pt idx="985">
                  <c:v>1428.0</c:v>
                </c:pt>
                <c:pt idx="986">
                  <c:v>1429.0</c:v>
                </c:pt>
                <c:pt idx="987">
                  <c:v>1430.0</c:v>
                </c:pt>
                <c:pt idx="988">
                  <c:v>1431.0</c:v>
                </c:pt>
                <c:pt idx="989">
                  <c:v>1434.0</c:v>
                </c:pt>
                <c:pt idx="990">
                  <c:v>1435.0</c:v>
                </c:pt>
                <c:pt idx="991">
                  <c:v>1436.0</c:v>
                </c:pt>
                <c:pt idx="992">
                  <c:v>1437.0</c:v>
                </c:pt>
                <c:pt idx="993">
                  <c:v>1438.0</c:v>
                </c:pt>
                <c:pt idx="994">
                  <c:v>1441.0</c:v>
                </c:pt>
                <c:pt idx="995">
                  <c:v>1442.0</c:v>
                </c:pt>
                <c:pt idx="996">
                  <c:v>1443.0</c:v>
                </c:pt>
                <c:pt idx="997">
                  <c:v>1444.0</c:v>
                </c:pt>
                <c:pt idx="998">
                  <c:v>1445.0</c:v>
                </c:pt>
                <c:pt idx="999">
                  <c:v>1448.0</c:v>
                </c:pt>
                <c:pt idx="1000">
                  <c:v>1449.0</c:v>
                </c:pt>
                <c:pt idx="1001">
                  <c:v>1450.0</c:v>
                </c:pt>
                <c:pt idx="1002">
                  <c:v>1451.0</c:v>
                </c:pt>
                <c:pt idx="1003">
                  <c:v>1455.0</c:v>
                </c:pt>
                <c:pt idx="1004">
                  <c:v>1456.0</c:v>
                </c:pt>
                <c:pt idx="1005">
                  <c:v>1457.0</c:v>
                </c:pt>
                <c:pt idx="1006">
                  <c:v>1458.0</c:v>
                </c:pt>
                <c:pt idx="1007">
                  <c:v>1462.0</c:v>
                </c:pt>
                <c:pt idx="1008">
                  <c:v>1463.0</c:v>
                </c:pt>
                <c:pt idx="1009">
                  <c:v>1464.0</c:v>
                </c:pt>
                <c:pt idx="1010">
                  <c:v>1465.0</c:v>
                </c:pt>
                <c:pt idx="1011">
                  <c:v>1466.0</c:v>
                </c:pt>
                <c:pt idx="1012">
                  <c:v>1469.0</c:v>
                </c:pt>
                <c:pt idx="1013">
                  <c:v>1470.0</c:v>
                </c:pt>
                <c:pt idx="1014">
                  <c:v>1471.0</c:v>
                </c:pt>
                <c:pt idx="1015">
                  <c:v>1472.0</c:v>
                </c:pt>
                <c:pt idx="1016">
                  <c:v>1473.0</c:v>
                </c:pt>
                <c:pt idx="1017">
                  <c:v>1477.0</c:v>
                </c:pt>
                <c:pt idx="1018">
                  <c:v>1478.0</c:v>
                </c:pt>
                <c:pt idx="1019">
                  <c:v>1479.0</c:v>
                </c:pt>
                <c:pt idx="1020">
                  <c:v>1480.0</c:v>
                </c:pt>
                <c:pt idx="1021">
                  <c:v>1483.0</c:v>
                </c:pt>
                <c:pt idx="1022">
                  <c:v>1484.0</c:v>
                </c:pt>
                <c:pt idx="1023">
                  <c:v>1485.0</c:v>
                </c:pt>
                <c:pt idx="1024">
                  <c:v>1486.0</c:v>
                </c:pt>
                <c:pt idx="1025">
                  <c:v>1487.0</c:v>
                </c:pt>
                <c:pt idx="1026">
                  <c:v>1490.0</c:v>
                </c:pt>
                <c:pt idx="1027">
                  <c:v>1491.0</c:v>
                </c:pt>
                <c:pt idx="1028">
                  <c:v>1492.0</c:v>
                </c:pt>
                <c:pt idx="1029">
                  <c:v>1493.0</c:v>
                </c:pt>
                <c:pt idx="1030">
                  <c:v>1494.0</c:v>
                </c:pt>
                <c:pt idx="1031">
                  <c:v>1497.0</c:v>
                </c:pt>
                <c:pt idx="1032">
                  <c:v>1498.0</c:v>
                </c:pt>
                <c:pt idx="1033">
                  <c:v>1499.0</c:v>
                </c:pt>
                <c:pt idx="1034">
                  <c:v>1500.0</c:v>
                </c:pt>
                <c:pt idx="1035">
                  <c:v>1501.0</c:v>
                </c:pt>
                <c:pt idx="1036">
                  <c:v>1505.0</c:v>
                </c:pt>
                <c:pt idx="1037">
                  <c:v>1506.0</c:v>
                </c:pt>
                <c:pt idx="1038">
                  <c:v>1507.0</c:v>
                </c:pt>
                <c:pt idx="1039">
                  <c:v>1508.0</c:v>
                </c:pt>
                <c:pt idx="1040">
                  <c:v>1511.0</c:v>
                </c:pt>
                <c:pt idx="1041">
                  <c:v>1512.0</c:v>
                </c:pt>
                <c:pt idx="1042">
                  <c:v>1513.0</c:v>
                </c:pt>
                <c:pt idx="1043">
                  <c:v>1514.0</c:v>
                </c:pt>
                <c:pt idx="1044">
                  <c:v>1515.0</c:v>
                </c:pt>
                <c:pt idx="1045">
                  <c:v>1518.0</c:v>
                </c:pt>
                <c:pt idx="1046">
                  <c:v>1519.0</c:v>
                </c:pt>
                <c:pt idx="1047">
                  <c:v>1520.0</c:v>
                </c:pt>
                <c:pt idx="1048">
                  <c:v>1521.0</c:v>
                </c:pt>
                <c:pt idx="1049">
                  <c:v>1522.0</c:v>
                </c:pt>
                <c:pt idx="1050">
                  <c:v>1525.0</c:v>
                </c:pt>
                <c:pt idx="1051">
                  <c:v>1526.0</c:v>
                </c:pt>
                <c:pt idx="1052">
                  <c:v>1527.0</c:v>
                </c:pt>
                <c:pt idx="1053">
                  <c:v>1528.0</c:v>
                </c:pt>
                <c:pt idx="1054">
                  <c:v>1529.0</c:v>
                </c:pt>
                <c:pt idx="1055">
                  <c:v>1531.958333333333</c:v>
                </c:pt>
                <c:pt idx="1056">
                  <c:v>1532.958333333333</c:v>
                </c:pt>
                <c:pt idx="1057">
                  <c:v>1533.958333333333</c:v>
                </c:pt>
                <c:pt idx="1058">
                  <c:v>1534.958333333333</c:v>
                </c:pt>
                <c:pt idx="1059">
                  <c:v>1535.958333333333</c:v>
                </c:pt>
                <c:pt idx="1060">
                  <c:v>1538.958333333333</c:v>
                </c:pt>
                <c:pt idx="1061">
                  <c:v>1539.958333333333</c:v>
                </c:pt>
                <c:pt idx="1062">
                  <c:v>1540.958333333333</c:v>
                </c:pt>
                <c:pt idx="1063">
                  <c:v>1541.958333333333</c:v>
                </c:pt>
                <c:pt idx="1064">
                  <c:v>1542.958333333333</c:v>
                </c:pt>
                <c:pt idx="1065">
                  <c:v>1545.958333333333</c:v>
                </c:pt>
                <c:pt idx="1066">
                  <c:v>1546.958333333333</c:v>
                </c:pt>
                <c:pt idx="1067">
                  <c:v>1547.958333333333</c:v>
                </c:pt>
                <c:pt idx="1068">
                  <c:v>1548.958333333333</c:v>
                </c:pt>
                <c:pt idx="1069">
                  <c:v>1552.958333333333</c:v>
                </c:pt>
                <c:pt idx="1070">
                  <c:v>1553.958333333333</c:v>
                </c:pt>
                <c:pt idx="1071">
                  <c:v>1554.958333333333</c:v>
                </c:pt>
                <c:pt idx="1072">
                  <c:v>1555.958333333333</c:v>
                </c:pt>
                <c:pt idx="1073">
                  <c:v>1556.958333333333</c:v>
                </c:pt>
                <c:pt idx="1074">
                  <c:v>1559.958333333333</c:v>
                </c:pt>
                <c:pt idx="1075">
                  <c:v>1560.958333333333</c:v>
                </c:pt>
                <c:pt idx="1076">
                  <c:v>1561.958333333333</c:v>
                </c:pt>
                <c:pt idx="1077">
                  <c:v>1562.958333333333</c:v>
                </c:pt>
                <c:pt idx="1078">
                  <c:v>1563.958333333333</c:v>
                </c:pt>
                <c:pt idx="1079">
                  <c:v>1566.958333333333</c:v>
                </c:pt>
                <c:pt idx="1080">
                  <c:v>1567.958333333333</c:v>
                </c:pt>
                <c:pt idx="1081">
                  <c:v>1568.958333333333</c:v>
                </c:pt>
                <c:pt idx="1082">
                  <c:v>1569.958333333333</c:v>
                </c:pt>
                <c:pt idx="1083">
                  <c:v>1570.958333333333</c:v>
                </c:pt>
                <c:pt idx="1084">
                  <c:v>1573.958333333333</c:v>
                </c:pt>
                <c:pt idx="1085">
                  <c:v>1574.958333333333</c:v>
                </c:pt>
                <c:pt idx="1086">
                  <c:v>1575.958333333333</c:v>
                </c:pt>
                <c:pt idx="1087">
                  <c:v>1576.958333333333</c:v>
                </c:pt>
                <c:pt idx="1088">
                  <c:v>1577.958333333333</c:v>
                </c:pt>
                <c:pt idx="1089">
                  <c:v>1580.958333333333</c:v>
                </c:pt>
                <c:pt idx="1090">
                  <c:v>1581.958333333333</c:v>
                </c:pt>
                <c:pt idx="1091">
                  <c:v>1582.958333333333</c:v>
                </c:pt>
                <c:pt idx="1092">
                  <c:v>1583.958333333333</c:v>
                </c:pt>
                <c:pt idx="1093">
                  <c:v>1584.958333333333</c:v>
                </c:pt>
                <c:pt idx="1094">
                  <c:v>1587.958333333333</c:v>
                </c:pt>
                <c:pt idx="1095">
                  <c:v>1588.958333333333</c:v>
                </c:pt>
                <c:pt idx="1096">
                  <c:v>1589.958333333333</c:v>
                </c:pt>
                <c:pt idx="1097">
                  <c:v>1590.958333333333</c:v>
                </c:pt>
                <c:pt idx="1098">
                  <c:v>1591.958333333333</c:v>
                </c:pt>
                <c:pt idx="1099">
                  <c:v>1594.958333333333</c:v>
                </c:pt>
                <c:pt idx="1100">
                  <c:v>1595.958333333333</c:v>
                </c:pt>
                <c:pt idx="1101">
                  <c:v>1596.958333333333</c:v>
                </c:pt>
                <c:pt idx="1102">
                  <c:v>1597.958333333333</c:v>
                </c:pt>
                <c:pt idx="1103">
                  <c:v>1598.958333333333</c:v>
                </c:pt>
                <c:pt idx="1104">
                  <c:v>1601.958333333333</c:v>
                </c:pt>
                <c:pt idx="1105">
                  <c:v>1602.958333333333</c:v>
                </c:pt>
                <c:pt idx="1106">
                  <c:v>1603.958333333333</c:v>
                </c:pt>
                <c:pt idx="1107">
                  <c:v>1604.958333333333</c:v>
                </c:pt>
                <c:pt idx="1108">
                  <c:v>1605.958333333333</c:v>
                </c:pt>
                <c:pt idx="1109">
                  <c:v>1609.958333333333</c:v>
                </c:pt>
                <c:pt idx="1110">
                  <c:v>1610.958333333333</c:v>
                </c:pt>
                <c:pt idx="1111">
                  <c:v>1611.958333333333</c:v>
                </c:pt>
                <c:pt idx="1112">
                  <c:v>1612.958333333333</c:v>
                </c:pt>
                <c:pt idx="1113">
                  <c:v>1615.958333333333</c:v>
                </c:pt>
                <c:pt idx="1114">
                  <c:v>1616.958333333333</c:v>
                </c:pt>
                <c:pt idx="1115">
                  <c:v>1617.958333333333</c:v>
                </c:pt>
                <c:pt idx="1116">
                  <c:v>1618.958333333333</c:v>
                </c:pt>
                <c:pt idx="1117">
                  <c:v>1619.958333333333</c:v>
                </c:pt>
                <c:pt idx="1118">
                  <c:v>1622.958333333333</c:v>
                </c:pt>
                <c:pt idx="1119">
                  <c:v>1623.958333333333</c:v>
                </c:pt>
                <c:pt idx="1120">
                  <c:v>1624.958333333333</c:v>
                </c:pt>
                <c:pt idx="1121">
                  <c:v>1625.958333333333</c:v>
                </c:pt>
                <c:pt idx="1122">
                  <c:v>1626.958333333333</c:v>
                </c:pt>
                <c:pt idx="1123">
                  <c:v>1629.958333333333</c:v>
                </c:pt>
                <c:pt idx="1124">
                  <c:v>1630.958333333333</c:v>
                </c:pt>
                <c:pt idx="1125">
                  <c:v>1631.958333333333</c:v>
                </c:pt>
                <c:pt idx="1126">
                  <c:v>1632.958333333333</c:v>
                </c:pt>
                <c:pt idx="1127">
                  <c:v>1633.958333333333</c:v>
                </c:pt>
                <c:pt idx="1128">
                  <c:v>1636.958333333333</c:v>
                </c:pt>
                <c:pt idx="1129">
                  <c:v>1637.958333333333</c:v>
                </c:pt>
                <c:pt idx="1130">
                  <c:v>1638.958333333333</c:v>
                </c:pt>
                <c:pt idx="1131">
                  <c:v>1639.958333333333</c:v>
                </c:pt>
                <c:pt idx="1132">
                  <c:v>1640.958333333333</c:v>
                </c:pt>
                <c:pt idx="1133">
                  <c:v>1644.958333333333</c:v>
                </c:pt>
                <c:pt idx="1134">
                  <c:v>1645.958333333333</c:v>
                </c:pt>
                <c:pt idx="1135">
                  <c:v>1646.958333333333</c:v>
                </c:pt>
                <c:pt idx="1136">
                  <c:v>1647.958333333333</c:v>
                </c:pt>
                <c:pt idx="1137">
                  <c:v>1650.958333333333</c:v>
                </c:pt>
                <c:pt idx="1138">
                  <c:v>1651.958333333333</c:v>
                </c:pt>
                <c:pt idx="1139">
                  <c:v>1652.958333333333</c:v>
                </c:pt>
                <c:pt idx="1140">
                  <c:v>1653.958333333333</c:v>
                </c:pt>
                <c:pt idx="1141">
                  <c:v>1654.958333333333</c:v>
                </c:pt>
                <c:pt idx="1142">
                  <c:v>1657.958333333333</c:v>
                </c:pt>
                <c:pt idx="1143">
                  <c:v>1658.958333333333</c:v>
                </c:pt>
                <c:pt idx="1144">
                  <c:v>1659.958333333333</c:v>
                </c:pt>
                <c:pt idx="1145">
                  <c:v>1660.958333333333</c:v>
                </c:pt>
                <c:pt idx="1146">
                  <c:v>1661.958333333333</c:v>
                </c:pt>
                <c:pt idx="1147">
                  <c:v>1664.958333333333</c:v>
                </c:pt>
                <c:pt idx="1148">
                  <c:v>1665.958333333333</c:v>
                </c:pt>
                <c:pt idx="1149">
                  <c:v>1666.958333333333</c:v>
                </c:pt>
                <c:pt idx="1150">
                  <c:v>1667.958333333333</c:v>
                </c:pt>
                <c:pt idx="1151">
                  <c:v>1668.958333333333</c:v>
                </c:pt>
                <c:pt idx="1152">
                  <c:v>1671.958333333333</c:v>
                </c:pt>
                <c:pt idx="1153">
                  <c:v>1672.958333333333</c:v>
                </c:pt>
                <c:pt idx="1154">
                  <c:v>1673.958333333333</c:v>
                </c:pt>
                <c:pt idx="1155">
                  <c:v>1674.958333333333</c:v>
                </c:pt>
                <c:pt idx="1156">
                  <c:v>1675.958333333333</c:v>
                </c:pt>
                <c:pt idx="1157">
                  <c:v>1678.958333333333</c:v>
                </c:pt>
                <c:pt idx="1158">
                  <c:v>1679.958333333333</c:v>
                </c:pt>
                <c:pt idx="1159">
                  <c:v>1680.958333333333</c:v>
                </c:pt>
                <c:pt idx="1160">
                  <c:v>1681.958333333333</c:v>
                </c:pt>
                <c:pt idx="1161">
                  <c:v>1682.958333333333</c:v>
                </c:pt>
                <c:pt idx="1162">
                  <c:v>1685.958333333333</c:v>
                </c:pt>
                <c:pt idx="1163">
                  <c:v>1686.958333333333</c:v>
                </c:pt>
                <c:pt idx="1164">
                  <c:v>1687.958333333333</c:v>
                </c:pt>
                <c:pt idx="1165">
                  <c:v>1688.958333333333</c:v>
                </c:pt>
                <c:pt idx="1166">
                  <c:v>1689.958333333333</c:v>
                </c:pt>
                <c:pt idx="1167">
                  <c:v>1692.958333333333</c:v>
                </c:pt>
                <c:pt idx="1168">
                  <c:v>1693.958333333333</c:v>
                </c:pt>
                <c:pt idx="1169">
                  <c:v>1694.958333333333</c:v>
                </c:pt>
                <c:pt idx="1170">
                  <c:v>1695.958333333333</c:v>
                </c:pt>
                <c:pt idx="1171">
                  <c:v>1696.958333333333</c:v>
                </c:pt>
                <c:pt idx="1172">
                  <c:v>1699.958333333333</c:v>
                </c:pt>
                <c:pt idx="1173">
                  <c:v>1700.958333333333</c:v>
                </c:pt>
                <c:pt idx="1174">
                  <c:v>1701.958333333333</c:v>
                </c:pt>
                <c:pt idx="1175">
                  <c:v>1702.958333333333</c:v>
                </c:pt>
                <c:pt idx="1176">
                  <c:v>1703.958333333333</c:v>
                </c:pt>
                <c:pt idx="1177">
                  <c:v>1707.958333333333</c:v>
                </c:pt>
                <c:pt idx="1178">
                  <c:v>1708.958333333333</c:v>
                </c:pt>
                <c:pt idx="1179">
                  <c:v>1709.958333333333</c:v>
                </c:pt>
                <c:pt idx="1180">
                  <c:v>1710.958333333333</c:v>
                </c:pt>
                <c:pt idx="1181">
                  <c:v>1713.958333333333</c:v>
                </c:pt>
                <c:pt idx="1182">
                  <c:v>1714.958333333333</c:v>
                </c:pt>
                <c:pt idx="1183">
                  <c:v>1715.958333333333</c:v>
                </c:pt>
                <c:pt idx="1184">
                  <c:v>1716.958333333333</c:v>
                </c:pt>
                <c:pt idx="1185">
                  <c:v>1717.958333333333</c:v>
                </c:pt>
                <c:pt idx="1186">
                  <c:v>1720.958333333333</c:v>
                </c:pt>
                <c:pt idx="1187">
                  <c:v>1721.958333333333</c:v>
                </c:pt>
                <c:pt idx="1188">
                  <c:v>1722.958333333333</c:v>
                </c:pt>
                <c:pt idx="1189">
                  <c:v>1723.958333333333</c:v>
                </c:pt>
                <c:pt idx="1190">
                  <c:v>1724.958333333333</c:v>
                </c:pt>
                <c:pt idx="1191">
                  <c:v>1727.958333333333</c:v>
                </c:pt>
                <c:pt idx="1192">
                  <c:v>1728.958333333333</c:v>
                </c:pt>
                <c:pt idx="1193">
                  <c:v>1729.958333333333</c:v>
                </c:pt>
                <c:pt idx="1194">
                  <c:v>1730.958333333333</c:v>
                </c:pt>
                <c:pt idx="1195">
                  <c:v>1731.958333333333</c:v>
                </c:pt>
                <c:pt idx="1196">
                  <c:v>1734.958333333333</c:v>
                </c:pt>
                <c:pt idx="1197">
                  <c:v>1735.958333333333</c:v>
                </c:pt>
                <c:pt idx="1198">
                  <c:v>1736.958333333333</c:v>
                </c:pt>
                <c:pt idx="1199">
                  <c:v>1737.958333333333</c:v>
                </c:pt>
                <c:pt idx="1200">
                  <c:v>1738.958333333333</c:v>
                </c:pt>
                <c:pt idx="1201">
                  <c:v>1741.958333333333</c:v>
                </c:pt>
                <c:pt idx="1202">
                  <c:v>1742.958333333333</c:v>
                </c:pt>
                <c:pt idx="1203">
                  <c:v>1743.958333333333</c:v>
                </c:pt>
                <c:pt idx="1204">
                  <c:v>1744.958333333333</c:v>
                </c:pt>
                <c:pt idx="1205">
                  <c:v>1745.958333333333</c:v>
                </c:pt>
                <c:pt idx="1206">
                  <c:v>1748.958333333333</c:v>
                </c:pt>
                <c:pt idx="1207">
                  <c:v>1749.958333333333</c:v>
                </c:pt>
                <c:pt idx="1208">
                  <c:v>1750.958333333333</c:v>
                </c:pt>
                <c:pt idx="1209">
                  <c:v>1751.958333333333</c:v>
                </c:pt>
                <c:pt idx="1210">
                  <c:v>1752.958333333333</c:v>
                </c:pt>
                <c:pt idx="1211">
                  <c:v>1755.958333333333</c:v>
                </c:pt>
                <c:pt idx="1212">
                  <c:v>1756.958333333333</c:v>
                </c:pt>
                <c:pt idx="1213">
                  <c:v>1757.958333333333</c:v>
                </c:pt>
                <c:pt idx="1214">
                  <c:v>1758.958333333333</c:v>
                </c:pt>
                <c:pt idx="1215">
                  <c:v>1759.958333333333</c:v>
                </c:pt>
                <c:pt idx="1216">
                  <c:v>1762.958333333333</c:v>
                </c:pt>
                <c:pt idx="1217">
                  <c:v>1763.958333333333</c:v>
                </c:pt>
                <c:pt idx="1218">
                  <c:v>1764.958333333333</c:v>
                </c:pt>
                <c:pt idx="1219">
                  <c:v>1765.958333333333</c:v>
                </c:pt>
                <c:pt idx="1220">
                  <c:v>1766.958333333333</c:v>
                </c:pt>
                <c:pt idx="1221">
                  <c:v>1770.0</c:v>
                </c:pt>
                <c:pt idx="1222">
                  <c:v>1771.0</c:v>
                </c:pt>
                <c:pt idx="1223">
                  <c:v>1772.0</c:v>
                </c:pt>
                <c:pt idx="1224">
                  <c:v>1773.0</c:v>
                </c:pt>
                <c:pt idx="1225">
                  <c:v>1774.0</c:v>
                </c:pt>
                <c:pt idx="1226">
                  <c:v>1777.0</c:v>
                </c:pt>
                <c:pt idx="1227">
                  <c:v>1778.0</c:v>
                </c:pt>
                <c:pt idx="1228">
                  <c:v>1779.0</c:v>
                </c:pt>
                <c:pt idx="1229">
                  <c:v>1780.0</c:v>
                </c:pt>
                <c:pt idx="1230">
                  <c:v>1781.0</c:v>
                </c:pt>
                <c:pt idx="1231">
                  <c:v>1784.0</c:v>
                </c:pt>
                <c:pt idx="1232">
                  <c:v>1785.0</c:v>
                </c:pt>
                <c:pt idx="1233">
                  <c:v>1786.0</c:v>
                </c:pt>
                <c:pt idx="1234">
                  <c:v>1788.0</c:v>
                </c:pt>
                <c:pt idx="1235">
                  <c:v>1791.0</c:v>
                </c:pt>
                <c:pt idx="1236">
                  <c:v>1792.0</c:v>
                </c:pt>
                <c:pt idx="1237">
                  <c:v>1793.0</c:v>
                </c:pt>
                <c:pt idx="1238">
                  <c:v>1794.0</c:v>
                </c:pt>
                <c:pt idx="1239">
                  <c:v>1795.0</c:v>
                </c:pt>
                <c:pt idx="1240">
                  <c:v>1798.0</c:v>
                </c:pt>
                <c:pt idx="1241">
                  <c:v>1799.0</c:v>
                </c:pt>
                <c:pt idx="1242">
                  <c:v>1800.0</c:v>
                </c:pt>
                <c:pt idx="1243">
                  <c:v>1801.0</c:v>
                </c:pt>
                <c:pt idx="1244">
                  <c:v>1802.0</c:v>
                </c:pt>
                <c:pt idx="1245">
                  <c:v>1805.0</c:v>
                </c:pt>
                <c:pt idx="1246">
                  <c:v>1806.0</c:v>
                </c:pt>
                <c:pt idx="1247">
                  <c:v>1807.0</c:v>
                </c:pt>
                <c:pt idx="1248">
                  <c:v>1808.0</c:v>
                </c:pt>
                <c:pt idx="1249">
                  <c:v>1809.0</c:v>
                </c:pt>
                <c:pt idx="1250">
                  <c:v>1812.0</c:v>
                </c:pt>
                <c:pt idx="1251">
                  <c:v>1813.0</c:v>
                </c:pt>
                <c:pt idx="1252">
                  <c:v>1814.0</c:v>
                </c:pt>
                <c:pt idx="1253">
                  <c:v>1815.0</c:v>
                </c:pt>
                <c:pt idx="1254">
                  <c:v>1819.0</c:v>
                </c:pt>
                <c:pt idx="1255">
                  <c:v>1820.0</c:v>
                </c:pt>
                <c:pt idx="1256">
                  <c:v>1821.0</c:v>
                </c:pt>
                <c:pt idx="1257">
                  <c:v>1822.0</c:v>
                </c:pt>
                <c:pt idx="1258">
                  <c:v>1823.0</c:v>
                </c:pt>
                <c:pt idx="1259">
                  <c:v>1826.0</c:v>
                </c:pt>
                <c:pt idx="1260">
                  <c:v>1827.0</c:v>
                </c:pt>
                <c:pt idx="1261">
                  <c:v>1828.0</c:v>
                </c:pt>
                <c:pt idx="1262">
                  <c:v>1829.0</c:v>
                </c:pt>
                <c:pt idx="1263">
                  <c:v>1830.0</c:v>
                </c:pt>
                <c:pt idx="1264">
                  <c:v>1833.0</c:v>
                </c:pt>
                <c:pt idx="1265">
                  <c:v>1834.0</c:v>
                </c:pt>
                <c:pt idx="1266">
                  <c:v>1835.0</c:v>
                </c:pt>
                <c:pt idx="1267">
                  <c:v>1836.0</c:v>
                </c:pt>
                <c:pt idx="1268">
                  <c:v>1837.0</c:v>
                </c:pt>
                <c:pt idx="1269">
                  <c:v>1841.0</c:v>
                </c:pt>
                <c:pt idx="1270">
                  <c:v>1842.0</c:v>
                </c:pt>
                <c:pt idx="1271">
                  <c:v>1843.0</c:v>
                </c:pt>
                <c:pt idx="1272">
                  <c:v>1844.0</c:v>
                </c:pt>
                <c:pt idx="1273">
                  <c:v>1847.0</c:v>
                </c:pt>
                <c:pt idx="1274">
                  <c:v>1848.0</c:v>
                </c:pt>
                <c:pt idx="1275">
                  <c:v>1849.0</c:v>
                </c:pt>
                <c:pt idx="1276">
                  <c:v>1850.0</c:v>
                </c:pt>
                <c:pt idx="1277">
                  <c:v>1851.0</c:v>
                </c:pt>
                <c:pt idx="1278">
                  <c:v>1854.0</c:v>
                </c:pt>
                <c:pt idx="1279">
                  <c:v>1855.0</c:v>
                </c:pt>
                <c:pt idx="1280">
                  <c:v>1856.0</c:v>
                </c:pt>
                <c:pt idx="1281">
                  <c:v>1857.0</c:v>
                </c:pt>
                <c:pt idx="1282">
                  <c:v>1858.0</c:v>
                </c:pt>
                <c:pt idx="1283">
                  <c:v>1861.0</c:v>
                </c:pt>
                <c:pt idx="1284">
                  <c:v>1862.0</c:v>
                </c:pt>
                <c:pt idx="1285">
                  <c:v>1863.0</c:v>
                </c:pt>
                <c:pt idx="1286">
                  <c:v>1864.0</c:v>
                </c:pt>
                <c:pt idx="1287">
                  <c:v>1865.0</c:v>
                </c:pt>
                <c:pt idx="1288">
                  <c:v>1868.0</c:v>
                </c:pt>
                <c:pt idx="1289">
                  <c:v>1869.0</c:v>
                </c:pt>
                <c:pt idx="1290">
                  <c:v>1870.0</c:v>
                </c:pt>
                <c:pt idx="1291">
                  <c:v>1871.0</c:v>
                </c:pt>
                <c:pt idx="1292">
                  <c:v>1872.0</c:v>
                </c:pt>
                <c:pt idx="1293">
                  <c:v>1876.0</c:v>
                </c:pt>
                <c:pt idx="1294">
                  <c:v>1877.0</c:v>
                </c:pt>
                <c:pt idx="1295">
                  <c:v>1878.0</c:v>
                </c:pt>
                <c:pt idx="1296">
                  <c:v>1879.0</c:v>
                </c:pt>
                <c:pt idx="1297">
                  <c:v>1882.0</c:v>
                </c:pt>
                <c:pt idx="1298">
                  <c:v>1883.0</c:v>
                </c:pt>
                <c:pt idx="1299">
                  <c:v>1884.0</c:v>
                </c:pt>
                <c:pt idx="1300">
                  <c:v>1885.0</c:v>
                </c:pt>
                <c:pt idx="1301">
                  <c:v>1886.0</c:v>
                </c:pt>
                <c:pt idx="1302">
                  <c:v>1889.0</c:v>
                </c:pt>
                <c:pt idx="1303">
                  <c:v>1890.0</c:v>
                </c:pt>
                <c:pt idx="1304">
                  <c:v>1891.0</c:v>
                </c:pt>
                <c:pt idx="1305">
                  <c:v>1892.0</c:v>
                </c:pt>
                <c:pt idx="1306">
                  <c:v>1893.0</c:v>
                </c:pt>
                <c:pt idx="1307">
                  <c:v>1895.958333333333</c:v>
                </c:pt>
                <c:pt idx="1308">
                  <c:v>1896.958333333333</c:v>
                </c:pt>
                <c:pt idx="1309">
                  <c:v>1897.958333333333</c:v>
                </c:pt>
                <c:pt idx="1310">
                  <c:v>1898.958333333333</c:v>
                </c:pt>
                <c:pt idx="1311">
                  <c:v>1899.958333333333</c:v>
                </c:pt>
                <c:pt idx="1312">
                  <c:v>1902.958333333333</c:v>
                </c:pt>
                <c:pt idx="1313">
                  <c:v>1903.958333333333</c:v>
                </c:pt>
                <c:pt idx="1314">
                  <c:v>1904.958333333333</c:v>
                </c:pt>
                <c:pt idx="1315">
                  <c:v>1905.958333333333</c:v>
                </c:pt>
                <c:pt idx="1316">
                  <c:v>1906.958333333333</c:v>
                </c:pt>
                <c:pt idx="1317">
                  <c:v>1909.958333333333</c:v>
                </c:pt>
                <c:pt idx="1318">
                  <c:v>1910.958333333333</c:v>
                </c:pt>
                <c:pt idx="1319">
                  <c:v>1911.958333333333</c:v>
                </c:pt>
                <c:pt idx="1320">
                  <c:v>1912.958333333333</c:v>
                </c:pt>
                <c:pt idx="1321">
                  <c:v>1913.958333333333</c:v>
                </c:pt>
                <c:pt idx="1322">
                  <c:v>1916.958333333333</c:v>
                </c:pt>
                <c:pt idx="1323">
                  <c:v>1917.958333333333</c:v>
                </c:pt>
                <c:pt idx="1324">
                  <c:v>1918.958333333333</c:v>
                </c:pt>
                <c:pt idx="1325">
                  <c:v>1919.958333333333</c:v>
                </c:pt>
                <c:pt idx="1326">
                  <c:v>1920.958333333333</c:v>
                </c:pt>
                <c:pt idx="1327">
                  <c:v>1923.958333333333</c:v>
                </c:pt>
                <c:pt idx="1328">
                  <c:v>1924.958333333333</c:v>
                </c:pt>
                <c:pt idx="1329">
                  <c:v>1925.958333333333</c:v>
                </c:pt>
                <c:pt idx="1330">
                  <c:v>1926.958333333333</c:v>
                </c:pt>
                <c:pt idx="1331">
                  <c:v>1927.958333333333</c:v>
                </c:pt>
                <c:pt idx="1332">
                  <c:v>1930.958333333333</c:v>
                </c:pt>
                <c:pt idx="1333">
                  <c:v>1931.958333333333</c:v>
                </c:pt>
                <c:pt idx="1334">
                  <c:v>1932.958333333333</c:v>
                </c:pt>
                <c:pt idx="1335">
                  <c:v>1933.958333333333</c:v>
                </c:pt>
                <c:pt idx="1336">
                  <c:v>1937.958333333333</c:v>
                </c:pt>
                <c:pt idx="1337">
                  <c:v>1938.958333333333</c:v>
                </c:pt>
                <c:pt idx="1338">
                  <c:v>1939.958333333333</c:v>
                </c:pt>
                <c:pt idx="1339">
                  <c:v>1940.958333333333</c:v>
                </c:pt>
                <c:pt idx="1340">
                  <c:v>1941.958333333333</c:v>
                </c:pt>
                <c:pt idx="1341">
                  <c:v>1944.958333333333</c:v>
                </c:pt>
                <c:pt idx="1342">
                  <c:v>1945.958333333333</c:v>
                </c:pt>
                <c:pt idx="1343">
                  <c:v>1946.958333333333</c:v>
                </c:pt>
                <c:pt idx="1344">
                  <c:v>1947.958333333333</c:v>
                </c:pt>
                <c:pt idx="1345">
                  <c:v>1948.958333333333</c:v>
                </c:pt>
                <c:pt idx="1346">
                  <c:v>1951.958333333333</c:v>
                </c:pt>
                <c:pt idx="1347">
                  <c:v>1952.958333333333</c:v>
                </c:pt>
                <c:pt idx="1348">
                  <c:v>1953.958333333333</c:v>
                </c:pt>
                <c:pt idx="1349">
                  <c:v>1954.958333333333</c:v>
                </c:pt>
                <c:pt idx="1350">
                  <c:v>1955.958333333333</c:v>
                </c:pt>
                <c:pt idx="1351">
                  <c:v>1958.958333333333</c:v>
                </c:pt>
                <c:pt idx="1352">
                  <c:v>1959.958333333333</c:v>
                </c:pt>
                <c:pt idx="1353">
                  <c:v>1960.958333333333</c:v>
                </c:pt>
                <c:pt idx="1354">
                  <c:v>1961.958333333333</c:v>
                </c:pt>
                <c:pt idx="1355">
                  <c:v>1962.958333333333</c:v>
                </c:pt>
                <c:pt idx="1356">
                  <c:v>1965.958333333333</c:v>
                </c:pt>
                <c:pt idx="1357">
                  <c:v>1966.958333333333</c:v>
                </c:pt>
                <c:pt idx="1358">
                  <c:v>1967.958333333333</c:v>
                </c:pt>
                <c:pt idx="1359">
                  <c:v>1968.958333333333</c:v>
                </c:pt>
                <c:pt idx="1360">
                  <c:v>1969.958333333333</c:v>
                </c:pt>
                <c:pt idx="1361">
                  <c:v>1973.958333333333</c:v>
                </c:pt>
                <c:pt idx="1362">
                  <c:v>1974.958333333333</c:v>
                </c:pt>
                <c:pt idx="1363">
                  <c:v>1975.958333333333</c:v>
                </c:pt>
                <c:pt idx="1364">
                  <c:v>1976.958333333333</c:v>
                </c:pt>
                <c:pt idx="1365">
                  <c:v>1979.958333333333</c:v>
                </c:pt>
                <c:pt idx="1366">
                  <c:v>1980.958333333333</c:v>
                </c:pt>
                <c:pt idx="1367">
                  <c:v>1981.958333333333</c:v>
                </c:pt>
                <c:pt idx="1368">
                  <c:v>1982.958333333333</c:v>
                </c:pt>
                <c:pt idx="1369">
                  <c:v>1983.958333333333</c:v>
                </c:pt>
                <c:pt idx="1370">
                  <c:v>1986.958333333333</c:v>
                </c:pt>
                <c:pt idx="1371">
                  <c:v>1987.958333333333</c:v>
                </c:pt>
                <c:pt idx="1372">
                  <c:v>1988.958333333333</c:v>
                </c:pt>
                <c:pt idx="1373">
                  <c:v>1989.958333333333</c:v>
                </c:pt>
                <c:pt idx="1374">
                  <c:v>1990.958333333333</c:v>
                </c:pt>
                <c:pt idx="1375">
                  <c:v>1993.958333333333</c:v>
                </c:pt>
                <c:pt idx="1376">
                  <c:v>1994.958333333333</c:v>
                </c:pt>
                <c:pt idx="1377">
                  <c:v>1995.958333333333</c:v>
                </c:pt>
                <c:pt idx="1378">
                  <c:v>1996.958333333333</c:v>
                </c:pt>
                <c:pt idx="1379">
                  <c:v>1997.958333333333</c:v>
                </c:pt>
                <c:pt idx="1380">
                  <c:v>2000.958333333333</c:v>
                </c:pt>
                <c:pt idx="1381">
                  <c:v>2001.958333333333</c:v>
                </c:pt>
                <c:pt idx="1382">
                  <c:v>2002.958333333333</c:v>
                </c:pt>
                <c:pt idx="1383">
                  <c:v>2003.958333333333</c:v>
                </c:pt>
                <c:pt idx="1384">
                  <c:v>2004.958333333333</c:v>
                </c:pt>
                <c:pt idx="1385">
                  <c:v>2008.958333333333</c:v>
                </c:pt>
                <c:pt idx="1386">
                  <c:v>2009.958333333333</c:v>
                </c:pt>
                <c:pt idx="1387">
                  <c:v>2010.958333333333</c:v>
                </c:pt>
                <c:pt idx="1388">
                  <c:v>2011.958333333333</c:v>
                </c:pt>
                <c:pt idx="1389">
                  <c:v>2014.958333333333</c:v>
                </c:pt>
                <c:pt idx="1390">
                  <c:v>2015.958333333333</c:v>
                </c:pt>
                <c:pt idx="1391">
                  <c:v>2016.958333333333</c:v>
                </c:pt>
                <c:pt idx="1392">
                  <c:v>2017.958333333333</c:v>
                </c:pt>
                <c:pt idx="1393">
                  <c:v>2018.958333333333</c:v>
                </c:pt>
                <c:pt idx="1394">
                  <c:v>2021.958333333333</c:v>
                </c:pt>
                <c:pt idx="1395">
                  <c:v>2022.958333333333</c:v>
                </c:pt>
                <c:pt idx="1396">
                  <c:v>2023.958333333333</c:v>
                </c:pt>
                <c:pt idx="1397">
                  <c:v>2024.958333333333</c:v>
                </c:pt>
                <c:pt idx="1398">
                  <c:v>2025.958333333333</c:v>
                </c:pt>
                <c:pt idx="1399">
                  <c:v>2028.958333333333</c:v>
                </c:pt>
                <c:pt idx="1400">
                  <c:v>2029.958333333333</c:v>
                </c:pt>
                <c:pt idx="1401">
                  <c:v>2030.958333333333</c:v>
                </c:pt>
                <c:pt idx="1402">
                  <c:v>2031.958333333333</c:v>
                </c:pt>
                <c:pt idx="1403">
                  <c:v>2032.958333333333</c:v>
                </c:pt>
                <c:pt idx="1404">
                  <c:v>2035.958333333333</c:v>
                </c:pt>
                <c:pt idx="1405">
                  <c:v>2036.958333333333</c:v>
                </c:pt>
                <c:pt idx="1406">
                  <c:v>2037.958333333333</c:v>
                </c:pt>
                <c:pt idx="1407">
                  <c:v>2038.958333333333</c:v>
                </c:pt>
                <c:pt idx="1408">
                  <c:v>2039.958333333333</c:v>
                </c:pt>
                <c:pt idx="1409">
                  <c:v>2042.958333333333</c:v>
                </c:pt>
                <c:pt idx="1410">
                  <c:v>2043.958333333333</c:v>
                </c:pt>
                <c:pt idx="1411">
                  <c:v>2044.958333333333</c:v>
                </c:pt>
                <c:pt idx="1412">
                  <c:v>2045.958333333333</c:v>
                </c:pt>
                <c:pt idx="1413">
                  <c:v>2046.958333333333</c:v>
                </c:pt>
                <c:pt idx="1414">
                  <c:v>2049.958333333333</c:v>
                </c:pt>
                <c:pt idx="1415">
                  <c:v>2050.958333333333</c:v>
                </c:pt>
                <c:pt idx="1416">
                  <c:v>2051.958333333333</c:v>
                </c:pt>
                <c:pt idx="1417">
                  <c:v>2052.958333333333</c:v>
                </c:pt>
                <c:pt idx="1418">
                  <c:v>2053.958333333333</c:v>
                </c:pt>
                <c:pt idx="1419">
                  <c:v>2056.958333333333</c:v>
                </c:pt>
                <c:pt idx="1420">
                  <c:v>2057.958333333333</c:v>
                </c:pt>
                <c:pt idx="1421">
                  <c:v>2058.958333333333</c:v>
                </c:pt>
                <c:pt idx="1422">
                  <c:v>2059.958333333333</c:v>
                </c:pt>
                <c:pt idx="1423">
                  <c:v>2060.958333333333</c:v>
                </c:pt>
                <c:pt idx="1424">
                  <c:v>2063.958333333333</c:v>
                </c:pt>
                <c:pt idx="1425">
                  <c:v>2064.958333333333</c:v>
                </c:pt>
                <c:pt idx="1426">
                  <c:v>2065.958333333333</c:v>
                </c:pt>
                <c:pt idx="1427">
                  <c:v>2066.958333333333</c:v>
                </c:pt>
                <c:pt idx="1428">
                  <c:v>2067.958333333333</c:v>
                </c:pt>
                <c:pt idx="1429">
                  <c:v>2071.958333333333</c:v>
                </c:pt>
                <c:pt idx="1430">
                  <c:v>2072.958333333333</c:v>
                </c:pt>
                <c:pt idx="1431">
                  <c:v>2073.958333333333</c:v>
                </c:pt>
                <c:pt idx="1432">
                  <c:v>2074.958333333333</c:v>
                </c:pt>
                <c:pt idx="1433">
                  <c:v>2077.958333333333</c:v>
                </c:pt>
                <c:pt idx="1434">
                  <c:v>2078.958333333333</c:v>
                </c:pt>
                <c:pt idx="1435">
                  <c:v>2079.958333333333</c:v>
                </c:pt>
                <c:pt idx="1436">
                  <c:v>2080.958333333333</c:v>
                </c:pt>
                <c:pt idx="1437">
                  <c:v>2081.958333333333</c:v>
                </c:pt>
                <c:pt idx="1438">
                  <c:v>2084.958333333333</c:v>
                </c:pt>
                <c:pt idx="1439">
                  <c:v>2085.958333333333</c:v>
                </c:pt>
                <c:pt idx="1440">
                  <c:v>2086.958333333333</c:v>
                </c:pt>
                <c:pt idx="1441">
                  <c:v>2087.958333333333</c:v>
                </c:pt>
                <c:pt idx="1442">
                  <c:v>2088.958333333333</c:v>
                </c:pt>
                <c:pt idx="1443">
                  <c:v>2091.958333333333</c:v>
                </c:pt>
                <c:pt idx="1444">
                  <c:v>2092.958333333333</c:v>
                </c:pt>
                <c:pt idx="1445">
                  <c:v>2093.958333333333</c:v>
                </c:pt>
                <c:pt idx="1446">
                  <c:v>2094.958333333333</c:v>
                </c:pt>
                <c:pt idx="1447">
                  <c:v>2095.958333333333</c:v>
                </c:pt>
                <c:pt idx="1448">
                  <c:v>2098.958333333333</c:v>
                </c:pt>
                <c:pt idx="1449">
                  <c:v>2099.958333333333</c:v>
                </c:pt>
                <c:pt idx="1450">
                  <c:v>2100.958333333333</c:v>
                </c:pt>
                <c:pt idx="1451">
                  <c:v>2101.958333333333</c:v>
                </c:pt>
                <c:pt idx="1452">
                  <c:v>2102.958333333333</c:v>
                </c:pt>
                <c:pt idx="1453">
                  <c:v>2105.958333333333</c:v>
                </c:pt>
                <c:pt idx="1454">
                  <c:v>2106.958333333333</c:v>
                </c:pt>
                <c:pt idx="1455">
                  <c:v>2107.958333333333</c:v>
                </c:pt>
                <c:pt idx="1456">
                  <c:v>2108.958333333333</c:v>
                </c:pt>
                <c:pt idx="1457">
                  <c:v>2109.958333333333</c:v>
                </c:pt>
                <c:pt idx="1458">
                  <c:v>2112.958333333333</c:v>
                </c:pt>
                <c:pt idx="1459">
                  <c:v>2113.958333333333</c:v>
                </c:pt>
                <c:pt idx="1460">
                  <c:v>2114.958333333333</c:v>
                </c:pt>
                <c:pt idx="1461">
                  <c:v>2115.958333333333</c:v>
                </c:pt>
                <c:pt idx="1462">
                  <c:v>2116.958333333333</c:v>
                </c:pt>
                <c:pt idx="1463">
                  <c:v>2119.958333333333</c:v>
                </c:pt>
                <c:pt idx="1464">
                  <c:v>2120.958333333333</c:v>
                </c:pt>
                <c:pt idx="1465">
                  <c:v>2121.958333333333</c:v>
                </c:pt>
                <c:pt idx="1466">
                  <c:v>2122.958333333333</c:v>
                </c:pt>
                <c:pt idx="1467">
                  <c:v>2123.958333333333</c:v>
                </c:pt>
                <c:pt idx="1468">
                  <c:v>2126.958333333333</c:v>
                </c:pt>
                <c:pt idx="1469">
                  <c:v>2127.958333333333</c:v>
                </c:pt>
                <c:pt idx="1470">
                  <c:v>2128.958333333333</c:v>
                </c:pt>
                <c:pt idx="1471">
                  <c:v>2129.958333333333</c:v>
                </c:pt>
                <c:pt idx="1472">
                  <c:v>2130.958333333333</c:v>
                </c:pt>
                <c:pt idx="1473">
                  <c:v>2134.0</c:v>
                </c:pt>
                <c:pt idx="1474">
                  <c:v>2135.0</c:v>
                </c:pt>
                <c:pt idx="1475">
                  <c:v>2136.0</c:v>
                </c:pt>
                <c:pt idx="1476">
                  <c:v>2137.0</c:v>
                </c:pt>
                <c:pt idx="1477">
                  <c:v>2138.0</c:v>
                </c:pt>
                <c:pt idx="1478">
                  <c:v>2141.0</c:v>
                </c:pt>
                <c:pt idx="1479">
                  <c:v>2142.0</c:v>
                </c:pt>
                <c:pt idx="1480">
                  <c:v>2143.0</c:v>
                </c:pt>
                <c:pt idx="1481">
                  <c:v>2144.0</c:v>
                </c:pt>
                <c:pt idx="1482">
                  <c:v>2145.0</c:v>
                </c:pt>
                <c:pt idx="1483">
                  <c:v>2148.0</c:v>
                </c:pt>
                <c:pt idx="1484">
                  <c:v>2149.0</c:v>
                </c:pt>
                <c:pt idx="1485">
                  <c:v>2150.0</c:v>
                </c:pt>
                <c:pt idx="1486">
                  <c:v>2152.0</c:v>
                </c:pt>
                <c:pt idx="1487">
                  <c:v>2155.0</c:v>
                </c:pt>
                <c:pt idx="1488">
                  <c:v>2156.0</c:v>
                </c:pt>
                <c:pt idx="1489">
                  <c:v>2157.0</c:v>
                </c:pt>
                <c:pt idx="1490">
                  <c:v>2158.0</c:v>
                </c:pt>
                <c:pt idx="1491">
                  <c:v>2159.0</c:v>
                </c:pt>
                <c:pt idx="1492">
                  <c:v>2162.0</c:v>
                </c:pt>
                <c:pt idx="1493">
                  <c:v>2163.0</c:v>
                </c:pt>
                <c:pt idx="1494">
                  <c:v>2164.0</c:v>
                </c:pt>
                <c:pt idx="1495">
                  <c:v>2165.0</c:v>
                </c:pt>
                <c:pt idx="1496">
                  <c:v>2166.0</c:v>
                </c:pt>
                <c:pt idx="1497">
                  <c:v>2169.0</c:v>
                </c:pt>
                <c:pt idx="1498">
                  <c:v>2170.0</c:v>
                </c:pt>
                <c:pt idx="1499">
                  <c:v>2171.0</c:v>
                </c:pt>
                <c:pt idx="1500">
                  <c:v>2172.0</c:v>
                </c:pt>
                <c:pt idx="1501">
                  <c:v>2173.0</c:v>
                </c:pt>
                <c:pt idx="1502">
                  <c:v>2176.0</c:v>
                </c:pt>
                <c:pt idx="1503">
                  <c:v>2177.0</c:v>
                </c:pt>
                <c:pt idx="1504">
                  <c:v>2178.0</c:v>
                </c:pt>
                <c:pt idx="1505">
                  <c:v>2179.0</c:v>
                </c:pt>
                <c:pt idx="1506">
                  <c:v>2180.0</c:v>
                </c:pt>
                <c:pt idx="1507">
                  <c:v>2184.0</c:v>
                </c:pt>
                <c:pt idx="1508">
                  <c:v>2185.0</c:v>
                </c:pt>
                <c:pt idx="1509">
                  <c:v>2186.0</c:v>
                </c:pt>
                <c:pt idx="1510">
                  <c:v>2187.0</c:v>
                </c:pt>
                <c:pt idx="1511">
                  <c:v>2191.0</c:v>
                </c:pt>
                <c:pt idx="1512">
                  <c:v>2192.0</c:v>
                </c:pt>
                <c:pt idx="1513">
                  <c:v>2193.0</c:v>
                </c:pt>
                <c:pt idx="1514">
                  <c:v>2194.0</c:v>
                </c:pt>
                <c:pt idx="1515">
                  <c:v>2197.0</c:v>
                </c:pt>
                <c:pt idx="1516">
                  <c:v>2198.0</c:v>
                </c:pt>
                <c:pt idx="1517">
                  <c:v>2199.0</c:v>
                </c:pt>
                <c:pt idx="1518">
                  <c:v>2200.0</c:v>
                </c:pt>
                <c:pt idx="1519">
                  <c:v>2201.0</c:v>
                </c:pt>
                <c:pt idx="1520">
                  <c:v>2205.0</c:v>
                </c:pt>
                <c:pt idx="1521">
                  <c:v>2206.0</c:v>
                </c:pt>
                <c:pt idx="1522">
                  <c:v>2207.0</c:v>
                </c:pt>
                <c:pt idx="1523">
                  <c:v>2208.0</c:v>
                </c:pt>
                <c:pt idx="1524">
                  <c:v>2211.0</c:v>
                </c:pt>
                <c:pt idx="1525">
                  <c:v>2212.0</c:v>
                </c:pt>
                <c:pt idx="1526">
                  <c:v>2213.0</c:v>
                </c:pt>
                <c:pt idx="1527">
                  <c:v>2214.0</c:v>
                </c:pt>
                <c:pt idx="1528">
                  <c:v>2215.0</c:v>
                </c:pt>
                <c:pt idx="1529">
                  <c:v>2218.0</c:v>
                </c:pt>
                <c:pt idx="1530">
                  <c:v>2219.0</c:v>
                </c:pt>
                <c:pt idx="1531">
                  <c:v>2220.0</c:v>
                </c:pt>
                <c:pt idx="1532">
                  <c:v>2221.0</c:v>
                </c:pt>
                <c:pt idx="1533">
                  <c:v>2222.0</c:v>
                </c:pt>
                <c:pt idx="1534">
                  <c:v>2225.0</c:v>
                </c:pt>
                <c:pt idx="1535">
                  <c:v>2226.0</c:v>
                </c:pt>
                <c:pt idx="1536">
                  <c:v>2227.0</c:v>
                </c:pt>
                <c:pt idx="1537">
                  <c:v>2228.0</c:v>
                </c:pt>
                <c:pt idx="1538">
                  <c:v>2229.0</c:v>
                </c:pt>
                <c:pt idx="1539">
                  <c:v>2232.0</c:v>
                </c:pt>
                <c:pt idx="1540">
                  <c:v>2233.0</c:v>
                </c:pt>
                <c:pt idx="1541">
                  <c:v>2234.0</c:v>
                </c:pt>
                <c:pt idx="1542">
                  <c:v>2235.0</c:v>
                </c:pt>
                <c:pt idx="1543">
                  <c:v>2236.0</c:v>
                </c:pt>
                <c:pt idx="1544">
                  <c:v>2240.0</c:v>
                </c:pt>
                <c:pt idx="1545">
                  <c:v>2241.0</c:v>
                </c:pt>
                <c:pt idx="1546">
                  <c:v>2242.0</c:v>
                </c:pt>
                <c:pt idx="1547">
                  <c:v>2243.0</c:v>
                </c:pt>
                <c:pt idx="1548">
                  <c:v>2246.0</c:v>
                </c:pt>
                <c:pt idx="1549">
                  <c:v>2247.0</c:v>
                </c:pt>
                <c:pt idx="1550">
                  <c:v>2248.0</c:v>
                </c:pt>
                <c:pt idx="1551">
                  <c:v>2249.0</c:v>
                </c:pt>
                <c:pt idx="1552">
                  <c:v>2250.0</c:v>
                </c:pt>
                <c:pt idx="1553">
                  <c:v>2253.0</c:v>
                </c:pt>
                <c:pt idx="1554">
                  <c:v>2254.0</c:v>
                </c:pt>
                <c:pt idx="1555">
                  <c:v>2255.0</c:v>
                </c:pt>
                <c:pt idx="1556">
                  <c:v>2256.0</c:v>
                </c:pt>
                <c:pt idx="1557">
                  <c:v>2257.0</c:v>
                </c:pt>
                <c:pt idx="1558">
                  <c:v>2259.958333333333</c:v>
                </c:pt>
                <c:pt idx="1559">
                  <c:v>2260.958333333333</c:v>
                </c:pt>
                <c:pt idx="1560">
                  <c:v>2261.958333333333</c:v>
                </c:pt>
                <c:pt idx="1561">
                  <c:v>2262.958333333333</c:v>
                </c:pt>
                <c:pt idx="1562">
                  <c:v>2263.958333333333</c:v>
                </c:pt>
                <c:pt idx="1563">
                  <c:v>2266.958333333333</c:v>
                </c:pt>
                <c:pt idx="1564">
                  <c:v>2267.958333333333</c:v>
                </c:pt>
                <c:pt idx="1565">
                  <c:v>2268.958333333333</c:v>
                </c:pt>
                <c:pt idx="1566">
                  <c:v>2269.958333333333</c:v>
                </c:pt>
                <c:pt idx="1567">
                  <c:v>2270.958333333333</c:v>
                </c:pt>
                <c:pt idx="1568">
                  <c:v>2273.958333333333</c:v>
                </c:pt>
                <c:pt idx="1569">
                  <c:v>2274.958333333333</c:v>
                </c:pt>
                <c:pt idx="1570">
                  <c:v>2275.958333333333</c:v>
                </c:pt>
                <c:pt idx="1571">
                  <c:v>2276.958333333333</c:v>
                </c:pt>
                <c:pt idx="1572">
                  <c:v>2277.958333333333</c:v>
                </c:pt>
                <c:pt idx="1573">
                  <c:v>2280.958333333333</c:v>
                </c:pt>
                <c:pt idx="1574">
                  <c:v>2281.958333333333</c:v>
                </c:pt>
                <c:pt idx="1575">
                  <c:v>2282.958333333333</c:v>
                </c:pt>
                <c:pt idx="1576">
                  <c:v>2283.958333333333</c:v>
                </c:pt>
                <c:pt idx="1577">
                  <c:v>2287.958333333333</c:v>
                </c:pt>
                <c:pt idx="1578">
                  <c:v>2288.958333333333</c:v>
                </c:pt>
                <c:pt idx="1579">
                  <c:v>2289.958333333333</c:v>
                </c:pt>
                <c:pt idx="1580">
                  <c:v>2290.958333333333</c:v>
                </c:pt>
                <c:pt idx="1581">
                  <c:v>2291.958333333333</c:v>
                </c:pt>
                <c:pt idx="1582">
                  <c:v>2294.958333333333</c:v>
                </c:pt>
                <c:pt idx="1583">
                  <c:v>2295.958333333333</c:v>
                </c:pt>
                <c:pt idx="1584">
                  <c:v>2296.958333333333</c:v>
                </c:pt>
                <c:pt idx="1585">
                  <c:v>2297.958333333333</c:v>
                </c:pt>
                <c:pt idx="1586">
                  <c:v>2298.958333333333</c:v>
                </c:pt>
                <c:pt idx="1587">
                  <c:v>2301.958333333333</c:v>
                </c:pt>
                <c:pt idx="1588">
                  <c:v>2302.958333333333</c:v>
                </c:pt>
                <c:pt idx="1589">
                  <c:v>2303.958333333333</c:v>
                </c:pt>
                <c:pt idx="1590">
                  <c:v>2304.958333333333</c:v>
                </c:pt>
                <c:pt idx="1591">
                  <c:v>2305.958333333333</c:v>
                </c:pt>
                <c:pt idx="1592">
                  <c:v>2308.958333333333</c:v>
                </c:pt>
                <c:pt idx="1593">
                  <c:v>2309.958333333333</c:v>
                </c:pt>
                <c:pt idx="1594">
                  <c:v>2310.958333333333</c:v>
                </c:pt>
                <c:pt idx="1595">
                  <c:v>2311.958333333333</c:v>
                </c:pt>
                <c:pt idx="1596">
                  <c:v>2312.958333333333</c:v>
                </c:pt>
                <c:pt idx="1597">
                  <c:v>2315.958333333333</c:v>
                </c:pt>
                <c:pt idx="1598">
                  <c:v>2316.958333333333</c:v>
                </c:pt>
                <c:pt idx="1599">
                  <c:v>2317.958333333333</c:v>
                </c:pt>
                <c:pt idx="1600">
                  <c:v>2318.958333333333</c:v>
                </c:pt>
                <c:pt idx="1601">
                  <c:v>2319.958333333333</c:v>
                </c:pt>
                <c:pt idx="1602">
                  <c:v>2322.958333333333</c:v>
                </c:pt>
                <c:pt idx="1603">
                  <c:v>2323.958333333333</c:v>
                </c:pt>
                <c:pt idx="1604">
                  <c:v>2324.958333333333</c:v>
                </c:pt>
                <c:pt idx="1605">
                  <c:v>2325.958333333333</c:v>
                </c:pt>
                <c:pt idx="1606">
                  <c:v>2326.958333333333</c:v>
                </c:pt>
                <c:pt idx="1607">
                  <c:v>2329.958333333333</c:v>
                </c:pt>
                <c:pt idx="1608">
                  <c:v>2330.958333333333</c:v>
                </c:pt>
                <c:pt idx="1609">
                  <c:v>2331.958333333333</c:v>
                </c:pt>
                <c:pt idx="1610">
                  <c:v>2332.958333333333</c:v>
                </c:pt>
                <c:pt idx="1611">
                  <c:v>2333.958333333333</c:v>
                </c:pt>
                <c:pt idx="1612">
                  <c:v>2337.958333333333</c:v>
                </c:pt>
                <c:pt idx="1613">
                  <c:v>2338.958333333333</c:v>
                </c:pt>
                <c:pt idx="1614">
                  <c:v>2339.958333333333</c:v>
                </c:pt>
                <c:pt idx="1615">
                  <c:v>2340.958333333333</c:v>
                </c:pt>
                <c:pt idx="1616">
                  <c:v>2343.958333333333</c:v>
                </c:pt>
                <c:pt idx="1617">
                  <c:v>2344.958333333333</c:v>
                </c:pt>
                <c:pt idx="1618">
                  <c:v>2345.958333333333</c:v>
                </c:pt>
                <c:pt idx="1619">
                  <c:v>2346.958333333333</c:v>
                </c:pt>
                <c:pt idx="1620">
                  <c:v>2347.958333333333</c:v>
                </c:pt>
                <c:pt idx="1621">
                  <c:v>2350.958333333333</c:v>
                </c:pt>
                <c:pt idx="1622">
                  <c:v>2351.958333333333</c:v>
                </c:pt>
                <c:pt idx="1623">
                  <c:v>2352.958333333333</c:v>
                </c:pt>
                <c:pt idx="1624">
                  <c:v>2353.958333333333</c:v>
                </c:pt>
                <c:pt idx="1625">
                  <c:v>2354.958333333333</c:v>
                </c:pt>
                <c:pt idx="1626">
                  <c:v>2357.958333333333</c:v>
                </c:pt>
                <c:pt idx="1627">
                  <c:v>2358.958333333333</c:v>
                </c:pt>
                <c:pt idx="1628">
                  <c:v>2359.958333333333</c:v>
                </c:pt>
                <c:pt idx="1629">
                  <c:v>2360.958333333333</c:v>
                </c:pt>
                <c:pt idx="1630">
                  <c:v>2361.958333333333</c:v>
                </c:pt>
                <c:pt idx="1631">
                  <c:v>2364.958333333333</c:v>
                </c:pt>
                <c:pt idx="1632">
                  <c:v>2365.958333333333</c:v>
                </c:pt>
                <c:pt idx="1633">
                  <c:v>2366.958333333333</c:v>
                </c:pt>
                <c:pt idx="1634">
                  <c:v>2367.958333333333</c:v>
                </c:pt>
                <c:pt idx="1635">
                  <c:v>2368.958333333333</c:v>
                </c:pt>
                <c:pt idx="1636">
                  <c:v>2371.958333333333</c:v>
                </c:pt>
                <c:pt idx="1637">
                  <c:v>2372.958333333333</c:v>
                </c:pt>
                <c:pt idx="1638">
                  <c:v>2374.958333333333</c:v>
                </c:pt>
                <c:pt idx="1639">
                  <c:v>2375.958333333333</c:v>
                </c:pt>
                <c:pt idx="1640">
                  <c:v>2378.958333333333</c:v>
                </c:pt>
                <c:pt idx="1641">
                  <c:v>2379.958333333333</c:v>
                </c:pt>
                <c:pt idx="1642">
                  <c:v>2380.958333333333</c:v>
                </c:pt>
                <c:pt idx="1643">
                  <c:v>2381.958333333333</c:v>
                </c:pt>
                <c:pt idx="1644">
                  <c:v>2382.958333333333</c:v>
                </c:pt>
                <c:pt idx="1645">
                  <c:v>2385.958333333333</c:v>
                </c:pt>
                <c:pt idx="1646">
                  <c:v>2386.958333333333</c:v>
                </c:pt>
                <c:pt idx="1647">
                  <c:v>2387.958333333333</c:v>
                </c:pt>
                <c:pt idx="1648">
                  <c:v>2388.958333333333</c:v>
                </c:pt>
                <c:pt idx="1649">
                  <c:v>2389.958333333333</c:v>
                </c:pt>
                <c:pt idx="1650">
                  <c:v>2392.958333333333</c:v>
                </c:pt>
                <c:pt idx="1651">
                  <c:v>2393.958333333333</c:v>
                </c:pt>
                <c:pt idx="1652">
                  <c:v>2394.958333333333</c:v>
                </c:pt>
                <c:pt idx="1653">
                  <c:v>2395.958333333333</c:v>
                </c:pt>
                <c:pt idx="1654">
                  <c:v>2396.958333333333</c:v>
                </c:pt>
                <c:pt idx="1655">
                  <c:v>2399.958333333333</c:v>
                </c:pt>
                <c:pt idx="1656">
                  <c:v>2400.958333333333</c:v>
                </c:pt>
                <c:pt idx="1657">
                  <c:v>2401.958333333333</c:v>
                </c:pt>
                <c:pt idx="1658">
                  <c:v>2402.958333333333</c:v>
                </c:pt>
                <c:pt idx="1659">
                  <c:v>2403.958333333333</c:v>
                </c:pt>
                <c:pt idx="1660">
                  <c:v>2406.958333333333</c:v>
                </c:pt>
                <c:pt idx="1661">
                  <c:v>2407.958333333333</c:v>
                </c:pt>
                <c:pt idx="1662">
                  <c:v>2408.958333333333</c:v>
                </c:pt>
                <c:pt idx="1663">
                  <c:v>2409.958333333333</c:v>
                </c:pt>
                <c:pt idx="1664">
                  <c:v>2410.958333333333</c:v>
                </c:pt>
                <c:pt idx="1665">
                  <c:v>2413.958333333333</c:v>
                </c:pt>
                <c:pt idx="1666">
                  <c:v>2414.958333333333</c:v>
                </c:pt>
                <c:pt idx="1667">
                  <c:v>2415.958333333333</c:v>
                </c:pt>
                <c:pt idx="1668">
                  <c:v>2416.958333333333</c:v>
                </c:pt>
                <c:pt idx="1669">
                  <c:v>2417.958333333333</c:v>
                </c:pt>
                <c:pt idx="1670">
                  <c:v>2420.958333333333</c:v>
                </c:pt>
                <c:pt idx="1671">
                  <c:v>2421.958333333333</c:v>
                </c:pt>
                <c:pt idx="1672">
                  <c:v>2422.958333333333</c:v>
                </c:pt>
                <c:pt idx="1673">
                  <c:v>2423.958333333333</c:v>
                </c:pt>
                <c:pt idx="1674">
                  <c:v>2424.958333333333</c:v>
                </c:pt>
                <c:pt idx="1675">
                  <c:v>2427.958333333333</c:v>
                </c:pt>
                <c:pt idx="1676">
                  <c:v>2428.958333333333</c:v>
                </c:pt>
                <c:pt idx="1677">
                  <c:v>2429.958333333333</c:v>
                </c:pt>
                <c:pt idx="1678">
                  <c:v>2430.958333333333</c:v>
                </c:pt>
                <c:pt idx="1679">
                  <c:v>2431.958333333333</c:v>
                </c:pt>
                <c:pt idx="1680">
                  <c:v>2435.958333333333</c:v>
                </c:pt>
                <c:pt idx="1681">
                  <c:v>2436.958333333333</c:v>
                </c:pt>
                <c:pt idx="1682">
                  <c:v>2437.958333333333</c:v>
                </c:pt>
                <c:pt idx="1683">
                  <c:v>2438.958333333333</c:v>
                </c:pt>
                <c:pt idx="1684">
                  <c:v>2441.958333333333</c:v>
                </c:pt>
                <c:pt idx="1685">
                  <c:v>2442.958333333333</c:v>
                </c:pt>
                <c:pt idx="1686">
                  <c:v>2443.958333333333</c:v>
                </c:pt>
                <c:pt idx="1687">
                  <c:v>2444.958333333333</c:v>
                </c:pt>
                <c:pt idx="1688">
                  <c:v>2445.958333333333</c:v>
                </c:pt>
                <c:pt idx="1689">
                  <c:v>2448.958333333333</c:v>
                </c:pt>
                <c:pt idx="1690">
                  <c:v>2449.958333333333</c:v>
                </c:pt>
                <c:pt idx="1691">
                  <c:v>2450.958333333333</c:v>
                </c:pt>
                <c:pt idx="1692">
                  <c:v>2451.958333333333</c:v>
                </c:pt>
                <c:pt idx="1693">
                  <c:v>2452.958333333333</c:v>
                </c:pt>
                <c:pt idx="1694">
                  <c:v>2455.958333333333</c:v>
                </c:pt>
                <c:pt idx="1695">
                  <c:v>2456.958333333333</c:v>
                </c:pt>
                <c:pt idx="1696">
                  <c:v>2457.958333333333</c:v>
                </c:pt>
                <c:pt idx="1697">
                  <c:v>2458.958333333333</c:v>
                </c:pt>
                <c:pt idx="1698">
                  <c:v>2459.958333333333</c:v>
                </c:pt>
                <c:pt idx="1699">
                  <c:v>2462.958333333333</c:v>
                </c:pt>
                <c:pt idx="1700">
                  <c:v>2463.958333333333</c:v>
                </c:pt>
                <c:pt idx="1701">
                  <c:v>2464.958333333333</c:v>
                </c:pt>
                <c:pt idx="1702">
                  <c:v>2465.958333333333</c:v>
                </c:pt>
                <c:pt idx="1703">
                  <c:v>2466.958333333333</c:v>
                </c:pt>
                <c:pt idx="1704">
                  <c:v>2469.958333333333</c:v>
                </c:pt>
                <c:pt idx="1705">
                  <c:v>2470.958333333333</c:v>
                </c:pt>
                <c:pt idx="1706">
                  <c:v>2471.958333333333</c:v>
                </c:pt>
                <c:pt idx="1707">
                  <c:v>2472.958333333333</c:v>
                </c:pt>
                <c:pt idx="1708">
                  <c:v>2473.958333333333</c:v>
                </c:pt>
                <c:pt idx="1709">
                  <c:v>2476.958333333333</c:v>
                </c:pt>
                <c:pt idx="1710">
                  <c:v>2477.958333333333</c:v>
                </c:pt>
                <c:pt idx="1711">
                  <c:v>2478.958333333333</c:v>
                </c:pt>
                <c:pt idx="1712">
                  <c:v>2479.958333333333</c:v>
                </c:pt>
                <c:pt idx="1713">
                  <c:v>2480.958333333333</c:v>
                </c:pt>
                <c:pt idx="1714">
                  <c:v>2483.958333333333</c:v>
                </c:pt>
                <c:pt idx="1715">
                  <c:v>2484.958333333333</c:v>
                </c:pt>
                <c:pt idx="1716">
                  <c:v>2485.958333333333</c:v>
                </c:pt>
                <c:pt idx="1717">
                  <c:v>2486.958333333333</c:v>
                </c:pt>
                <c:pt idx="1718">
                  <c:v>2487.958333333333</c:v>
                </c:pt>
                <c:pt idx="1719">
                  <c:v>2492.958333333333</c:v>
                </c:pt>
                <c:pt idx="1720">
                  <c:v>2493.958333333333</c:v>
                </c:pt>
                <c:pt idx="1721">
                  <c:v>2494.958333333333</c:v>
                </c:pt>
                <c:pt idx="1722">
                  <c:v>2498.0</c:v>
                </c:pt>
                <c:pt idx="1723">
                  <c:v>2499.0</c:v>
                </c:pt>
                <c:pt idx="1724">
                  <c:v>2500.0</c:v>
                </c:pt>
                <c:pt idx="1725">
                  <c:v>2501.0</c:v>
                </c:pt>
                <c:pt idx="1726">
                  <c:v>2502.0</c:v>
                </c:pt>
                <c:pt idx="1727">
                  <c:v>2505.0</c:v>
                </c:pt>
                <c:pt idx="1728">
                  <c:v>2506.0</c:v>
                </c:pt>
                <c:pt idx="1729">
                  <c:v>2507.0</c:v>
                </c:pt>
                <c:pt idx="1730">
                  <c:v>2508.0</c:v>
                </c:pt>
                <c:pt idx="1731">
                  <c:v>2509.0</c:v>
                </c:pt>
                <c:pt idx="1732">
                  <c:v>2512.0</c:v>
                </c:pt>
                <c:pt idx="1733">
                  <c:v>2513.0</c:v>
                </c:pt>
                <c:pt idx="1734">
                  <c:v>2514.0</c:v>
                </c:pt>
                <c:pt idx="1735">
                  <c:v>2516.0</c:v>
                </c:pt>
                <c:pt idx="1736">
                  <c:v>2519.0</c:v>
                </c:pt>
                <c:pt idx="1737">
                  <c:v>2520.0</c:v>
                </c:pt>
                <c:pt idx="1738">
                  <c:v>2521.0</c:v>
                </c:pt>
                <c:pt idx="1739">
                  <c:v>2522.0</c:v>
                </c:pt>
                <c:pt idx="1740">
                  <c:v>2523.0</c:v>
                </c:pt>
                <c:pt idx="1741">
                  <c:v>2526.0</c:v>
                </c:pt>
                <c:pt idx="1742">
                  <c:v>2527.0</c:v>
                </c:pt>
                <c:pt idx="1743">
                  <c:v>2528.0</c:v>
                </c:pt>
                <c:pt idx="1744">
                  <c:v>2529.0</c:v>
                </c:pt>
                <c:pt idx="1745">
                  <c:v>2530.0</c:v>
                </c:pt>
                <c:pt idx="1746">
                  <c:v>2533.0</c:v>
                </c:pt>
                <c:pt idx="1747">
                  <c:v>2534.0</c:v>
                </c:pt>
                <c:pt idx="1748">
                  <c:v>2535.0</c:v>
                </c:pt>
                <c:pt idx="1749">
                  <c:v>2536.0</c:v>
                </c:pt>
                <c:pt idx="1750">
                  <c:v>2537.0</c:v>
                </c:pt>
                <c:pt idx="1751">
                  <c:v>2540.0</c:v>
                </c:pt>
                <c:pt idx="1752">
                  <c:v>2541.0</c:v>
                </c:pt>
                <c:pt idx="1753">
                  <c:v>2542.0</c:v>
                </c:pt>
                <c:pt idx="1754">
                  <c:v>2543.0</c:v>
                </c:pt>
                <c:pt idx="1755">
                  <c:v>2544.0</c:v>
                </c:pt>
                <c:pt idx="1756">
                  <c:v>2547.0</c:v>
                </c:pt>
                <c:pt idx="1757">
                  <c:v>2549.0</c:v>
                </c:pt>
                <c:pt idx="1758">
                  <c:v>2550.0</c:v>
                </c:pt>
                <c:pt idx="1759">
                  <c:v>2551.0</c:v>
                </c:pt>
                <c:pt idx="1760">
                  <c:v>2554.0</c:v>
                </c:pt>
                <c:pt idx="1761">
                  <c:v>2556.0</c:v>
                </c:pt>
                <c:pt idx="1762">
                  <c:v>2557.0</c:v>
                </c:pt>
                <c:pt idx="1763">
                  <c:v>2558.0</c:v>
                </c:pt>
                <c:pt idx="1764">
                  <c:v>2561.0</c:v>
                </c:pt>
                <c:pt idx="1765">
                  <c:v>2562.0</c:v>
                </c:pt>
                <c:pt idx="1766">
                  <c:v>2563.0</c:v>
                </c:pt>
                <c:pt idx="1767">
                  <c:v>2564.0</c:v>
                </c:pt>
                <c:pt idx="1768">
                  <c:v>2565.0</c:v>
                </c:pt>
                <c:pt idx="1769">
                  <c:v>2568.0</c:v>
                </c:pt>
                <c:pt idx="1770">
                  <c:v>2569.0</c:v>
                </c:pt>
                <c:pt idx="1771">
                  <c:v>2570.0</c:v>
                </c:pt>
                <c:pt idx="1772">
                  <c:v>2571.0</c:v>
                </c:pt>
                <c:pt idx="1773">
                  <c:v>2572.0</c:v>
                </c:pt>
                <c:pt idx="1774">
                  <c:v>2576.0</c:v>
                </c:pt>
                <c:pt idx="1775">
                  <c:v>2577.0</c:v>
                </c:pt>
                <c:pt idx="1776">
                  <c:v>2578.0</c:v>
                </c:pt>
                <c:pt idx="1777">
                  <c:v>2579.0</c:v>
                </c:pt>
                <c:pt idx="1778">
                  <c:v>2582.0</c:v>
                </c:pt>
                <c:pt idx="1779">
                  <c:v>2583.0</c:v>
                </c:pt>
                <c:pt idx="1780">
                  <c:v>2584.0</c:v>
                </c:pt>
                <c:pt idx="1781">
                  <c:v>2585.0</c:v>
                </c:pt>
                <c:pt idx="1782">
                  <c:v>2586.0</c:v>
                </c:pt>
                <c:pt idx="1783">
                  <c:v>2589.0</c:v>
                </c:pt>
                <c:pt idx="1784">
                  <c:v>2590.0</c:v>
                </c:pt>
                <c:pt idx="1785">
                  <c:v>2591.0</c:v>
                </c:pt>
                <c:pt idx="1786">
                  <c:v>2592.0</c:v>
                </c:pt>
                <c:pt idx="1787">
                  <c:v>2593.0</c:v>
                </c:pt>
                <c:pt idx="1788">
                  <c:v>2596.0</c:v>
                </c:pt>
                <c:pt idx="1789">
                  <c:v>2597.0</c:v>
                </c:pt>
                <c:pt idx="1790">
                  <c:v>2598.0</c:v>
                </c:pt>
                <c:pt idx="1791">
                  <c:v>2599.0</c:v>
                </c:pt>
                <c:pt idx="1792">
                  <c:v>2600.0</c:v>
                </c:pt>
                <c:pt idx="1793">
                  <c:v>2604.0</c:v>
                </c:pt>
                <c:pt idx="1794">
                  <c:v>2605.0</c:v>
                </c:pt>
                <c:pt idx="1795">
                  <c:v>2606.0</c:v>
                </c:pt>
                <c:pt idx="1796">
                  <c:v>2607.0</c:v>
                </c:pt>
                <c:pt idx="1797">
                  <c:v>2610.0</c:v>
                </c:pt>
                <c:pt idx="1798">
                  <c:v>2611.0</c:v>
                </c:pt>
                <c:pt idx="1799">
                  <c:v>2612.0</c:v>
                </c:pt>
                <c:pt idx="1800">
                  <c:v>2613.0</c:v>
                </c:pt>
                <c:pt idx="1801">
                  <c:v>2614.0</c:v>
                </c:pt>
                <c:pt idx="1802">
                  <c:v>2617.0</c:v>
                </c:pt>
                <c:pt idx="1803">
                  <c:v>2618.0</c:v>
                </c:pt>
                <c:pt idx="1804">
                  <c:v>2619.0</c:v>
                </c:pt>
                <c:pt idx="1805">
                  <c:v>2620.0</c:v>
                </c:pt>
                <c:pt idx="1806">
                  <c:v>2621.0</c:v>
                </c:pt>
                <c:pt idx="1807">
                  <c:v>2623.958333333333</c:v>
                </c:pt>
                <c:pt idx="1808">
                  <c:v>2624.958333333333</c:v>
                </c:pt>
                <c:pt idx="1809">
                  <c:v>2625.958333333333</c:v>
                </c:pt>
                <c:pt idx="1810">
                  <c:v>2626.958333333333</c:v>
                </c:pt>
                <c:pt idx="1811">
                  <c:v>2627.958333333333</c:v>
                </c:pt>
                <c:pt idx="1812">
                  <c:v>2630.958333333333</c:v>
                </c:pt>
                <c:pt idx="1813">
                  <c:v>2631.958333333333</c:v>
                </c:pt>
                <c:pt idx="1814">
                  <c:v>2632.958333333333</c:v>
                </c:pt>
                <c:pt idx="1815">
                  <c:v>2633.958333333333</c:v>
                </c:pt>
                <c:pt idx="1816">
                  <c:v>2634.958333333333</c:v>
                </c:pt>
                <c:pt idx="1817">
                  <c:v>2637.958333333333</c:v>
                </c:pt>
                <c:pt idx="1818">
                  <c:v>2638.958333333333</c:v>
                </c:pt>
                <c:pt idx="1819">
                  <c:v>2639.958333333333</c:v>
                </c:pt>
                <c:pt idx="1820">
                  <c:v>2640.958333333333</c:v>
                </c:pt>
                <c:pt idx="1821">
                  <c:v>2644.958333333333</c:v>
                </c:pt>
                <c:pt idx="1822">
                  <c:v>2645.958333333333</c:v>
                </c:pt>
                <c:pt idx="1823">
                  <c:v>2646.958333333333</c:v>
                </c:pt>
                <c:pt idx="1824">
                  <c:v>2647.958333333333</c:v>
                </c:pt>
                <c:pt idx="1825">
                  <c:v>2648.958333333333</c:v>
                </c:pt>
                <c:pt idx="1826">
                  <c:v>2651.958333333333</c:v>
                </c:pt>
                <c:pt idx="1827">
                  <c:v>2652.958333333333</c:v>
                </c:pt>
                <c:pt idx="1828">
                  <c:v>2653.958333333333</c:v>
                </c:pt>
                <c:pt idx="1829">
                  <c:v>2654.958333333333</c:v>
                </c:pt>
                <c:pt idx="1830">
                  <c:v>2655.958333333333</c:v>
                </c:pt>
                <c:pt idx="1831">
                  <c:v>2658.958333333333</c:v>
                </c:pt>
                <c:pt idx="1832">
                  <c:v>2659.958333333333</c:v>
                </c:pt>
                <c:pt idx="1833">
                  <c:v>2660.958333333333</c:v>
                </c:pt>
                <c:pt idx="1834">
                  <c:v>2661.958333333333</c:v>
                </c:pt>
                <c:pt idx="1835">
                  <c:v>2662.958333333333</c:v>
                </c:pt>
                <c:pt idx="1836">
                  <c:v>2665.958333333333</c:v>
                </c:pt>
                <c:pt idx="1837">
                  <c:v>2666.958333333333</c:v>
                </c:pt>
                <c:pt idx="1838">
                  <c:v>2667.958333333333</c:v>
                </c:pt>
                <c:pt idx="1839">
                  <c:v>2668.958333333333</c:v>
                </c:pt>
                <c:pt idx="1840">
                  <c:v>2669.958333333333</c:v>
                </c:pt>
                <c:pt idx="1841">
                  <c:v>2672.958333333333</c:v>
                </c:pt>
                <c:pt idx="1842">
                  <c:v>2673.958333333333</c:v>
                </c:pt>
                <c:pt idx="1843">
                  <c:v>2674.958333333333</c:v>
                </c:pt>
                <c:pt idx="1844">
                  <c:v>2675.958333333333</c:v>
                </c:pt>
                <c:pt idx="1845">
                  <c:v>2676.958333333333</c:v>
                </c:pt>
                <c:pt idx="1846">
                  <c:v>2679.958333333333</c:v>
                </c:pt>
                <c:pt idx="1847">
                  <c:v>2680.958333333333</c:v>
                </c:pt>
                <c:pt idx="1848">
                  <c:v>2681.958333333333</c:v>
                </c:pt>
                <c:pt idx="1849">
                  <c:v>2682.958333333333</c:v>
                </c:pt>
                <c:pt idx="1850">
                  <c:v>2683.958333333333</c:v>
                </c:pt>
                <c:pt idx="1851">
                  <c:v>2686.958333333333</c:v>
                </c:pt>
                <c:pt idx="1852">
                  <c:v>2687.958333333333</c:v>
                </c:pt>
                <c:pt idx="1853">
                  <c:v>2688.958333333333</c:v>
                </c:pt>
                <c:pt idx="1854">
                  <c:v>2689.958333333333</c:v>
                </c:pt>
                <c:pt idx="1855">
                  <c:v>2690.958333333333</c:v>
                </c:pt>
                <c:pt idx="1856">
                  <c:v>2693.958333333333</c:v>
                </c:pt>
                <c:pt idx="1857">
                  <c:v>2694.958333333333</c:v>
                </c:pt>
                <c:pt idx="1858">
                  <c:v>2695.958333333333</c:v>
                </c:pt>
                <c:pt idx="1859">
                  <c:v>2696.958333333333</c:v>
                </c:pt>
                <c:pt idx="1860">
                  <c:v>2697.958333333333</c:v>
                </c:pt>
                <c:pt idx="1861">
                  <c:v>2701.958333333333</c:v>
                </c:pt>
                <c:pt idx="1862">
                  <c:v>2702.958333333333</c:v>
                </c:pt>
                <c:pt idx="1863">
                  <c:v>2703.958333333333</c:v>
                </c:pt>
                <c:pt idx="1864">
                  <c:v>2704.958333333333</c:v>
                </c:pt>
                <c:pt idx="1865">
                  <c:v>2707.958333333333</c:v>
                </c:pt>
                <c:pt idx="1866">
                  <c:v>2708.958333333333</c:v>
                </c:pt>
                <c:pt idx="1867">
                  <c:v>2709.958333333333</c:v>
                </c:pt>
                <c:pt idx="1868">
                  <c:v>2710.958333333333</c:v>
                </c:pt>
                <c:pt idx="1869">
                  <c:v>2711.958333333333</c:v>
                </c:pt>
                <c:pt idx="1870">
                  <c:v>2714.958333333333</c:v>
                </c:pt>
                <c:pt idx="1871">
                  <c:v>2715.958333333333</c:v>
                </c:pt>
                <c:pt idx="1872">
                  <c:v>2716.958333333333</c:v>
                </c:pt>
                <c:pt idx="1873">
                  <c:v>2717.958333333333</c:v>
                </c:pt>
                <c:pt idx="1874">
                  <c:v>2718.958333333333</c:v>
                </c:pt>
                <c:pt idx="1875">
                  <c:v>2721.958333333333</c:v>
                </c:pt>
                <c:pt idx="1876">
                  <c:v>2722.958333333333</c:v>
                </c:pt>
                <c:pt idx="1877">
                  <c:v>2723.958333333333</c:v>
                </c:pt>
                <c:pt idx="1878">
                  <c:v>2724.958333333333</c:v>
                </c:pt>
                <c:pt idx="1879">
                  <c:v>2725.958333333333</c:v>
                </c:pt>
                <c:pt idx="1880">
                  <c:v>2728.958333333333</c:v>
                </c:pt>
                <c:pt idx="1881">
                  <c:v>2729.958333333333</c:v>
                </c:pt>
                <c:pt idx="1882">
                  <c:v>2730.958333333333</c:v>
                </c:pt>
                <c:pt idx="1883">
                  <c:v>2731.958333333333</c:v>
                </c:pt>
                <c:pt idx="1884">
                  <c:v>2732.958333333333</c:v>
                </c:pt>
                <c:pt idx="1885">
                  <c:v>2735.958333333333</c:v>
                </c:pt>
                <c:pt idx="1886">
                  <c:v>2736.958333333333</c:v>
                </c:pt>
                <c:pt idx="1887">
                  <c:v>2737.958333333333</c:v>
                </c:pt>
                <c:pt idx="1888">
                  <c:v>2739.958333333333</c:v>
                </c:pt>
                <c:pt idx="1889">
                  <c:v>2742.958333333333</c:v>
                </c:pt>
                <c:pt idx="1890">
                  <c:v>2743.958333333333</c:v>
                </c:pt>
                <c:pt idx="1891">
                  <c:v>2744.958333333333</c:v>
                </c:pt>
                <c:pt idx="1892">
                  <c:v>2745.958333333333</c:v>
                </c:pt>
                <c:pt idx="1893">
                  <c:v>2746.958333333333</c:v>
                </c:pt>
                <c:pt idx="1894">
                  <c:v>2749.958333333333</c:v>
                </c:pt>
                <c:pt idx="1895">
                  <c:v>2750.958333333333</c:v>
                </c:pt>
                <c:pt idx="1896">
                  <c:v>2751.958333333333</c:v>
                </c:pt>
                <c:pt idx="1897">
                  <c:v>2752.958333333333</c:v>
                </c:pt>
                <c:pt idx="1898">
                  <c:v>2753.958333333333</c:v>
                </c:pt>
                <c:pt idx="1899">
                  <c:v>2756.958333333333</c:v>
                </c:pt>
                <c:pt idx="1900">
                  <c:v>2757.958333333333</c:v>
                </c:pt>
                <c:pt idx="1901">
                  <c:v>2758.958333333333</c:v>
                </c:pt>
                <c:pt idx="1902">
                  <c:v>2759.958333333333</c:v>
                </c:pt>
                <c:pt idx="1903">
                  <c:v>2760.958333333333</c:v>
                </c:pt>
                <c:pt idx="1904">
                  <c:v>2763.958333333333</c:v>
                </c:pt>
                <c:pt idx="1905">
                  <c:v>2764.958333333333</c:v>
                </c:pt>
                <c:pt idx="1906">
                  <c:v>2765.958333333333</c:v>
                </c:pt>
                <c:pt idx="1907">
                  <c:v>2766.958333333333</c:v>
                </c:pt>
                <c:pt idx="1908">
                  <c:v>2767.958333333333</c:v>
                </c:pt>
                <c:pt idx="1909">
                  <c:v>2770.958333333333</c:v>
                </c:pt>
                <c:pt idx="1910">
                  <c:v>2771.958333333333</c:v>
                </c:pt>
                <c:pt idx="1911">
                  <c:v>2772.958333333333</c:v>
                </c:pt>
                <c:pt idx="1912">
                  <c:v>2773.958333333333</c:v>
                </c:pt>
                <c:pt idx="1913">
                  <c:v>2774.958333333333</c:v>
                </c:pt>
                <c:pt idx="1914">
                  <c:v>2777.958333333333</c:v>
                </c:pt>
                <c:pt idx="1915">
                  <c:v>2778.958333333333</c:v>
                </c:pt>
                <c:pt idx="1916">
                  <c:v>2779.958333333333</c:v>
                </c:pt>
                <c:pt idx="1917">
                  <c:v>2780.958333333333</c:v>
                </c:pt>
                <c:pt idx="1918">
                  <c:v>2781.958333333333</c:v>
                </c:pt>
                <c:pt idx="1919">
                  <c:v>2784.958333333333</c:v>
                </c:pt>
                <c:pt idx="1920">
                  <c:v>2785.958333333333</c:v>
                </c:pt>
                <c:pt idx="1921">
                  <c:v>2786.958333333333</c:v>
                </c:pt>
                <c:pt idx="1922">
                  <c:v>2787.958333333333</c:v>
                </c:pt>
                <c:pt idx="1923">
                  <c:v>2788.958333333333</c:v>
                </c:pt>
                <c:pt idx="1924">
                  <c:v>2791.958333333333</c:v>
                </c:pt>
                <c:pt idx="1925">
                  <c:v>2792.958333333333</c:v>
                </c:pt>
                <c:pt idx="1926">
                  <c:v>2793.958333333333</c:v>
                </c:pt>
                <c:pt idx="1927">
                  <c:v>2794.958333333333</c:v>
                </c:pt>
                <c:pt idx="1928">
                  <c:v>2795.958333333333</c:v>
                </c:pt>
                <c:pt idx="1929">
                  <c:v>2799.958333333333</c:v>
                </c:pt>
                <c:pt idx="1930">
                  <c:v>2800.958333333333</c:v>
                </c:pt>
                <c:pt idx="1931">
                  <c:v>2801.958333333333</c:v>
                </c:pt>
                <c:pt idx="1932">
                  <c:v>2802.958333333333</c:v>
                </c:pt>
                <c:pt idx="1933">
                  <c:v>2805.958333333333</c:v>
                </c:pt>
                <c:pt idx="1934">
                  <c:v>2806.958333333333</c:v>
                </c:pt>
                <c:pt idx="1935">
                  <c:v>2807.958333333333</c:v>
                </c:pt>
                <c:pt idx="1936">
                  <c:v>2808.958333333333</c:v>
                </c:pt>
                <c:pt idx="1937">
                  <c:v>2809.958333333333</c:v>
                </c:pt>
                <c:pt idx="1938">
                  <c:v>2812.958333333333</c:v>
                </c:pt>
                <c:pt idx="1939">
                  <c:v>2813.958333333333</c:v>
                </c:pt>
                <c:pt idx="1940">
                  <c:v>2814.958333333333</c:v>
                </c:pt>
                <c:pt idx="1941">
                  <c:v>2815.958333333333</c:v>
                </c:pt>
                <c:pt idx="1942">
                  <c:v>2816.958333333333</c:v>
                </c:pt>
                <c:pt idx="1943">
                  <c:v>2819.958333333333</c:v>
                </c:pt>
                <c:pt idx="1944">
                  <c:v>2820.958333333333</c:v>
                </c:pt>
                <c:pt idx="1945">
                  <c:v>2821.958333333333</c:v>
                </c:pt>
                <c:pt idx="1946">
                  <c:v>2822.958333333333</c:v>
                </c:pt>
                <c:pt idx="1947">
                  <c:v>2823.958333333333</c:v>
                </c:pt>
                <c:pt idx="1948">
                  <c:v>2826.958333333333</c:v>
                </c:pt>
                <c:pt idx="1949">
                  <c:v>2827.958333333333</c:v>
                </c:pt>
                <c:pt idx="1950">
                  <c:v>2828.958333333333</c:v>
                </c:pt>
                <c:pt idx="1951">
                  <c:v>2829.958333333333</c:v>
                </c:pt>
                <c:pt idx="1952">
                  <c:v>2830.958333333333</c:v>
                </c:pt>
                <c:pt idx="1953">
                  <c:v>2833.958333333333</c:v>
                </c:pt>
                <c:pt idx="1954">
                  <c:v>2834.958333333333</c:v>
                </c:pt>
                <c:pt idx="1955">
                  <c:v>2835.958333333333</c:v>
                </c:pt>
                <c:pt idx="1956">
                  <c:v>2836.958333333333</c:v>
                </c:pt>
                <c:pt idx="1957">
                  <c:v>2837.958333333333</c:v>
                </c:pt>
                <c:pt idx="1958">
                  <c:v>2840.958333333333</c:v>
                </c:pt>
                <c:pt idx="1959">
                  <c:v>2841.958333333333</c:v>
                </c:pt>
                <c:pt idx="1960">
                  <c:v>2842.958333333333</c:v>
                </c:pt>
                <c:pt idx="1961">
                  <c:v>2843.958333333333</c:v>
                </c:pt>
                <c:pt idx="1962">
                  <c:v>2844.958333333333</c:v>
                </c:pt>
                <c:pt idx="1963">
                  <c:v>2847.958333333333</c:v>
                </c:pt>
                <c:pt idx="1964">
                  <c:v>2848.958333333333</c:v>
                </c:pt>
                <c:pt idx="1965">
                  <c:v>2849.958333333333</c:v>
                </c:pt>
                <c:pt idx="1966">
                  <c:v>2850.958333333333</c:v>
                </c:pt>
                <c:pt idx="1967">
                  <c:v>2851.958333333333</c:v>
                </c:pt>
                <c:pt idx="1968">
                  <c:v>2854.958333333333</c:v>
                </c:pt>
                <c:pt idx="1969">
                  <c:v>2855.958333333333</c:v>
                </c:pt>
                <c:pt idx="1970">
                  <c:v>2856.958333333333</c:v>
                </c:pt>
                <c:pt idx="1971">
                  <c:v>2857.958333333333</c:v>
                </c:pt>
                <c:pt idx="1972">
                  <c:v>2858.958333333333</c:v>
                </c:pt>
                <c:pt idx="1973">
                  <c:v>2862.0</c:v>
                </c:pt>
                <c:pt idx="1974">
                  <c:v>2863.0</c:v>
                </c:pt>
                <c:pt idx="1975">
                  <c:v>2864.0</c:v>
                </c:pt>
                <c:pt idx="1976">
                  <c:v>2865.0</c:v>
                </c:pt>
                <c:pt idx="1977">
                  <c:v>2866.0</c:v>
                </c:pt>
                <c:pt idx="1978">
                  <c:v>2869.0</c:v>
                </c:pt>
                <c:pt idx="1979">
                  <c:v>2870.0</c:v>
                </c:pt>
                <c:pt idx="1980">
                  <c:v>2871.0</c:v>
                </c:pt>
                <c:pt idx="1981">
                  <c:v>2872.0</c:v>
                </c:pt>
                <c:pt idx="1982">
                  <c:v>2873.0</c:v>
                </c:pt>
                <c:pt idx="1983">
                  <c:v>2876.0</c:v>
                </c:pt>
                <c:pt idx="1984">
                  <c:v>2877.0</c:v>
                </c:pt>
                <c:pt idx="1985">
                  <c:v>2878.0</c:v>
                </c:pt>
                <c:pt idx="1986">
                  <c:v>2879.0</c:v>
                </c:pt>
                <c:pt idx="1987">
                  <c:v>2880.0</c:v>
                </c:pt>
                <c:pt idx="1988">
                  <c:v>2883.0</c:v>
                </c:pt>
                <c:pt idx="1989">
                  <c:v>2884.0</c:v>
                </c:pt>
                <c:pt idx="1990">
                  <c:v>2885.0</c:v>
                </c:pt>
                <c:pt idx="1991">
                  <c:v>2887.0</c:v>
                </c:pt>
                <c:pt idx="1992">
                  <c:v>2890.0</c:v>
                </c:pt>
                <c:pt idx="1993">
                  <c:v>2891.0</c:v>
                </c:pt>
                <c:pt idx="1994">
                  <c:v>2892.0</c:v>
                </c:pt>
                <c:pt idx="1995">
                  <c:v>2893.0</c:v>
                </c:pt>
                <c:pt idx="1996">
                  <c:v>2894.0</c:v>
                </c:pt>
                <c:pt idx="1997">
                  <c:v>2897.0</c:v>
                </c:pt>
                <c:pt idx="1998">
                  <c:v>2898.0</c:v>
                </c:pt>
                <c:pt idx="1999">
                  <c:v>2899.0</c:v>
                </c:pt>
                <c:pt idx="2000">
                  <c:v>2900.0</c:v>
                </c:pt>
                <c:pt idx="2001">
                  <c:v>2901.0</c:v>
                </c:pt>
                <c:pt idx="2002">
                  <c:v>2904.0</c:v>
                </c:pt>
                <c:pt idx="2003">
                  <c:v>2905.0</c:v>
                </c:pt>
                <c:pt idx="2004">
                  <c:v>2906.0</c:v>
                </c:pt>
                <c:pt idx="2005">
                  <c:v>2907.0</c:v>
                </c:pt>
                <c:pt idx="2006">
                  <c:v>2908.0</c:v>
                </c:pt>
                <c:pt idx="2007">
                  <c:v>2911.0</c:v>
                </c:pt>
                <c:pt idx="2008">
                  <c:v>2912.0</c:v>
                </c:pt>
                <c:pt idx="2009">
                  <c:v>2914.0</c:v>
                </c:pt>
                <c:pt idx="2010">
                  <c:v>2915.0</c:v>
                </c:pt>
                <c:pt idx="2011">
                  <c:v>2918.0</c:v>
                </c:pt>
                <c:pt idx="2012">
                  <c:v>2919.0</c:v>
                </c:pt>
                <c:pt idx="2013">
                  <c:v>2921.0</c:v>
                </c:pt>
                <c:pt idx="2014">
                  <c:v>2922.0</c:v>
                </c:pt>
                <c:pt idx="2015">
                  <c:v>2925.0</c:v>
                </c:pt>
                <c:pt idx="2016">
                  <c:v>2926.0</c:v>
                </c:pt>
                <c:pt idx="2017">
                  <c:v>2927.0</c:v>
                </c:pt>
                <c:pt idx="2018">
                  <c:v>2928.0</c:v>
                </c:pt>
                <c:pt idx="2019">
                  <c:v>2929.0</c:v>
                </c:pt>
                <c:pt idx="2020">
                  <c:v>2932.0</c:v>
                </c:pt>
                <c:pt idx="2021">
                  <c:v>2933.0</c:v>
                </c:pt>
                <c:pt idx="2022">
                  <c:v>2934.0</c:v>
                </c:pt>
                <c:pt idx="2023">
                  <c:v>2935.0</c:v>
                </c:pt>
                <c:pt idx="2024">
                  <c:v>2936.0</c:v>
                </c:pt>
                <c:pt idx="2025">
                  <c:v>2940.0</c:v>
                </c:pt>
                <c:pt idx="2026">
                  <c:v>2941.0</c:v>
                </c:pt>
                <c:pt idx="2027">
                  <c:v>2942.0</c:v>
                </c:pt>
                <c:pt idx="2028">
                  <c:v>2943.0</c:v>
                </c:pt>
                <c:pt idx="2029">
                  <c:v>2946.0</c:v>
                </c:pt>
                <c:pt idx="2030">
                  <c:v>2947.0</c:v>
                </c:pt>
                <c:pt idx="2031">
                  <c:v>2948.0</c:v>
                </c:pt>
                <c:pt idx="2032">
                  <c:v>2949.0</c:v>
                </c:pt>
                <c:pt idx="2033">
                  <c:v>2950.0</c:v>
                </c:pt>
                <c:pt idx="2034">
                  <c:v>2953.0</c:v>
                </c:pt>
                <c:pt idx="2035">
                  <c:v>2954.0</c:v>
                </c:pt>
                <c:pt idx="2036">
                  <c:v>2955.0</c:v>
                </c:pt>
                <c:pt idx="2037">
                  <c:v>2956.0</c:v>
                </c:pt>
                <c:pt idx="2038">
                  <c:v>2957.0</c:v>
                </c:pt>
                <c:pt idx="2039">
                  <c:v>2960.0</c:v>
                </c:pt>
                <c:pt idx="2040">
                  <c:v>2961.0</c:v>
                </c:pt>
                <c:pt idx="2041">
                  <c:v>2962.0</c:v>
                </c:pt>
                <c:pt idx="2042">
                  <c:v>2963.0</c:v>
                </c:pt>
                <c:pt idx="2043">
                  <c:v>2964.0</c:v>
                </c:pt>
                <c:pt idx="2044">
                  <c:v>2968.0</c:v>
                </c:pt>
                <c:pt idx="2045">
                  <c:v>2969.0</c:v>
                </c:pt>
                <c:pt idx="2046">
                  <c:v>2970.0</c:v>
                </c:pt>
                <c:pt idx="2047">
                  <c:v>2971.0</c:v>
                </c:pt>
                <c:pt idx="2048">
                  <c:v>2974.0</c:v>
                </c:pt>
                <c:pt idx="2049">
                  <c:v>2975.0</c:v>
                </c:pt>
                <c:pt idx="2050">
                  <c:v>2976.0</c:v>
                </c:pt>
                <c:pt idx="2051">
                  <c:v>2977.0</c:v>
                </c:pt>
                <c:pt idx="2052">
                  <c:v>2978.0</c:v>
                </c:pt>
                <c:pt idx="2053">
                  <c:v>2981.0</c:v>
                </c:pt>
                <c:pt idx="2054">
                  <c:v>2982.0</c:v>
                </c:pt>
                <c:pt idx="2055">
                  <c:v>2983.0</c:v>
                </c:pt>
                <c:pt idx="2056">
                  <c:v>2984.0</c:v>
                </c:pt>
                <c:pt idx="2057">
                  <c:v>2985.0</c:v>
                </c:pt>
                <c:pt idx="2058">
                  <c:v>2987.958333333333</c:v>
                </c:pt>
                <c:pt idx="2059">
                  <c:v>2988.958333333333</c:v>
                </c:pt>
                <c:pt idx="2060">
                  <c:v>2989.958333333333</c:v>
                </c:pt>
                <c:pt idx="2061">
                  <c:v>2990.958333333333</c:v>
                </c:pt>
                <c:pt idx="2062">
                  <c:v>2991.958333333333</c:v>
                </c:pt>
                <c:pt idx="2063">
                  <c:v>2994.958333333333</c:v>
                </c:pt>
                <c:pt idx="2064">
                  <c:v>2995.958333333333</c:v>
                </c:pt>
                <c:pt idx="2065">
                  <c:v>2996.958333333333</c:v>
                </c:pt>
                <c:pt idx="2066">
                  <c:v>2997.958333333333</c:v>
                </c:pt>
                <c:pt idx="2067">
                  <c:v>2998.958333333333</c:v>
                </c:pt>
                <c:pt idx="2068">
                  <c:v>3001.958333333333</c:v>
                </c:pt>
                <c:pt idx="2069">
                  <c:v>3002.958333333333</c:v>
                </c:pt>
                <c:pt idx="2070">
                  <c:v>3003.958333333333</c:v>
                </c:pt>
                <c:pt idx="2071">
                  <c:v>3004.958333333333</c:v>
                </c:pt>
                <c:pt idx="2072">
                  <c:v>3005.958333333333</c:v>
                </c:pt>
                <c:pt idx="2073">
                  <c:v>3008.958333333333</c:v>
                </c:pt>
                <c:pt idx="2074">
                  <c:v>3009.958333333333</c:v>
                </c:pt>
                <c:pt idx="2075">
                  <c:v>3010.958333333333</c:v>
                </c:pt>
                <c:pt idx="2076">
                  <c:v>3011.958333333333</c:v>
                </c:pt>
                <c:pt idx="2077">
                  <c:v>3012.958333333333</c:v>
                </c:pt>
                <c:pt idx="2078">
                  <c:v>3015.958333333333</c:v>
                </c:pt>
                <c:pt idx="2079">
                  <c:v>3016.958333333333</c:v>
                </c:pt>
                <c:pt idx="2080">
                  <c:v>3017.958333333333</c:v>
                </c:pt>
                <c:pt idx="2081">
                  <c:v>3018.958333333333</c:v>
                </c:pt>
                <c:pt idx="2082">
                  <c:v>3019.958333333333</c:v>
                </c:pt>
                <c:pt idx="2083">
                  <c:v>3022.958333333333</c:v>
                </c:pt>
                <c:pt idx="2084">
                  <c:v>3023.958333333333</c:v>
                </c:pt>
                <c:pt idx="2085">
                  <c:v>3024.958333333333</c:v>
                </c:pt>
                <c:pt idx="2086">
                  <c:v>3025.958333333333</c:v>
                </c:pt>
                <c:pt idx="2087">
                  <c:v>3029.958333333333</c:v>
                </c:pt>
              </c:numCache>
            </c:numRef>
          </c:xVal>
          <c:yVal>
            <c:numRef>
              <c:f>Sheet3!$G$2:$G$2089</c:f>
              <c:numCache>
                <c:formatCode>0.00E+00</c:formatCode>
                <c:ptCount val="2088"/>
                <c:pt idx="0">
                  <c:v>5.54223333892878E-13</c:v>
                </c:pt>
                <c:pt idx="1">
                  <c:v>5.54223333892878E-13</c:v>
                </c:pt>
                <c:pt idx="2">
                  <c:v>5.54223333892878E-13</c:v>
                </c:pt>
                <c:pt idx="3">
                  <c:v>5.54223333892878E-13</c:v>
                </c:pt>
                <c:pt idx="4">
                  <c:v>3.615261751967551</c:v>
                </c:pt>
                <c:pt idx="5">
                  <c:v>3.615261751967551</c:v>
                </c:pt>
                <c:pt idx="6">
                  <c:v>3.615261751967551</c:v>
                </c:pt>
                <c:pt idx="7">
                  <c:v>3.615261751967551</c:v>
                </c:pt>
                <c:pt idx="8">
                  <c:v>3.615261751967551</c:v>
                </c:pt>
                <c:pt idx="9">
                  <c:v>3.815110280174565</c:v>
                </c:pt>
                <c:pt idx="10">
                  <c:v>3.815110280174565</c:v>
                </c:pt>
                <c:pt idx="11">
                  <c:v>3.815110280174565</c:v>
                </c:pt>
                <c:pt idx="12">
                  <c:v>3.815110280174565</c:v>
                </c:pt>
                <c:pt idx="13">
                  <c:v>3.52959128459338</c:v>
                </c:pt>
                <c:pt idx="14">
                  <c:v>3.52959128459338</c:v>
                </c:pt>
                <c:pt idx="15">
                  <c:v>3.52959128459338</c:v>
                </c:pt>
                <c:pt idx="16">
                  <c:v>3.52959128459338</c:v>
                </c:pt>
                <c:pt idx="17">
                  <c:v>3.52959128459338</c:v>
                </c:pt>
                <c:pt idx="18">
                  <c:v>6.984514146354396</c:v>
                </c:pt>
                <c:pt idx="19">
                  <c:v>6.984514146354396</c:v>
                </c:pt>
                <c:pt idx="20">
                  <c:v>6.984514146354396</c:v>
                </c:pt>
                <c:pt idx="21">
                  <c:v>6.984514146354396</c:v>
                </c:pt>
                <c:pt idx="22">
                  <c:v>6.984514146354396</c:v>
                </c:pt>
                <c:pt idx="23">
                  <c:v>6.26308378392415</c:v>
                </c:pt>
                <c:pt idx="24">
                  <c:v>6.26308378392415</c:v>
                </c:pt>
                <c:pt idx="25">
                  <c:v>6.26308378392415</c:v>
                </c:pt>
                <c:pt idx="26">
                  <c:v>6.26308378392415</c:v>
                </c:pt>
                <c:pt idx="27">
                  <c:v>6.26308378392415</c:v>
                </c:pt>
                <c:pt idx="28">
                  <c:v>3.941025382761325</c:v>
                </c:pt>
                <c:pt idx="29">
                  <c:v>3.941025382761325</c:v>
                </c:pt>
                <c:pt idx="30">
                  <c:v>3.941025382761325</c:v>
                </c:pt>
                <c:pt idx="31">
                  <c:v>3.941025382761325</c:v>
                </c:pt>
                <c:pt idx="32">
                  <c:v>3.941025382761325</c:v>
                </c:pt>
                <c:pt idx="33">
                  <c:v>5.678006777941714</c:v>
                </c:pt>
                <c:pt idx="34">
                  <c:v>5.678006777941714</c:v>
                </c:pt>
                <c:pt idx="35">
                  <c:v>5.678006777941714</c:v>
                </c:pt>
                <c:pt idx="36">
                  <c:v>5.678006777941714</c:v>
                </c:pt>
                <c:pt idx="37">
                  <c:v>7.726789271403689</c:v>
                </c:pt>
                <c:pt idx="38">
                  <c:v>7.726789271403689</c:v>
                </c:pt>
                <c:pt idx="39">
                  <c:v>7.726789271403689</c:v>
                </c:pt>
                <c:pt idx="40">
                  <c:v>7.726789271403689</c:v>
                </c:pt>
                <c:pt idx="41">
                  <c:v>7.726789271403689</c:v>
                </c:pt>
                <c:pt idx="42">
                  <c:v>6.621735708197586</c:v>
                </c:pt>
                <c:pt idx="43">
                  <c:v>6.621735708197586</c:v>
                </c:pt>
                <c:pt idx="44">
                  <c:v>6.621735708197586</c:v>
                </c:pt>
                <c:pt idx="45">
                  <c:v>6.621735708197586</c:v>
                </c:pt>
                <c:pt idx="46">
                  <c:v>6.621735708197586</c:v>
                </c:pt>
                <c:pt idx="47">
                  <c:v>5.322887607944048</c:v>
                </c:pt>
                <c:pt idx="48">
                  <c:v>5.322887607944048</c:v>
                </c:pt>
                <c:pt idx="49">
                  <c:v>5.322887607944048</c:v>
                </c:pt>
                <c:pt idx="50">
                  <c:v>5.322887607944048</c:v>
                </c:pt>
                <c:pt idx="51">
                  <c:v>5.322887607944048</c:v>
                </c:pt>
                <c:pt idx="52">
                  <c:v>7.562160953706719</c:v>
                </c:pt>
                <c:pt idx="53">
                  <c:v>7.562160953706719</c:v>
                </c:pt>
                <c:pt idx="54">
                  <c:v>7.562160953706719</c:v>
                </c:pt>
                <c:pt idx="55">
                  <c:v>7.562160953706719</c:v>
                </c:pt>
                <c:pt idx="56">
                  <c:v>7.562160953706719</c:v>
                </c:pt>
                <c:pt idx="57">
                  <c:v>8.67502683046277</c:v>
                </c:pt>
                <c:pt idx="58">
                  <c:v>8.67502683046277</c:v>
                </c:pt>
                <c:pt idx="59">
                  <c:v>8.67502683046277</c:v>
                </c:pt>
                <c:pt idx="60">
                  <c:v>8.67502683046277</c:v>
                </c:pt>
                <c:pt idx="61">
                  <c:v>8.67502683046277</c:v>
                </c:pt>
                <c:pt idx="62">
                  <c:v>10.23126086808017</c:v>
                </c:pt>
                <c:pt idx="63">
                  <c:v>10.23126086808017</c:v>
                </c:pt>
                <c:pt idx="64">
                  <c:v>10.23126086808017</c:v>
                </c:pt>
                <c:pt idx="65">
                  <c:v>10.23126086808017</c:v>
                </c:pt>
                <c:pt idx="66">
                  <c:v>10.23126086808017</c:v>
                </c:pt>
                <c:pt idx="67">
                  <c:v>11.4412799633435</c:v>
                </c:pt>
                <c:pt idx="68">
                  <c:v>11.4412799633435</c:v>
                </c:pt>
                <c:pt idx="69">
                  <c:v>11.4412799633435</c:v>
                </c:pt>
                <c:pt idx="70">
                  <c:v>11.4412799633435</c:v>
                </c:pt>
                <c:pt idx="71">
                  <c:v>11.36481977021973</c:v>
                </c:pt>
                <c:pt idx="72">
                  <c:v>11.36481977021973</c:v>
                </c:pt>
                <c:pt idx="73">
                  <c:v>11.36481977021973</c:v>
                </c:pt>
                <c:pt idx="74">
                  <c:v>11.36481977021973</c:v>
                </c:pt>
                <c:pt idx="75">
                  <c:v>11.36481977021973</c:v>
                </c:pt>
                <c:pt idx="76">
                  <c:v>14.16863662834511</c:v>
                </c:pt>
                <c:pt idx="77">
                  <c:v>14.16863662834511</c:v>
                </c:pt>
                <c:pt idx="78">
                  <c:v>14.16863662834511</c:v>
                </c:pt>
                <c:pt idx="79">
                  <c:v>14.16863662834511</c:v>
                </c:pt>
                <c:pt idx="80">
                  <c:v>14.16863662834511</c:v>
                </c:pt>
                <c:pt idx="81">
                  <c:v>13.82365673704697</c:v>
                </c:pt>
                <c:pt idx="82">
                  <c:v>13.82365673704697</c:v>
                </c:pt>
                <c:pt idx="83">
                  <c:v>13.82365673704697</c:v>
                </c:pt>
                <c:pt idx="84">
                  <c:v>13.82365673704697</c:v>
                </c:pt>
                <c:pt idx="85">
                  <c:v>13.82365673704697</c:v>
                </c:pt>
                <c:pt idx="86">
                  <c:v>16.99675793447682</c:v>
                </c:pt>
                <c:pt idx="87">
                  <c:v>16.99675793447682</c:v>
                </c:pt>
                <c:pt idx="88">
                  <c:v>16.99675793447682</c:v>
                </c:pt>
                <c:pt idx="89">
                  <c:v>16.99675793447682</c:v>
                </c:pt>
                <c:pt idx="90">
                  <c:v>16.99675793447682</c:v>
                </c:pt>
                <c:pt idx="91">
                  <c:v>11.18406819273932</c:v>
                </c:pt>
                <c:pt idx="92">
                  <c:v>11.18406819273932</c:v>
                </c:pt>
                <c:pt idx="93">
                  <c:v>11.18406819273932</c:v>
                </c:pt>
                <c:pt idx="94">
                  <c:v>11.18406819273932</c:v>
                </c:pt>
                <c:pt idx="95">
                  <c:v>11.18406819273932</c:v>
                </c:pt>
                <c:pt idx="96">
                  <c:v>6.805121702866586</c:v>
                </c:pt>
                <c:pt idx="97">
                  <c:v>6.805121702866586</c:v>
                </c:pt>
                <c:pt idx="98">
                  <c:v>6.805121702866586</c:v>
                </c:pt>
                <c:pt idx="99">
                  <c:v>6.805121702866586</c:v>
                </c:pt>
                <c:pt idx="100">
                  <c:v>6.805121702866586</c:v>
                </c:pt>
                <c:pt idx="101">
                  <c:v>7.087108499870168</c:v>
                </c:pt>
                <c:pt idx="102">
                  <c:v>7.087108499870168</c:v>
                </c:pt>
                <c:pt idx="103">
                  <c:v>7.087108499870168</c:v>
                </c:pt>
                <c:pt idx="104">
                  <c:v>7.087108499870168</c:v>
                </c:pt>
                <c:pt idx="105">
                  <c:v>7.692921005394822</c:v>
                </c:pt>
                <c:pt idx="106">
                  <c:v>7.692921005394822</c:v>
                </c:pt>
                <c:pt idx="107">
                  <c:v>7.692921005394822</c:v>
                </c:pt>
                <c:pt idx="108">
                  <c:v>7.692921005394822</c:v>
                </c:pt>
                <c:pt idx="109">
                  <c:v>7.692921005394822</c:v>
                </c:pt>
                <c:pt idx="110">
                  <c:v>2.222694032525567</c:v>
                </c:pt>
                <c:pt idx="111">
                  <c:v>2.222694032525567</c:v>
                </c:pt>
                <c:pt idx="112">
                  <c:v>2.222694032525567</c:v>
                </c:pt>
                <c:pt idx="113">
                  <c:v>2.222694032525567</c:v>
                </c:pt>
                <c:pt idx="114">
                  <c:v>2.222694032525567</c:v>
                </c:pt>
                <c:pt idx="115">
                  <c:v>2.348972252240514</c:v>
                </c:pt>
                <c:pt idx="116">
                  <c:v>2.348972252240514</c:v>
                </c:pt>
                <c:pt idx="117">
                  <c:v>2.348972252240514</c:v>
                </c:pt>
                <c:pt idx="118">
                  <c:v>2.348972252240514</c:v>
                </c:pt>
                <c:pt idx="119">
                  <c:v>2.348972252240514</c:v>
                </c:pt>
                <c:pt idx="120">
                  <c:v>4.703513867960066</c:v>
                </c:pt>
                <c:pt idx="121">
                  <c:v>4.703513867960066</c:v>
                </c:pt>
                <c:pt idx="122">
                  <c:v>4.703513867960066</c:v>
                </c:pt>
                <c:pt idx="123">
                  <c:v>4.703513867960066</c:v>
                </c:pt>
                <c:pt idx="124">
                  <c:v>4.703513867960066</c:v>
                </c:pt>
                <c:pt idx="125">
                  <c:v>8.243392361809313</c:v>
                </c:pt>
                <c:pt idx="126">
                  <c:v>7.23569589893988</c:v>
                </c:pt>
                <c:pt idx="127">
                  <c:v>7.23569589893988</c:v>
                </c:pt>
                <c:pt idx="128">
                  <c:v>7.23569589893988</c:v>
                </c:pt>
                <c:pt idx="129">
                  <c:v>5.482451932901028</c:v>
                </c:pt>
                <c:pt idx="130">
                  <c:v>5.482451932901028</c:v>
                </c:pt>
                <c:pt idx="131">
                  <c:v>5.482451932901028</c:v>
                </c:pt>
                <c:pt idx="132">
                  <c:v>5.482451932901028</c:v>
                </c:pt>
                <c:pt idx="133">
                  <c:v>5.482451932901028</c:v>
                </c:pt>
                <c:pt idx="134">
                  <c:v>1.299153527623702</c:v>
                </c:pt>
                <c:pt idx="135">
                  <c:v>1.299153527623702</c:v>
                </c:pt>
                <c:pt idx="136">
                  <c:v>1.299153527623702</c:v>
                </c:pt>
                <c:pt idx="137">
                  <c:v>1.299153527623702</c:v>
                </c:pt>
                <c:pt idx="138">
                  <c:v>1.299153527623702</c:v>
                </c:pt>
                <c:pt idx="139">
                  <c:v>2.313619652231182</c:v>
                </c:pt>
                <c:pt idx="140">
                  <c:v>2.313619652231182</c:v>
                </c:pt>
                <c:pt idx="141">
                  <c:v>2.313619652231182</c:v>
                </c:pt>
                <c:pt idx="142">
                  <c:v>2.313619652231182</c:v>
                </c:pt>
                <c:pt idx="143">
                  <c:v>2.313619652231182</c:v>
                </c:pt>
                <c:pt idx="144">
                  <c:v>3.442884041058122</c:v>
                </c:pt>
                <c:pt idx="145">
                  <c:v>3.442884041058122</c:v>
                </c:pt>
                <c:pt idx="146">
                  <c:v>3.442884041058122</c:v>
                </c:pt>
                <c:pt idx="147">
                  <c:v>3.442884041058122</c:v>
                </c:pt>
                <c:pt idx="148">
                  <c:v>3.442884041058122</c:v>
                </c:pt>
                <c:pt idx="149">
                  <c:v>2.627811370950652</c:v>
                </c:pt>
                <c:pt idx="150">
                  <c:v>2.627811370950652</c:v>
                </c:pt>
                <c:pt idx="151">
                  <c:v>2.627811370950652</c:v>
                </c:pt>
                <c:pt idx="152">
                  <c:v>2.627811370950652</c:v>
                </c:pt>
                <c:pt idx="153">
                  <c:v>2.627811370950652</c:v>
                </c:pt>
                <c:pt idx="154">
                  <c:v>1.25155144911662</c:v>
                </c:pt>
                <c:pt idx="155">
                  <c:v>1.25155144911662</c:v>
                </c:pt>
                <c:pt idx="156">
                  <c:v>1.25155144911662</c:v>
                </c:pt>
                <c:pt idx="157">
                  <c:v>1.25155144911662</c:v>
                </c:pt>
                <c:pt idx="158">
                  <c:v>1.25155144911662</c:v>
                </c:pt>
                <c:pt idx="159">
                  <c:v>4.32127973434308</c:v>
                </c:pt>
                <c:pt idx="160">
                  <c:v>4.32127973434308</c:v>
                </c:pt>
                <c:pt idx="161">
                  <c:v>4.32127973434308</c:v>
                </c:pt>
                <c:pt idx="162">
                  <c:v>4.32127973434308</c:v>
                </c:pt>
                <c:pt idx="163">
                  <c:v>4.32127973434308</c:v>
                </c:pt>
                <c:pt idx="164">
                  <c:v>4.20664093982326</c:v>
                </c:pt>
                <c:pt idx="165">
                  <c:v>4.20664093982326</c:v>
                </c:pt>
                <c:pt idx="166">
                  <c:v>4.20664093982326</c:v>
                </c:pt>
                <c:pt idx="167">
                  <c:v>4.20664093982326</c:v>
                </c:pt>
                <c:pt idx="168">
                  <c:v>4.20664093982326</c:v>
                </c:pt>
                <c:pt idx="169">
                  <c:v>6.585469049208143</c:v>
                </c:pt>
                <c:pt idx="170">
                  <c:v>6.585469049208143</c:v>
                </c:pt>
                <c:pt idx="171">
                  <c:v>6.585469049208143</c:v>
                </c:pt>
                <c:pt idx="172">
                  <c:v>6.585469049208143</c:v>
                </c:pt>
                <c:pt idx="173">
                  <c:v>4.395532474272439</c:v>
                </c:pt>
                <c:pt idx="174">
                  <c:v>4.395532474272439</c:v>
                </c:pt>
                <c:pt idx="175">
                  <c:v>4.395532474272439</c:v>
                </c:pt>
                <c:pt idx="176">
                  <c:v>4.395532474272439</c:v>
                </c:pt>
                <c:pt idx="177">
                  <c:v>4.395532474272439</c:v>
                </c:pt>
                <c:pt idx="178">
                  <c:v>6.814350460546715</c:v>
                </c:pt>
                <c:pt idx="179">
                  <c:v>6.814350460546715</c:v>
                </c:pt>
                <c:pt idx="180">
                  <c:v>6.814350460546715</c:v>
                </c:pt>
                <c:pt idx="181">
                  <c:v>6.814350460546715</c:v>
                </c:pt>
                <c:pt idx="182">
                  <c:v>6.814350460546715</c:v>
                </c:pt>
                <c:pt idx="183">
                  <c:v>5.99124289041888</c:v>
                </c:pt>
                <c:pt idx="184">
                  <c:v>5.99124289041888</c:v>
                </c:pt>
                <c:pt idx="185">
                  <c:v>5.99124289041888</c:v>
                </c:pt>
                <c:pt idx="186">
                  <c:v>5.99124289041888</c:v>
                </c:pt>
                <c:pt idx="187">
                  <c:v>5.99124289041888</c:v>
                </c:pt>
                <c:pt idx="188">
                  <c:v>6.005519864822442</c:v>
                </c:pt>
                <c:pt idx="189">
                  <c:v>6.005519864822442</c:v>
                </c:pt>
                <c:pt idx="190">
                  <c:v>6.005519864822442</c:v>
                </c:pt>
                <c:pt idx="191">
                  <c:v>6.005519864822442</c:v>
                </c:pt>
                <c:pt idx="192">
                  <c:v>6.005519864822442</c:v>
                </c:pt>
                <c:pt idx="193">
                  <c:v>8.060981125106537</c:v>
                </c:pt>
                <c:pt idx="194">
                  <c:v>8.060981125106537</c:v>
                </c:pt>
                <c:pt idx="195">
                  <c:v>8.060981125106537</c:v>
                </c:pt>
                <c:pt idx="196">
                  <c:v>8.060981125106537</c:v>
                </c:pt>
                <c:pt idx="197">
                  <c:v>8.060981125106537</c:v>
                </c:pt>
                <c:pt idx="198">
                  <c:v>11.06396470715281</c:v>
                </c:pt>
                <c:pt idx="199">
                  <c:v>11.06396470715281</c:v>
                </c:pt>
                <c:pt idx="200">
                  <c:v>11.06396470715281</c:v>
                </c:pt>
                <c:pt idx="201">
                  <c:v>11.06396470715281</c:v>
                </c:pt>
                <c:pt idx="202">
                  <c:v>11.06396470715281</c:v>
                </c:pt>
                <c:pt idx="203">
                  <c:v>11.13816626617886</c:v>
                </c:pt>
                <c:pt idx="204">
                  <c:v>11.13816626617886</c:v>
                </c:pt>
                <c:pt idx="205">
                  <c:v>11.13816626617886</c:v>
                </c:pt>
                <c:pt idx="206">
                  <c:v>11.13816626617886</c:v>
                </c:pt>
                <c:pt idx="207">
                  <c:v>11.13816626617886</c:v>
                </c:pt>
                <c:pt idx="208">
                  <c:v>12.05010496088717</c:v>
                </c:pt>
                <c:pt idx="209">
                  <c:v>12.05010496088717</c:v>
                </c:pt>
                <c:pt idx="210">
                  <c:v>12.05010496088717</c:v>
                </c:pt>
                <c:pt idx="211">
                  <c:v>12.05010496088717</c:v>
                </c:pt>
                <c:pt idx="212">
                  <c:v>12.05010496088717</c:v>
                </c:pt>
                <c:pt idx="213">
                  <c:v>12.71357405572473</c:v>
                </c:pt>
                <c:pt idx="214">
                  <c:v>12.71357405572473</c:v>
                </c:pt>
                <c:pt idx="215">
                  <c:v>12.71357405572473</c:v>
                </c:pt>
                <c:pt idx="216">
                  <c:v>12.71357405572473</c:v>
                </c:pt>
                <c:pt idx="217">
                  <c:v>12.71357405572473</c:v>
                </c:pt>
                <c:pt idx="218">
                  <c:v>14.66293989071926</c:v>
                </c:pt>
                <c:pt idx="219">
                  <c:v>14.66293989071926</c:v>
                </c:pt>
                <c:pt idx="220">
                  <c:v>14.66293989071926</c:v>
                </c:pt>
                <c:pt idx="221">
                  <c:v>14.66293989071926</c:v>
                </c:pt>
                <c:pt idx="222">
                  <c:v>14.66293989071926</c:v>
                </c:pt>
                <c:pt idx="223">
                  <c:v>16.40755458823655</c:v>
                </c:pt>
                <c:pt idx="224">
                  <c:v>16.40755458823655</c:v>
                </c:pt>
                <c:pt idx="225">
                  <c:v>16.40755458823655</c:v>
                </c:pt>
                <c:pt idx="226">
                  <c:v>17.84792818197218</c:v>
                </c:pt>
                <c:pt idx="227">
                  <c:v>15.55368294105422</c:v>
                </c:pt>
                <c:pt idx="228">
                  <c:v>15.55368294105422</c:v>
                </c:pt>
                <c:pt idx="229">
                  <c:v>15.55368294105422</c:v>
                </c:pt>
                <c:pt idx="230">
                  <c:v>15.55368294105422</c:v>
                </c:pt>
                <c:pt idx="231">
                  <c:v>15.55368294105422</c:v>
                </c:pt>
                <c:pt idx="232">
                  <c:v>18.02124057718082</c:v>
                </c:pt>
                <c:pt idx="233">
                  <c:v>18.02124057718082</c:v>
                </c:pt>
                <c:pt idx="234">
                  <c:v>18.02124057718082</c:v>
                </c:pt>
                <c:pt idx="235">
                  <c:v>18.02124057718082</c:v>
                </c:pt>
                <c:pt idx="236">
                  <c:v>18.02124057718082</c:v>
                </c:pt>
                <c:pt idx="237">
                  <c:v>19.37926806526882</c:v>
                </c:pt>
                <c:pt idx="238">
                  <c:v>19.37926806526882</c:v>
                </c:pt>
                <c:pt idx="239">
                  <c:v>19.37926806526882</c:v>
                </c:pt>
                <c:pt idx="240">
                  <c:v>19.37926806526882</c:v>
                </c:pt>
                <c:pt idx="241">
                  <c:v>19.37926806526882</c:v>
                </c:pt>
                <c:pt idx="242">
                  <c:v>19.02331998642082</c:v>
                </c:pt>
                <c:pt idx="243">
                  <c:v>19.02331998642082</c:v>
                </c:pt>
                <c:pt idx="244">
                  <c:v>19.02331998642082</c:v>
                </c:pt>
                <c:pt idx="245">
                  <c:v>19.02331998642082</c:v>
                </c:pt>
                <c:pt idx="246">
                  <c:v>19.02331998642082</c:v>
                </c:pt>
                <c:pt idx="247">
                  <c:v>20.07565294551463</c:v>
                </c:pt>
                <c:pt idx="248">
                  <c:v>20.07565294551463</c:v>
                </c:pt>
                <c:pt idx="249">
                  <c:v>20.07565294551463</c:v>
                </c:pt>
                <c:pt idx="250">
                  <c:v>20.54091409869017</c:v>
                </c:pt>
                <c:pt idx="251">
                  <c:v>20.54091409869017</c:v>
                </c:pt>
                <c:pt idx="252">
                  <c:v>20.54091409869017</c:v>
                </c:pt>
                <c:pt idx="253">
                  <c:v>20.54091409869017</c:v>
                </c:pt>
                <c:pt idx="254">
                  <c:v>19.97760330539522</c:v>
                </c:pt>
                <c:pt idx="255">
                  <c:v>19.97760330539522</c:v>
                </c:pt>
                <c:pt idx="256">
                  <c:v>19.97760330539522</c:v>
                </c:pt>
                <c:pt idx="257">
                  <c:v>19.97760330539522</c:v>
                </c:pt>
                <c:pt idx="258">
                  <c:v>19.97760330539522</c:v>
                </c:pt>
                <c:pt idx="259">
                  <c:v>22.36199576959295</c:v>
                </c:pt>
                <c:pt idx="260">
                  <c:v>22.36032738323073</c:v>
                </c:pt>
                <c:pt idx="261">
                  <c:v>22.36032738323073</c:v>
                </c:pt>
                <c:pt idx="262">
                  <c:v>22.36032738323073</c:v>
                </c:pt>
                <c:pt idx="263">
                  <c:v>21.15697910631758</c:v>
                </c:pt>
                <c:pt idx="264">
                  <c:v>21.15697910631758</c:v>
                </c:pt>
                <c:pt idx="265">
                  <c:v>21.15697910631758</c:v>
                </c:pt>
                <c:pt idx="266">
                  <c:v>21.15697910631758</c:v>
                </c:pt>
                <c:pt idx="267">
                  <c:v>21.15697910631758</c:v>
                </c:pt>
                <c:pt idx="268">
                  <c:v>22.1451727158255</c:v>
                </c:pt>
                <c:pt idx="269">
                  <c:v>22.15272615425212</c:v>
                </c:pt>
                <c:pt idx="270">
                  <c:v>22.15272615425212</c:v>
                </c:pt>
                <c:pt idx="271">
                  <c:v>22.15272615425212</c:v>
                </c:pt>
                <c:pt idx="272">
                  <c:v>22.15272615425212</c:v>
                </c:pt>
                <c:pt idx="273">
                  <c:v>24.62374467590671</c:v>
                </c:pt>
                <c:pt idx="274">
                  <c:v>24.62374467590671</c:v>
                </c:pt>
                <c:pt idx="275">
                  <c:v>24.62374467590671</c:v>
                </c:pt>
                <c:pt idx="276">
                  <c:v>24.62374467590671</c:v>
                </c:pt>
                <c:pt idx="277">
                  <c:v>24.62374467590671</c:v>
                </c:pt>
                <c:pt idx="278">
                  <c:v>24.38416816657005</c:v>
                </c:pt>
                <c:pt idx="279">
                  <c:v>24.38416816657005</c:v>
                </c:pt>
                <c:pt idx="280">
                  <c:v>24.38416816657005</c:v>
                </c:pt>
                <c:pt idx="281">
                  <c:v>24.38416816657005</c:v>
                </c:pt>
                <c:pt idx="282">
                  <c:v>24.38416816657005</c:v>
                </c:pt>
                <c:pt idx="283">
                  <c:v>27.82083147473857</c:v>
                </c:pt>
                <c:pt idx="284">
                  <c:v>27.82083147473857</c:v>
                </c:pt>
                <c:pt idx="285">
                  <c:v>27.82083147473857</c:v>
                </c:pt>
                <c:pt idx="286">
                  <c:v>27.82083147473857</c:v>
                </c:pt>
                <c:pt idx="287">
                  <c:v>27.52698505864532</c:v>
                </c:pt>
                <c:pt idx="288">
                  <c:v>27.52448247910798</c:v>
                </c:pt>
                <c:pt idx="289">
                  <c:v>27.52448247910798</c:v>
                </c:pt>
                <c:pt idx="290">
                  <c:v>27.52448247910798</c:v>
                </c:pt>
                <c:pt idx="291">
                  <c:v>27.52448247910798</c:v>
                </c:pt>
                <c:pt idx="292">
                  <c:v>18.70752753382665</c:v>
                </c:pt>
                <c:pt idx="293">
                  <c:v>18.70752753382665</c:v>
                </c:pt>
                <c:pt idx="294">
                  <c:v>18.70752753382665</c:v>
                </c:pt>
                <c:pt idx="295">
                  <c:v>18.70752753382665</c:v>
                </c:pt>
                <c:pt idx="296">
                  <c:v>18.70752753382665</c:v>
                </c:pt>
                <c:pt idx="297">
                  <c:v>23.19219958277917</c:v>
                </c:pt>
                <c:pt idx="298">
                  <c:v>23.19219958277917</c:v>
                </c:pt>
                <c:pt idx="299">
                  <c:v>23.19219958277917</c:v>
                </c:pt>
                <c:pt idx="300">
                  <c:v>23.19219958277917</c:v>
                </c:pt>
                <c:pt idx="301">
                  <c:v>23.19219958277917</c:v>
                </c:pt>
                <c:pt idx="302">
                  <c:v>22.57092277833952</c:v>
                </c:pt>
                <c:pt idx="303">
                  <c:v>22.57092277833952</c:v>
                </c:pt>
                <c:pt idx="304">
                  <c:v>22.57092277833952</c:v>
                </c:pt>
                <c:pt idx="305">
                  <c:v>22.57092277833952</c:v>
                </c:pt>
                <c:pt idx="306">
                  <c:v>22.57092277833952</c:v>
                </c:pt>
                <c:pt idx="307">
                  <c:v>25.85559189542653</c:v>
                </c:pt>
                <c:pt idx="308">
                  <c:v>25.85559189542653</c:v>
                </c:pt>
                <c:pt idx="309">
                  <c:v>25.85559189542653</c:v>
                </c:pt>
                <c:pt idx="310">
                  <c:v>25.85559189542653</c:v>
                </c:pt>
                <c:pt idx="311">
                  <c:v>25.85559189542653</c:v>
                </c:pt>
                <c:pt idx="312">
                  <c:v>25.0644437616351</c:v>
                </c:pt>
                <c:pt idx="313">
                  <c:v>25.06694634120088</c:v>
                </c:pt>
                <c:pt idx="314">
                  <c:v>25.06694634120088</c:v>
                </c:pt>
                <c:pt idx="315">
                  <c:v>25.06694634120088</c:v>
                </c:pt>
                <c:pt idx="316">
                  <c:v>27.01377441490173</c:v>
                </c:pt>
                <c:pt idx="317">
                  <c:v>27.01082873175945</c:v>
                </c:pt>
                <c:pt idx="318">
                  <c:v>27.01082873175945</c:v>
                </c:pt>
                <c:pt idx="319">
                  <c:v>27.01082873175945</c:v>
                </c:pt>
                <c:pt idx="320">
                  <c:v>27.01082873175945</c:v>
                </c:pt>
                <c:pt idx="321">
                  <c:v>29.27312041538127</c:v>
                </c:pt>
                <c:pt idx="322">
                  <c:v>29.27312041538127</c:v>
                </c:pt>
                <c:pt idx="323">
                  <c:v>29.27312041538127</c:v>
                </c:pt>
                <c:pt idx="324">
                  <c:v>29.27312041538127</c:v>
                </c:pt>
                <c:pt idx="325">
                  <c:v>29.27312041538127</c:v>
                </c:pt>
                <c:pt idx="326">
                  <c:v>29.48649003741954</c:v>
                </c:pt>
                <c:pt idx="327">
                  <c:v>29.48649003741954</c:v>
                </c:pt>
                <c:pt idx="328">
                  <c:v>29.48649003741954</c:v>
                </c:pt>
                <c:pt idx="329">
                  <c:v>29.48649003741954</c:v>
                </c:pt>
                <c:pt idx="330">
                  <c:v>29.48649003741954</c:v>
                </c:pt>
                <c:pt idx="331">
                  <c:v>28.80624728481706</c:v>
                </c:pt>
                <c:pt idx="332">
                  <c:v>28.80624728481706</c:v>
                </c:pt>
                <c:pt idx="333">
                  <c:v>28.82100259055434</c:v>
                </c:pt>
                <c:pt idx="334">
                  <c:v>28.82100259055434</c:v>
                </c:pt>
                <c:pt idx="335">
                  <c:v>28.82100259055434</c:v>
                </c:pt>
                <c:pt idx="336">
                  <c:v>31.17852668719254</c:v>
                </c:pt>
                <c:pt idx="337">
                  <c:v>31.17852668719254</c:v>
                </c:pt>
                <c:pt idx="338">
                  <c:v>31.17852668719254</c:v>
                </c:pt>
                <c:pt idx="339">
                  <c:v>31.17852668719254</c:v>
                </c:pt>
                <c:pt idx="340">
                  <c:v>31.17852668719254</c:v>
                </c:pt>
                <c:pt idx="341">
                  <c:v>30.73220535360613</c:v>
                </c:pt>
                <c:pt idx="342">
                  <c:v>30.73220535360613</c:v>
                </c:pt>
                <c:pt idx="343">
                  <c:v>30.73220535360613</c:v>
                </c:pt>
                <c:pt idx="344">
                  <c:v>30.73220535360613</c:v>
                </c:pt>
                <c:pt idx="345">
                  <c:v>30.73220535360613</c:v>
                </c:pt>
                <c:pt idx="346">
                  <c:v>32.59653057372554</c:v>
                </c:pt>
                <c:pt idx="347">
                  <c:v>32.57208455294599</c:v>
                </c:pt>
                <c:pt idx="348">
                  <c:v>32.57208455294599</c:v>
                </c:pt>
                <c:pt idx="349">
                  <c:v>32.57208455294599</c:v>
                </c:pt>
                <c:pt idx="350">
                  <c:v>32.57208455294599</c:v>
                </c:pt>
                <c:pt idx="351">
                  <c:v>32.66778101970799</c:v>
                </c:pt>
                <c:pt idx="352">
                  <c:v>32.66778101970799</c:v>
                </c:pt>
                <c:pt idx="353">
                  <c:v>32.66778101970799</c:v>
                </c:pt>
                <c:pt idx="354">
                  <c:v>32.66778101970799</c:v>
                </c:pt>
                <c:pt idx="355">
                  <c:v>35.34747762815113</c:v>
                </c:pt>
                <c:pt idx="356">
                  <c:v>35.34747762815113</c:v>
                </c:pt>
                <c:pt idx="357">
                  <c:v>35.34747762815113</c:v>
                </c:pt>
                <c:pt idx="358">
                  <c:v>35.34747762815113</c:v>
                </c:pt>
                <c:pt idx="359">
                  <c:v>35.34747762815113</c:v>
                </c:pt>
                <c:pt idx="360">
                  <c:v>33.027711233787</c:v>
                </c:pt>
                <c:pt idx="361">
                  <c:v>33.027711233787</c:v>
                </c:pt>
                <c:pt idx="362">
                  <c:v>33.027711233787</c:v>
                </c:pt>
                <c:pt idx="363">
                  <c:v>33.027711233787</c:v>
                </c:pt>
                <c:pt idx="364">
                  <c:v>33.027711233787</c:v>
                </c:pt>
                <c:pt idx="365">
                  <c:v>35.51471480088424</c:v>
                </c:pt>
                <c:pt idx="366">
                  <c:v>35.51471480088424</c:v>
                </c:pt>
                <c:pt idx="367">
                  <c:v>35.51471480088424</c:v>
                </c:pt>
                <c:pt idx="368">
                  <c:v>35.51471480088424</c:v>
                </c:pt>
                <c:pt idx="369">
                  <c:v>35.51471480088424</c:v>
                </c:pt>
                <c:pt idx="370">
                  <c:v>33.53052609751495</c:v>
                </c:pt>
                <c:pt idx="371">
                  <c:v>33.53052609751495</c:v>
                </c:pt>
                <c:pt idx="372">
                  <c:v>33.53052609751495</c:v>
                </c:pt>
                <c:pt idx="373">
                  <c:v>33.53052609751495</c:v>
                </c:pt>
                <c:pt idx="374">
                  <c:v>33.53052609751495</c:v>
                </c:pt>
                <c:pt idx="375">
                  <c:v>35.99881745005865</c:v>
                </c:pt>
                <c:pt idx="376">
                  <c:v>36.00216854654212</c:v>
                </c:pt>
                <c:pt idx="377">
                  <c:v>36.87576011105082</c:v>
                </c:pt>
                <c:pt idx="378">
                  <c:v>36.87576011105082</c:v>
                </c:pt>
                <c:pt idx="379">
                  <c:v>38.02823534791858</c:v>
                </c:pt>
                <c:pt idx="380">
                  <c:v>38.04397929464839</c:v>
                </c:pt>
                <c:pt idx="381">
                  <c:v>38.04397929464839</c:v>
                </c:pt>
                <c:pt idx="382">
                  <c:v>38.04397929464839</c:v>
                </c:pt>
                <c:pt idx="383">
                  <c:v>38.04397929464839</c:v>
                </c:pt>
                <c:pt idx="384">
                  <c:v>38.5621226947654</c:v>
                </c:pt>
                <c:pt idx="385">
                  <c:v>38.56133420135163</c:v>
                </c:pt>
                <c:pt idx="386">
                  <c:v>38.56133420135163</c:v>
                </c:pt>
                <c:pt idx="387">
                  <c:v>38.56133420135163</c:v>
                </c:pt>
                <c:pt idx="388">
                  <c:v>38.56133420135163</c:v>
                </c:pt>
                <c:pt idx="389">
                  <c:v>37.92186884944724</c:v>
                </c:pt>
                <c:pt idx="390">
                  <c:v>38.0061223603374</c:v>
                </c:pt>
                <c:pt idx="391">
                  <c:v>38.0061223603374</c:v>
                </c:pt>
                <c:pt idx="392">
                  <c:v>38.0061223603374</c:v>
                </c:pt>
                <c:pt idx="393">
                  <c:v>38.0061223603374</c:v>
                </c:pt>
                <c:pt idx="394">
                  <c:v>31.95794088236437</c:v>
                </c:pt>
                <c:pt idx="395">
                  <c:v>31.89963875961007</c:v>
                </c:pt>
                <c:pt idx="396">
                  <c:v>31.89963875961007</c:v>
                </c:pt>
                <c:pt idx="397">
                  <c:v>31.89963875961007</c:v>
                </c:pt>
                <c:pt idx="398">
                  <c:v>31.89963875961007</c:v>
                </c:pt>
                <c:pt idx="399">
                  <c:v>29.70628179648688</c:v>
                </c:pt>
                <c:pt idx="400">
                  <c:v>29.70628179648688</c:v>
                </c:pt>
                <c:pt idx="401">
                  <c:v>29.70628179648688</c:v>
                </c:pt>
                <c:pt idx="402">
                  <c:v>29.70628179648688</c:v>
                </c:pt>
                <c:pt idx="403">
                  <c:v>29.70628179648688</c:v>
                </c:pt>
                <c:pt idx="404">
                  <c:v>29.54636328496575</c:v>
                </c:pt>
                <c:pt idx="405">
                  <c:v>29.54636328496575</c:v>
                </c:pt>
                <c:pt idx="406">
                  <c:v>29.54636328496575</c:v>
                </c:pt>
                <c:pt idx="407">
                  <c:v>29.54636328496575</c:v>
                </c:pt>
                <c:pt idx="408">
                  <c:v>29.54636328496575</c:v>
                </c:pt>
                <c:pt idx="409">
                  <c:v>26.89998376476395</c:v>
                </c:pt>
                <c:pt idx="410">
                  <c:v>26.89998376476395</c:v>
                </c:pt>
                <c:pt idx="411">
                  <c:v>26.89998376476395</c:v>
                </c:pt>
                <c:pt idx="412">
                  <c:v>26.89998376476395</c:v>
                </c:pt>
                <c:pt idx="413">
                  <c:v>26.89998376476395</c:v>
                </c:pt>
                <c:pt idx="414">
                  <c:v>29.95556653612421</c:v>
                </c:pt>
                <c:pt idx="415">
                  <c:v>29.95556653612421</c:v>
                </c:pt>
                <c:pt idx="416">
                  <c:v>29.95556653612421</c:v>
                </c:pt>
                <c:pt idx="417">
                  <c:v>29.95556653612421</c:v>
                </c:pt>
                <c:pt idx="418">
                  <c:v>29.95556653612421</c:v>
                </c:pt>
                <c:pt idx="419">
                  <c:v>32.9626783463518</c:v>
                </c:pt>
                <c:pt idx="420">
                  <c:v>32.9626783463518</c:v>
                </c:pt>
                <c:pt idx="421">
                  <c:v>32.9626783463518</c:v>
                </c:pt>
                <c:pt idx="422">
                  <c:v>32.9626783463518</c:v>
                </c:pt>
                <c:pt idx="423">
                  <c:v>29.39475172321741</c:v>
                </c:pt>
                <c:pt idx="424">
                  <c:v>29.39475172321741</c:v>
                </c:pt>
                <c:pt idx="425">
                  <c:v>29.39475172321741</c:v>
                </c:pt>
                <c:pt idx="426">
                  <c:v>29.39475172321741</c:v>
                </c:pt>
                <c:pt idx="427">
                  <c:v>29.39475172321741</c:v>
                </c:pt>
                <c:pt idx="428">
                  <c:v>31.0940064136625</c:v>
                </c:pt>
                <c:pt idx="429">
                  <c:v>31.0940064136625</c:v>
                </c:pt>
                <c:pt idx="430">
                  <c:v>31.0940064136625</c:v>
                </c:pt>
                <c:pt idx="431">
                  <c:v>31.0940064136625</c:v>
                </c:pt>
                <c:pt idx="432">
                  <c:v>31.0940064136625</c:v>
                </c:pt>
                <c:pt idx="433">
                  <c:v>36.68560546083427</c:v>
                </c:pt>
                <c:pt idx="434">
                  <c:v>36.68560546083427</c:v>
                </c:pt>
                <c:pt idx="435">
                  <c:v>36.68560546083427</c:v>
                </c:pt>
                <c:pt idx="436">
                  <c:v>36.68560546083427</c:v>
                </c:pt>
                <c:pt idx="437">
                  <c:v>36.68560546083427</c:v>
                </c:pt>
                <c:pt idx="438">
                  <c:v>40.11712398157613</c:v>
                </c:pt>
                <c:pt idx="439">
                  <c:v>40.11712398157613</c:v>
                </c:pt>
                <c:pt idx="440">
                  <c:v>40.11712398157613</c:v>
                </c:pt>
                <c:pt idx="441">
                  <c:v>40.11712398157613</c:v>
                </c:pt>
                <c:pt idx="442">
                  <c:v>40.11712398157613</c:v>
                </c:pt>
                <c:pt idx="443">
                  <c:v>41.87682699422552</c:v>
                </c:pt>
                <c:pt idx="444">
                  <c:v>41.87682699422552</c:v>
                </c:pt>
                <c:pt idx="445">
                  <c:v>41.87682699422552</c:v>
                </c:pt>
                <c:pt idx="446">
                  <c:v>41.87682699422552</c:v>
                </c:pt>
                <c:pt idx="447">
                  <c:v>41.87682699422552</c:v>
                </c:pt>
                <c:pt idx="448">
                  <c:v>42.1576862145233</c:v>
                </c:pt>
                <c:pt idx="449">
                  <c:v>42.1576862145233</c:v>
                </c:pt>
                <c:pt idx="450">
                  <c:v>42.1576862145233</c:v>
                </c:pt>
                <c:pt idx="451">
                  <c:v>42.1576862145233</c:v>
                </c:pt>
                <c:pt idx="452">
                  <c:v>42.1576862145233</c:v>
                </c:pt>
                <c:pt idx="453">
                  <c:v>38.97129801790845</c:v>
                </c:pt>
                <c:pt idx="454">
                  <c:v>38.97129801790845</c:v>
                </c:pt>
                <c:pt idx="455">
                  <c:v>38.97129801790845</c:v>
                </c:pt>
                <c:pt idx="456">
                  <c:v>38.97129801790845</c:v>
                </c:pt>
                <c:pt idx="457">
                  <c:v>38.97129801790845</c:v>
                </c:pt>
                <c:pt idx="458">
                  <c:v>43.1243192335087</c:v>
                </c:pt>
                <c:pt idx="459">
                  <c:v>43.1243192335087</c:v>
                </c:pt>
                <c:pt idx="460">
                  <c:v>43.1243192335087</c:v>
                </c:pt>
                <c:pt idx="461">
                  <c:v>43.1243192335087</c:v>
                </c:pt>
                <c:pt idx="462">
                  <c:v>43.1243192335087</c:v>
                </c:pt>
                <c:pt idx="463">
                  <c:v>38.95485967206015</c:v>
                </c:pt>
                <c:pt idx="464">
                  <c:v>38.95485967206015</c:v>
                </c:pt>
                <c:pt idx="465">
                  <c:v>38.95485967206015</c:v>
                </c:pt>
                <c:pt idx="466">
                  <c:v>38.95485967206015</c:v>
                </c:pt>
                <c:pt idx="467">
                  <c:v>38.95485967206015</c:v>
                </c:pt>
                <c:pt idx="468">
                  <c:v>30.77438772052275</c:v>
                </c:pt>
                <c:pt idx="469">
                  <c:v>30.77438772052275</c:v>
                </c:pt>
                <c:pt idx="470">
                  <c:v>30.77438772052275</c:v>
                </c:pt>
                <c:pt idx="471">
                  <c:v>30.77438772052275</c:v>
                </c:pt>
                <c:pt idx="472">
                  <c:v>30.77438772052275</c:v>
                </c:pt>
                <c:pt idx="473">
                  <c:v>29.6631049672377</c:v>
                </c:pt>
                <c:pt idx="474">
                  <c:v>29.6631049672377</c:v>
                </c:pt>
                <c:pt idx="475">
                  <c:v>29.6631049672377</c:v>
                </c:pt>
                <c:pt idx="476">
                  <c:v>30.10898791099598</c:v>
                </c:pt>
                <c:pt idx="477">
                  <c:v>28.06116769141977</c:v>
                </c:pt>
                <c:pt idx="478">
                  <c:v>28.06116769141977</c:v>
                </c:pt>
                <c:pt idx="479">
                  <c:v>28.06116769141977</c:v>
                </c:pt>
                <c:pt idx="480">
                  <c:v>28.06116769141977</c:v>
                </c:pt>
                <c:pt idx="481">
                  <c:v>28.06116769141977</c:v>
                </c:pt>
                <c:pt idx="482">
                  <c:v>34.20758739647598</c:v>
                </c:pt>
                <c:pt idx="483">
                  <c:v>34.20758739647598</c:v>
                </c:pt>
                <c:pt idx="484">
                  <c:v>34.20758739647598</c:v>
                </c:pt>
                <c:pt idx="485">
                  <c:v>34.20758739647598</c:v>
                </c:pt>
                <c:pt idx="486">
                  <c:v>34.20758739647598</c:v>
                </c:pt>
                <c:pt idx="487">
                  <c:v>38.95914468538418</c:v>
                </c:pt>
                <c:pt idx="488">
                  <c:v>38.95914468538418</c:v>
                </c:pt>
                <c:pt idx="489">
                  <c:v>38.95914468538418</c:v>
                </c:pt>
                <c:pt idx="490">
                  <c:v>38.95914468538418</c:v>
                </c:pt>
                <c:pt idx="491">
                  <c:v>38.95914468538418</c:v>
                </c:pt>
                <c:pt idx="492">
                  <c:v>30.26509345469623</c:v>
                </c:pt>
                <c:pt idx="493">
                  <c:v>30.26509345469623</c:v>
                </c:pt>
                <c:pt idx="494">
                  <c:v>30.26509345469623</c:v>
                </c:pt>
                <c:pt idx="495">
                  <c:v>30.26509345469623</c:v>
                </c:pt>
                <c:pt idx="496">
                  <c:v>30.26509345469623</c:v>
                </c:pt>
                <c:pt idx="497">
                  <c:v>36.73457399596125</c:v>
                </c:pt>
                <c:pt idx="498">
                  <c:v>37.40780248490523</c:v>
                </c:pt>
                <c:pt idx="499">
                  <c:v>37.41945076828439</c:v>
                </c:pt>
                <c:pt idx="500">
                  <c:v>37.40917563321955</c:v>
                </c:pt>
                <c:pt idx="501">
                  <c:v>34.55982349634456</c:v>
                </c:pt>
                <c:pt idx="502">
                  <c:v>34.55982349634456</c:v>
                </c:pt>
                <c:pt idx="503">
                  <c:v>34.55982349634456</c:v>
                </c:pt>
                <c:pt idx="504">
                  <c:v>34.55982349634456</c:v>
                </c:pt>
                <c:pt idx="505">
                  <c:v>28.29669729842757</c:v>
                </c:pt>
                <c:pt idx="506">
                  <c:v>28.29669729842757</c:v>
                </c:pt>
                <c:pt idx="507">
                  <c:v>28.29669729842757</c:v>
                </c:pt>
                <c:pt idx="508">
                  <c:v>28.29669729842757</c:v>
                </c:pt>
                <c:pt idx="509">
                  <c:v>28.29669729842757</c:v>
                </c:pt>
                <c:pt idx="510">
                  <c:v>28.185266648957</c:v>
                </c:pt>
                <c:pt idx="511">
                  <c:v>28.185266648957</c:v>
                </c:pt>
                <c:pt idx="512">
                  <c:v>28.185266648957</c:v>
                </c:pt>
                <c:pt idx="513">
                  <c:v>28.185266648957</c:v>
                </c:pt>
                <c:pt idx="514">
                  <c:v>28.185266648957</c:v>
                </c:pt>
                <c:pt idx="515">
                  <c:v>19.41246592194197</c:v>
                </c:pt>
                <c:pt idx="516">
                  <c:v>19.41246592194197</c:v>
                </c:pt>
                <c:pt idx="517">
                  <c:v>19.41246592194197</c:v>
                </c:pt>
                <c:pt idx="518">
                  <c:v>19.41246592194197</c:v>
                </c:pt>
                <c:pt idx="519">
                  <c:v>25.595051423701</c:v>
                </c:pt>
                <c:pt idx="520">
                  <c:v>25.60564668530627</c:v>
                </c:pt>
                <c:pt idx="521">
                  <c:v>25.60564668530627</c:v>
                </c:pt>
                <c:pt idx="522">
                  <c:v>25.60564668530627</c:v>
                </c:pt>
                <c:pt idx="523">
                  <c:v>25.60564668530627</c:v>
                </c:pt>
                <c:pt idx="524">
                  <c:v>29.25319857918805</c:v>
                </c:pt>
                <c:pt idx="525">
                  <c:v>29.25319857918805</c:v>
                </c:pt>
                <c:pt idx="526">
                  <c:v>29.25319857918805</c:v>
                </c:pt>
                <c:pt idx="527">
                  <c:v>29.25319857918805</c:v>
                </c:pt>
                <c:pt idx="528">
                  <c:v>29.164435406921</c:v>
                </c:pt>
                <c:pt idx="529">
                  <c:v>25.71021861231277</c:v>
                </c:pt>
                <c:pt idx="530">
                  <c:v>25.71021861231277</c:v>
                </c:pt>
                <c:pt idx="531">
                  <c:v>25.71021861231277</c:v>
                </c:pt>
                <c:pt idx="532">
                  <c:v>25.71021861231277</c:v>
                </c:pt>
                <c:pt idx="533">
                  <c:v>25.71021861231277</c:v>
                </c:pt>
                <c:pt idx="534">
                  <c:v>26.3330843697135</c:v>
                </c:pt>
                <c:pt idx="535">
                  <c:v>26.3330843697135</c:v>
                </c:pt>
                <c:pt idx="536">
                  <c:v>26.3330843697135</c:v>
                </c:pt>
                <c:pt idx="537">
                  <c:v>26.3330843697135</c:v>
                </c:pt>
                <c:pt idx="538">
                  <c:v>29.1061719006404</c:v>
                </c:pt>
                <c:pt idx="539">
                  <c:v>29.1061719006404</c:v>
                </c:pt>
                <c:pt idx="540">
                  <c:v>29.1061719006404</c:v>
                </c:pt>
                <c:pt idx="541">
                  <c:v>29.1061719006404</c:v>
                </c:pt>
                <c:pt idx="542">
                  <c:v>29.1061719006404</c:v>
                </c:pt>
                <c:pt idx="543">
                  <c:v>25.04852977634293</c:v>
                </c:pt>
                <c:pt idx="544">
                  <c:v>25.04852977634293</c:v>
                </c:pt>
                <c:pt idx="545">
                  <c:v>25.04852977634293</c:v>
                </c:pt>
                <c:pt idx="546">
                  <c:v>25.04852977634293</c:v>
                </c:pt>
                <c:pt idx="547">
                  <c:v>25.04852977634293</c:v>
                </c:pt>
                <c:pt idx="548">
                  <c:v>18.32917689661666</c:v>
                </c:pt>
                <c:pt idx="549">
                  <c:v>18.32917689661666</c:v>
                </c:pt>
                <c:pt idx="550">
                  <c:v>18.32917689661666</c:v>
                </c:pt>
                <c:pt idx="551">
                  <c:v>18.32917689661666</c:v>
                </c:pt>
                <c:pt idx="552">
                  <c:v>18.32917689661666</c:v>
                </c:pt>
                <c:pt idx="553">
                  <c:v>20.55538914328314</c:v>
                </c:pt>
                <c:pt idx="554">
                  <c:v>20.55538914328314</c:v>
                </c:pt>
                <c:pt idx="555">
                  <c:v>20.55538914328314</c:v>
                </c:pt>
                <c:pt idx="556">
                  <c:v>20.55538914328314</c:v>
                </c:pt>
                <c:pt idx="557">
                  <c:v>26.65694654498697</c:v>
                </c:pt>
                <c:pt idx="558">
                  <c:v>24.41599805042271</c:v>
                </c:pt>
                <c:pt idx="559">
                  <c:v>24.41599805042271</c:v>
                </c:pt>
                <c:pt idx="560">
                  <c:v>24.41599805042271</c:v>
                </c:pt>
                <c:pt idx="561">
                  <c:v>24.41599805042271</c:v>
                </c:pt>
                <c:pt idx="562">
                  <c:v>22.09467274150079</c:v>
                </c:pt>
                <c:pt idx="563">
                  <c:v>22.09467274150079</c:v>
                </c:pt>
                <c:pt idx="564">
                  <c:v>22.09467274150079</c:v>
                </c:pt>
                <c:pt idx="565">
                  <c:v>22.09467274150079</c:v>
                </c:pt>
                <c:pt idx="566">
                  <c:v>22.09467274150079</c:v>
                </c:pt>
                <c:pt idx="567">
                  <c:v>27.97820212703546</c:v>
                </c:pt>
                <c:pt idx="568">
                  <c:v>27.97820212703546</c:v>
                </c:pt>
                <c:pt idx="569">
                  <c:v>27.97820212703546</c:v>
                </c:pt>
                <c:pt idx="570">
                  <c:v>27.97820212703546</c:v>
                </c:pt>
                <c:pt idx="571">
                  <c:v>27.97820212703546</c:v>
                </c:pt>
                <c:pt idx="572">
                  <c:v>23.48665517717432</c:v>
                </c:pt>
                <c:pt idx="573">
                  <c:v>23.48665517717432</c:v>
                </c:pt>
                <c:pt idx="574">
                  <c:v>23.48665517717432</c:v>
                </c:pt>
                <c:pt idx="575">
                  <c:v>23.48665517717432</c:v>
                </c:pt>
                <c:pt idx="576">
                  <c:v>23.48665517717432</c:v>
                </c:pt>
                <c:pt idx="577">
                  <c:v>29.20216486098391</c:v>
                </c:pt>
                <c:pt idx="578">
                  <c:v>29.20216486098391</c:v>
                </c:pt>
                <c:pt idx="579">
                  <c:v>29.20216486098391</c:v>
                </c:pt>
                <c:pt idx="580">
                  <c:v>29.20216486098391</c:v>
                </c:pt>
                <c:pt idx="581">
                  <c:v>29.20216486098391</c:v>
                </c:pt>
                <c:pt idx="582">
                  <c:v>29.8736007106119</c:v>
                </c:pt>
                <c:pt idx="583">
                  <c:v>29.8736007106119</c:v>
                </c:pt>
                <c:pt idx="584">
                  <c:v>29.8736007106119</c:v>
                </c:pt>
                <c:pt idx="585">
                  <c:v>29.8736007106119</c:v>
                </c:pt>
                <c:pt idx="586">
                  <c:v>30.42226002916188</c:v>
                </c:pt>
                <c:pt idx="587">
                  <c:v>30.78912038201032</c:v>
                </c:pt>
                <c:pt idx="588">
                  <c:v>30.78912038201032</c:v>
                </c:pt>
                <c:pt idx="589">
                  <c:v>30.78999416166931</c:v>
                </c:pt>
                <c:pt idx="590">
                  <c:v>30.78999416166931</c:v>
                </c:pt>
                <c:pt idx="591">
                  <c:v>30.78999416166931</c:v>
                </c:pt>
                <c:pt idx="592">
                  <c:v>32.22595831765352</c:v>
                </c:pt>
                <c:pt idx="593">
                  <c:v>32.20606652135434</c:v>
                </c:pt>
                <c:pt idx="594">
                  <c:v>32.20606652135434</c:v>
                </c:pt>
                <c:pt idx="595">
                  <c:v>32.20606652135434</c:v>
                </c:pt>
                <c:pt idx="596">
                  <c:v>32.20606652135434</c:v>
                </c:pt>
                <c:pt idx="597">
                  <c:v>35.65764417564184</c:v>
                </c:pt>
                <c:pt idx="598">
                  <c:v>35.65764417564184</c:v>
                </c:pt>
                <c:pt idx="599">
                  <c:v>35.65764417564184</c:v>
                </c:pt>
                <c:pt idx="600">
                  <c:v>35.65764417564184</c:v>
                </c:pt>
                <c:pt idx="601">
                  <c:v>35.6565846494898</c:v>
                </c:pt>
                <c:pt idx="602">
                  <c:v>31.20992117475899</c:v>
                </c:pt>
                <c:pt idx="603">
                  <c:v>31.20992117475899</c:v>
                </c:pt>
                <c:pt idx="604">
                  <c:v>31.20992117475899</c:v>
                </c:pt>
                <c:pt idx="605">
                  <c:v>31.20992117475899</c:v>
                </c:pt>
                <c:pt idx="606">
                  <c:v>32.04464725837794</c:v>
                </c:pt>
                <c:pt idx="607">
                  <c:v>32.04464725837794</c:v>
                </c:pt>
                <c:pt idx="608">
                  <c:v>32.04464725837794</c:v>
                </c:pt>
                <c:pt idx="609">
                  <c:v>32.04464725837794</c:v>
                </c:pt>
                <c:pt idx="610">
                  <c:v>32.04464725837794</c:v>
                </c:pt>
                <c:pt idx="611">
                  <c:v>29.59792894412635</c:v>
                </c:pt>
                <c:pt idx="612">
                  <c:v>29.59792894412635</c:v>
                </c:pt>
                <c:pt idx="613">
                  <c:v>29.59792894412635</c:v>
                </c:pt>
                <c:pt idx="614">
                  <c:v>29.59792894412635</c:v>
                </c:pt>
                <c:pt idx="615">
                  <c:v>29.59792894412635</c:v>
                </c:pt>
                <c:pt idx="616">
                  <c:v>29.20828161765502</c:v>
                </c:pt>
                <c:pt idx="617">
                  <c:v>29.20828161765502</c:v>
                </c:pt>
                <c:pt idx="618">
                  <c:v>29.20828161765502</c:v>
                </c:pt>
                <c:pt idx="619">
                  <c:v>29.20828161765502</c:v>
                </c:pt>
                <c:pt idx="620">
                  <c:v>29.20828161765502</c:v>
                </c:pt>
                <c:pt idx="621">
                  <c:v>25.08413670433907</c:v>
                </c:pt>
                <c:pt idx="622">
                  <c:v>25.08413670433907</c:v>
                </c:pt>
                <c:pt idx="623">
                  <c:v>25.08413670433907</c:v>
                </c:pt>
                <c:pt idx="624">
                  <c:v>25.11912138217913</c:v>
                </c:pt>
                <c:pt idx="625">
                  <c:v>25.11912138217913</c:v>
                </c:pt>
                <c:pt idx="626">
                  <c:v>20.93340190124906</c:v>
                </c:pt>
                <c:pt idx="627">
                  <c:v>20.93340190124906</c:v>
                </c:pt>
                <c:pt idx="628">
                  <c:v>20.92916379647866</c:v>
                </c:pt>
                <c:pt idx="629">
                  <c:v>20.92916379647866</c:v>
                </c:pt>
                <c:pt idx="630">
                  <c:v>16.64329524164043</c:v>
                </c:pt>
                <c:pt idx="631">
                  <c:v>16.64060161851104</c:v>
                </c:pt>
                <c:pt idx="632">
                  <c:v>16.64060161851104</c:v>
                </c:pt>
                <c:pt idx="633">
                  <c:v>16.64060161851104</c:v>
                </c:pt>
                <c:pt idx="634">
                  <c:v>16.64060161851104</c:v>
                </c:pt>
                <c:pt idx="635">
                  <c:v>15.02250064140212</c:v>
                </c:pt>
                <c:pt idx="636">
                  <c:v>15.02250064140212</c:v>
                </c:pt>
                <c:pt idx="637">
                  <c:v>15.02250064140212</c:v>
                </c:pt>
                <c:pt idx="638">
                  <c:v>15.02250064140212</c:v>
                </c:pt>
                <c:pt idx="639">
                  <c:v>15.02250064140212</c:v>
                </c:pt>
                <c:pt idx="640">
                  <c:v>19.02999441348217</c:v>
                </c:pt>
                <c:pt idx="641">
                  <c:v>19.02999441348217</c:v>
                </c:pt>
                <c:pt idx="642">
                  <c:v>19.02999441348217</c:v>
                </c:pt>
                <c:pt idx="643">
                  <c:v>19.02999441348217</c:v>
                </c:pt>
                <c:pt idx="644">
                  <c:v>19.03741109674858</c:v>
                </c:pt>
                <c:pt idx="645">
                  <c:v>15.62853138104347</c:v>
                </c:pt>
                <c:pt idx="646">
                  <c:v>15.62641232874608</c:v>
                </c:pt>
                <c:pt idx="647">
                  <c:v>15.62641232874608</c:v>
                </c:pt>
                <c:pt idx="648">
                  <c:v>15.62641232874608</c:v>
                </c:pt>
                <c:pt idx="649">
                  <c:v>15.62641232874608</c:v>
                </c:pt>
                <c:pt idx="650">
                  <c:v>16.06550982611255</c:v>
                </c:pt>
                <c:pt idx="651">
                  <c:v>16.06550982611255</c:v>
                </c:pt>
                <c:pt idx="652">
                  <c:v>16.06550982611255</c:v>
                </c:pt>
                <c:pt idx="653">
                  <c:v>16.07915677312002</c:v>
                </c:pt>
                <c:pt idx="654">
                  <c:v>16.07915677312002</c:v>
                </c:pt>
                <c:pt idx="655">
                  <c:v>20.63070462514527</c:v>
                </c:pt>
                <c:pt idx="656">
                  <c:v>20.63070462514527</c:v>
                </c:pt>
                <c:pt idx="657">
                  <c:v>20.63070462514527</c:v>
                </c:pt>
                <c:pt idx="658">
                  <c:v>20.63070462514527</c:v>
                </c:pt>
                <c:pt idx="659">
                  <c:v>20.63070462514527</c:v>
                </c:pt>
                <c:pt idx="660">
                  <c:v>19.1184762079256</c:v>
                </c:pt>
                <c:pt idx="661">
                  <c:v>19.1184762079256</c:v>
                </c:pt>
                <c:pt idx="662">
                  <c:v>19.1184762079256</c:v>
                </c:pt>
                <c:pt idx="663">
                  <c:v>19.1184762079256</c:v>
                </c:pt>
                <c:pt idx="664">
                  <c:v>19.1184762079256</c:v>
                </c:pt>
                <c:pt idx="665">
                  <c:v>17.78255650326246</c:v>
                </c:pt>
                <c:pt idx="666">
                  <c:v>17.78255650326246</c:v>
                </c:pt>
                <c:pt idx="667">
                  <c:v>17.78255650326246</c:v>
                </c:pt>
                <c:pt idx="668">
                  <c:v>17.78255650326246</c:v>
                </c:pt>
                <c:pt idx="669">
                  <c:v>17.78255650326246</c:v>
                </c:pt>
                <c:pt idx="670">
                  <c:v>18.78072768490048</c:v>
                </c:pt>
                <c:pt idx="671">
                  <c:v>18.78072768490048</c:v>
                </c:pt>
                <c:pt idx="672">
                  <c:v>18.78072768490048</c:v>
                </c:pt>
                <c:pt idx="673">
                  <c:v>18.78072768490048</c:v>
                </c:pt>
                <c:pt idx="674">
                  <c:v>16.27622086297212</c:v>
                </c:pt>
                <c:pt idx="675">
                  <c:v>16.27622086297212</c:v>
                </c:pt>
                <c:pt idx="676">
                  <c:v>16.27622086297212</c:v>
                </c:pt>
                <c:pt idx="677">
                  <c:v>16.27622086297212</c:v>
                </c:pt>
                <c:pt idx="678">
                  <c:v>16.27622086297212</c:v>
                </c:pt>
                <c:pt idx="679">
                  <c:v>9.730895370088888</c:v>
                </c:pt>
                <c:pt idx="680">
                  <c:v>9.730895370088888</c:v>
                </c:pt>
                <c:pt idx="681">
                  <c:v>9.730895370088888</c:v>
                </c:pt>
                <c:pt idx="682">
                  <c:v>9.730895370088888</c:v>
                </c:pt>
                <c:pt idx="683">
                  <c:v>9.730895370088888</c:v>
                </c:pt>
                <c:pt idx="684">
                  <c:v>12.04262721801696</c:v>
                </c:pt>
                <c:pt idx="685">
                  <c:v>12.04262721801696</c:v>
                </c:pt>
                <c:pt idx="686">
                  <c:v>12.04262721801696</c:v>
                </c:pt>
                <c:pt idx="687">
                  <c:v>12.04262721801696</c:v>
                </c:pt>
                <c:pt idx="688">
                  <c:v>12.04262721801696</c:v>
                </c:pt>
                <c:pt idx="689">
                  <c:v>2.522923372764851</c:v>
                </c:pt>
                <c:pt idx="690">
                  <c:v>2.465614841055426</c:v>
                </c:pt>
                <c:pt idx="691">
                  <c:v>2.465614841055426</c:v>
                </c:pt>
                <c:pt idx="692">
                  <c:v>2.465614841055426</c:v>
                </c:pt>
                <c:pt idx="693">
                  <c:v>2.465614841055426</c:v>
                </c:pt>
                <c:pt idx="694">
                  <c:v>-6.904091366462779</c:v>
                </c:pt>
                <c:pt idx="695">
                  <c:v>-6.904091366462779</c:v>
                </c:pt>
                <c:pt idx="696">
                  <c:v>-6.904091366462779</c:v>
                </c:pt>
                <c:pt idx="697">
                  <c:v>-6.904091366462779</c:v>
                </c:pt>
                <c:pt idx="698">
                  <c:v>-6.904091366462779</c:v>
                </c:pt>
                <c:pt idx="699">
                  <c:v>-11.41546796659367</c:v>
                </c:pt>
                <c:pt idx="700">
                  <c:v>-11.41546796659367</c:v>
                </c:pt>
                <c:pt idx="701">
                  <c:v>-11.41546796659367</c:v>
                </c:pt>
                <c:pt idx="702">
                  <c:v>-11.41546796659367</c:v>
                </c:pt>
                <c:pt idx="703">
                  <c:v>-11.41546796659367</c:v>
                </c:pt>
                <c:pt idx="704">
                  <c:v>-14.73243101687143</c:v>
                </c:pt>
                <c:pt idx="705">
                  <c:v>-14.73243101687143</c:v>
                </c:pt>
                <c:pt idx="706">
                  <c:v>-14.73243101687143</c:v>
                </c:pt>
                <c:pt idx="707">
                  <c:v>-14.73349054305436</c:v>
                </c:pt>
                <c:pt idx="708">
                  <c:v>-14.73349054305436</c:v>
                </c:pt>
                <c:pt idx="709">
                  <c:v>-28.77348373565349</c:v>
                </c:pt>
                <c:pt idx="710">
                  <c:v>-28.77348373565349</c:v>
                </c:pt>
                <c:pt idx="711">
                  <c:v>-28.77348373565349</c:v>
                </c:pt>
                <c:pt idx="712">
                  <c:v>-28.77348373565349</c:v>
                </c:pt>
                <c:pt idx="713">
                  <c:v>-28.77348373565349</c:v>
                </c:pt>
                <c:pt idx="714">
                  <c:v>-17.55490829924791</c:v>
                </c:pt>
                <c:pt idx="715">
                  <c:v>-17.55490829924791</c:v>
                </c:pt>
                <c:pt idx="716">
                  <c:v>-17.55490829924791</c:v>
                </c:pt>
                <c:pt idx="717">
                  <c:v>-17.55490829924791</c:v>
                </c:pt>
                <c:pt idx="718">
                  <c:v>-17.55490829924791</c:v>
                </c:pt>
                <c:pt idx="719">
                  <c:v>-22.26874059442663</c:v>
                </c:pt>
                <c:pt idx="720">
                  <c:v>-22.26874059442663</c:v>
                </c:pt>
                <c:pt idx="721">
                  <c:v>-22.26874059442663</c:v>
                </c:pt>
                <c:pt idx="722">
                  <c:v>-22.26874059442663</c:v>
                </c:pt>
                <c:pt idx="723">
                  <c:v>-22.26874059442663</c:v>
                </c:pt>
                <c:pt idx="724">
                  <c:v>-29.82057464889039</c:v>
                </c:pt>
                <c:pt idx="725">
                  <c:v>-29.82057464889039</c:v>
                </c:pt>
                <c:pt idx="726">
                  <c:v>-29.82057464889039</c:v>
                </c:pt>
                <c:pt idx="727">
                  <c:v>-29.8198158528407</c:v>
                </c:pt>
                <c:pt idx="728">
                  <c:v>-29.8198158528407</c:v>
                </c:pt>
                <c:pt idx="729">
                  <c:v>-31.14430656214094</c:v>
                </c:pt>
                <c:pt idx="730">
                  <c:v>-31.14430656214094</c:v>
                </c:pt>
                <c:pt idx="731">
                  <c:v>-31.15872368611822</c:v>
                </c:pt>
                <c:pt idx="732">
                  <c:v>-26.64289154032207</c:v>
                </c:pt>
                <c:pt idx="733">
                  <c:v>-32.39303189499575</c:v>
                </c:pt>
                <c:pt idx="734">
                  <c:v>-32.39303189499575</c:v>
                </c:pt>
                <c:pt idx="735">
                  <c:v>-32.39303189499575</c:v>
                </c:pt>
                <c:pt idx="736">
                  <c:v>-32.400113990933</c:v>
                </c:pt>
                <c:pt idx="737">
                  <c:v>-32.400113990933</c:v>
                </c:pt>
                <c:pt idx="738">
                  <c:v>-25.13728628451246</c:v>
                </c:pt>
                <c:pt idx="739">
                  <c:v>-25.18603133930965</c:v>
                </c:pt>
                <c:pt idx="740">
                  <c:v>-25.18603133930965</c:v>
                </c:pt>
                <c:pt idx="741">
                  <c:v>-25.18603133930965</c:v>
                </c:pt>
                <c:pt idx="742">
                  <c:v>-25.18603133930965</c:v>
                </c:pt>
                <c:pt idx="743">
                  <c:v>-27.33961065310535</c:v>
                </c:pt>
                <c:pt idx="744">
                  <c:v>-27.33961065310535</c:v>
                </c:pt>
                <c:pt idx="745">
                  <c:v>-27.3560512329737</c:v>
                </c:pt>
                <c:pt idx="746">
                  <c:v>-27.3560512329737</c:v>
                </c:pt>
                <c:pt idx="747">
                  <c:v>-27.3560512329737</c:v>
                </c:pt>
                <c:pt idx="748">
                  <c:v>-26.33476706863477</c:v>
                </c:pt>
                <c:pt idx="749">
                  <c:v>-26.33476706863477</c:v>
                </c:pt>
                <c:pt idx="750">
                  <c:v>-26.33476706863477</c:v>
                </c:pt>
                <c:pt idx="751">
                  <c:v>-26.03308521294298</c:v>
                </c:pt>
                <c:pt idx="752">
                  <c:v>-26.39766681333872</c:v>
                </c:pt>
                <c:pt idx="753">
                  <c:v>-26.39766681333872</c:v>
                </c:pt>
                <c:pt idx="754">
                  <c:v>-22.83782354013501</c:v>
                </c:pt>
                <c:pt idx="755">
                  <c:v>-22.83782354013501</c:v>
                </c:pt>
                <c:pt idx="756">
                  <c:v>-21.26901897244691</c:v>
                </c:pt>
                <c:pt idx="757">
                  <c:v>-21.26901897244691</c:v>
                </c:pt>
                <c:pt idx="758">
                  <c:v>-21.26901897244691</c:v>
                </c:pt>
                <c:pt idx="759">
                  <c:v>-21.26901897244691</c:v>
                </c:pt>
                <c:pt idx="760">
                  <c:v>-21.25807952463362</c:v>
                </c:pt>
                <c:pt idx="761">
                  <c:v>-26.21126060129804</c:v>
                </c:pt>
                <c:pt idx="762">
                  <c:v>-26.21126060129804</c:v>
                </c:pt>
                <c:pt idx="763">
                  <c:v>-26.21126060129804</c:v>
                </c:pt>
                <c:pt idx="764">
                  <c:v>-26.21960245822932</c:v>
                </c:pt>
                <c:pt idx="765">
                  <c:v>-26.21960245822932</c:v>
                </c:pt>
                <c:pt idx="766">
                  <c:v>-32.42412590877688</c:v>
                </c:pt>
                <c:pt idx="767">
                  <c:v>-32.42412590877688</c:v>
                </c:pt>
                <c:pt idx="768">
                  <c:v>-32.42412590877688</c:v>
                </c:pt>
                <c:pt idx="769">
                  <c:v>-32.43173029716108</c:v>
                </c:pt>
                <c:pt idx="770">
                  <c:v>-29.55284017990969</c:v>
                </c:pt>
                <c:pt idx="771">
                  <c:v>-29.56044456832402</c:v>
                </c:pt>
                <c:pt idx="772">
                  <c:v>-29.55005209293681</c:v>
                </c:pt>
                <c:pt idx="773">
                  <c:v>-29.55139404380448</c:v>
                </c:pt>
                <c:pt idx="774">
                  <c:v>-29.56889716033899</c:v>
                </c:pt>
                <c:pt idx="775">
                  <c:v>-30.51745201466881</c:v>
                </c:pt>
                <c:pt idx="776">
                  <c:v>-30.51745201466881</c:v>
                </c:pt>
                <c:pt idx="777">
                  <c:v>-30.50455909401119</c:v>
                </c:pt>
                <c:pt idx="778">
                  <c:v>-30.50455909401119</c:v>
                </c:pt>
                <c:pt idx="779">
                  <c:v>-30.49838321358208</c:v>
                </c:pt>
                <c:pt idx="780">
                  <c:v>-25.01897552849024</c:v>
                </c:pt>
                <c:pt idx="781">
                  <c:v>-25.01897552849024</c:v>
                </c:pt>
                <c:pt idx="782">
                  <c:v>-25.01897552849024</c:v>
                </c:pt>
                <c:pt idx="783">
                  <c:v>-25.02479064903815</c:v>
                </c:pt>
                <c:pt idx="784">
                  <c:v>-25.02479064903815</c:v>
                </c:pt>
                <c:pt idx="785">
                  <c:v>-32.06346378662801</c:v>
                </c:pt>
                <c:pt idx="786">
                  <c:v>-32.07729437417048</c:v>
                </c:pt>
                <c:pt idx="787">
                  <c:v>-32.07729437417048</c:v>
                </c:pt>
                <c:pt idx="788">
                  <c:v>-32.08534607951697</c:v>
                </c:pt>
                <c:pt idx="789">
                  <c:v>-36.57629495233637</c:v>
                </c:pt>
                <c:pt idx="790">
                  <c:v>-36.57629495233637</c:v>
                </c:pt>
                <c:pt idx="791">
                  <c:v>-36.57629495233637</c:v>
                </c:pt>
                <c:pt idx="792">
                  <c:v>-36.57212402389654</c:v>
                </c:pt>
                <c:pt idx="793">
                  <c:v>-36.58317643114817</c:v>
                </c:pt>
                <c:pt idx="794">
                  <c:v>-39.75792046247284</c:v>
                </c:pt>
                <c:pt idx="795">
                  <c:v>-39.75613119463232</c:v>
                </c:pt>
                <c:pt idx="796">
                  <c:v>-39.75613119463232</c:v>
                </c:pt>
                <c:pt idx="797">
                  <c:v>-39.75613119463232</c:v>
                </c:pt>
                <c:pt idx="798">
                  <c:v>-39.75613119463232</c:v>
                </c:pt>
                <c:pt idx="799">
                  <c:v>-40.73416985755937</c:v>
                </c:pt>
                <c:pt idx="800">
                  <c:v>-40.73953766111822</c:v>
                </c:pt>
                <c:pt idx="801">
                  <c:v>-40.73953766111822</c:v>
                </c:pt>
                <c:pt idx="802">
                  <c:v>-40.73536673266314</c:v>
                </c:pt>
                <c:pt idx="803">
                  <c:v>-40.7402872192691</c:v>
                </c:pt>
                <c:pt idx="804">
                  <c:v>-34.03415447669254</c:v>
                </c:pt>
                <c:pt idx="805">
                  <c:v>-34.04399544993485</c:v>
                </c:pt>
                <c:pt idx="806">
                  <c:v>-34.04816637834865</c:v>
                </c:pt>
                <c:pt idx="807">
                  <c:v>-34.02839723342252</c:v>
                </c:pt>
                <c:pt idx="808">
                  <c:v>-34.02839723342252</c:v>
                </c:pt>
                <c:pt idx="809">
                  <c:v>-26.77722198240501</c:v>
                </c:pt>
                <c:pt idx="810">
                  <c:v>-26.76470919709217</c:v>
                </c:pt>
                <c:pt idx="811">
                  <c:v>-26.76470919709217</c:v>
                </c:pt>
                <c:pt idx="812">
                  <c:v>-26.76470919709217</c:v>
                </c:pt>
                <c:pt idx="813">
                  <c:v>-26.76470919709217</c:v>
                </c:pt>
                <c:pt idx="814">
                  <c:v>-29.80703149426384</c:v>
                </c:pt>
                <c:pt idx="815">
                  <c:v>-29.83633091737239</c:v>
                </c:pt>
                <c:pt idx="816">
                  <c:v>-29.83633091737239</c:v>
                </c:pt>
                <c:pt idx="817">
                  <c:v>-29.8071344181381</c:v>
                </c:pt>
                <c:pt idx="818">
                  <c:v>-29.76904516818912</c:v>
                </c:pt>
                <c:pt idx="819">
                  <c:v>-23.99201510714769</c:v>
                </c:pt>
                <c:pt idx="820">
                  <c:v>-23.99201510714769</c:v>
                </c:pt>
                <c:pt idx="821">
                  <c:v>-23.97412242850243</c:v>
                </c:pt>
                <c:pt idx="822">
                  <c:v>-23.93837664649605</c:v>
                </c:pt>
                <c:pt idx="823">
                  <c:v>-20.26939100361447</c:v>
                </c:pt>
                <c:pt idx="824">
                  <c:v>-20.26939100361447</c:v>
                </c:pt>
                <c:pt idx="825">
                  <c:v>-20.27773286046862</c:v>
                </c:pt>
                <c:pt idx="826">
                  <c:v>-20.27773286046862</c:v>
                </c:pt>
                <c:pt idx="827">
                  <c:v>-20.25998802393761</c:v>
                </c:pt>
                <c:pt idx="828">
                  <c:v>-22.46689880921075</c:v>
                </c:pt>
                <c:pt idx="829">
                  <c:v>-22.46689880921075</c:v>
                </c:pt>
                <c:pt idx="830">
                  <c:v>-22.46689880921075</c:v>
                </c:pt>
                <c:pt idx="831">
                  <c:v>-22.46689880921075</c:v>
                </c:pt>
                <c:pt idx="832">
                  <c:v>-22.45250762203057</c:v>
                </c:pt>
                <c:pt idx="833">
                  <c:v>-17.9502530328671</c:v>
                </c:pt>
                <c:pt idx="834">
                  <c:v>-17.9502530328671</c:v>
                </c:pt>
                <c:pt idx="835">
                  <c:v>-17.91793749274753</c:v>
                </c:pt>
                <c:pt idx="836">
                  <c:v>-17.90542470736008</c:v>
                </c:pt>
                <c:pt idx="837">
                  <c:v>-17.90542470736008</c:v>
                </c:pt>
                <c:pt idx="838">
                  <c:v>-9.53691929946092</c:v>
                </c:pt>
                <c:pt idx="839">
                  <c:v>-9.528577442476681</c:v>
                </c:pt>
                <c:pt idx="840">
                  <c:v>-9.528577442476681</c:v>
                </c:pt>
                <c:pt idx="841">
                  <c:v>-9.526121352027317</c:v>
                </c:pt>
                <c:pt idx="842">
                  <c:v>-9.46864208384594</c:v>
                </c:pt>
                <c:pt idx="843">
                  <c:v>-9.42195564990864</c:v>
                </c:pt>
                <c:pt idx="844">
                  <c:v>-9.42195564990864</c:v>
                </c:pt>
                <c:pt idx="845">
                  <c:v>-9.42195564990864</c:v>
                </c:pt>
                <c:pt idx="846">
                  <c:v>-9.446981220658741</c:v>
                </c:pt>
                <c:pt idx="847">
                  <c:v>-9.446981220658741</c:v>
                </c:pt>
                <c:pt idx="848">
                  <c:v>-9.745340218680027</c:v>
                </c:pt>
                <c:pt idx="849">
                  <c:v>-9.742288607224195</c:v>
                </c:pt>
                <c:pt idx="850">
                  <c:v>-9.738388766703386</c:v>
                </c:pt>
                <c:pt idx="851">
                  <c:v>-9.738388766703386</c:v>
                </c:pt>
                <c:pt idx="852">
                  <c:v>-9.754713680418327</c:v>
                </c:pt>
                <c:pt idx="853">
                  <c:v>-8.55610251713729</c:v>
                </c:pt>
                <c:pt idx="854">
                  <c:v>-8.56281387054422</c:v>
                </c:pt>
                <c:pt idx="855">
                  <c:v>-8.56281387054422</c:v>
                </c:pt>
                <c:pt idx="856">
                  <c:v>-8.56281387054422</c:v>
                </c:pt>
                <c:pt idx="857">
                  <c:v>-1.448051870829119</c:v>
                </c:pt>
                <c:pt idx="858">
                  <c:v>-1.448051870829119</c:v>
                </c:pt>
                <c:pt idx="859">
                  <c:v>-1.433315327846273</c:v>
                </c:pt>
                <c:pt idx="860">
                  <c:v>-1.433315327846273</c:v>
                </c:pt>
                <c:pt idx="861">
                  <c:v>-1.440472399285568</c:v>
                </c:pt>
                <c:pt idx="862">
                  <c:v>-2.636935065674223</c:v>
                </c:pt>
                <c:pt idx="863">
                  <c:v>-2.639562739513066</c:v>
                </c:pt>
                <c:pt idx="864">
                  <c:v>-2.639562739513066</c:v>
                </c:pt>
                <c:pt idx="865">
                  <c:v>-2.639562739513066</c:v>
                </c:pt>
                <c:pt idx="866">
                  <c:v>-2.639562739513066</c:v>
                </c:pt>
                <c:pt idx="867">
                  <c:v>-4.713990742266501</c:v>
                </c:pt>
                <c:pt idx="868">
                  <c:v>-4.713990742266501</c:v>
                </c:pt>
                <c:pt idx="869">
                  <c:v>-4.713990742266501</c:v>
                </c:pt>
                <c:pt idx="870">
                  <c:v>-4.713990742266501</c:v>
                </c:pt>
                <c:pt idx="871">
                  <c:v>-4.722332599175671</c:v>
                </c:pt>
                <c:pt idx="872">
                  <c:v>-10.04808781497017</c:v>
                </c:pt>
                <c:pt idx="873">
                  <c:v>-10.04808781497017</c:v>
                </c:pt>
                <c:pt idx="874">
                  <c:v>-10.05398292268363</c:v>
                </c:pt>
                <c:pt idx="875">
                  <c:v>-10.05398292268363</c:v>
                </c:pt>
                <c:pt idx="876">
                  <c:v>-10.05407361664606</c:v>
                </c:pt>
                <c:pt idx="877">
                  <c:v>-5.04504713467388</c:v>
                </c:pt>
                <c:pt idx="878">
                  <c:v>-5.036450817930842</c:v>
                </c:pt>
                <c:pt idx="879">
                  <c:v>-5.036450817930842</c:v>
                </c:pt>
                <c:pt idx="880">
                  <c:v>-5.061476388676509</c:v>
                </c:pt>
                <c:pt idx="881">
                  <c:v>-8.936438106012843</c:v>
                </c:pt>
                <c:pt idx="882">
                  <c:v>-8.936438106012843</c:v>
                </c:pt>
                <c:pt idx="883">
                  <c:v>-8.948950891384043</c:v>
                </c:pt>
                <c:pt idx="884">
                  <c:v>-8.948950891384043</c:v>
                </c:pt>
                <c:pt idx="885">
                  <c:v>-8.94477996292202</c:v>
                </c:pt>
                <c:pt idx="886">
                  <c:v>-9.38501851848029</c:v>
                </c:pt>
                <c:pt idx="887">
                  <c:v>-9.38501851848029</c:v>
                </c:pt>
                <c:pt idx="888">
                  <c:v>-9.35165109082307</c:v>
                </c:pt>
                <c:pt idx="889">
                  <c:v>-9.35165109082307</c:v>
                </c:pt>
                <c:pt idx="890">
                  <c:v>-9.35165109082307</c:v>
                </c:pt>
                <c:pt idx="891">
                  <c:v>-0.979413662207975</c:v>
                </c:pt>
                <c:pt idx="892">
                  <c:v>-0.979413662207975</c:v>
                </c:pt>
                <c:pt idx="893">
                  <c:v>-0.979413662207975</c:v>
                </c:pt>
                <c:pt idx="894">
                  <c:v>-0.979413662207975</c:v>
                </c:pt>
                <c:pt idx="895">
                  <c:v>-0.937704377634816</c:v>
                </c:pt>
                <c:pt idx="896">
                  <c:v>3.442422145282336</c:v>
                </c:pt>
                <c:pt idx="897">
                  <c:v>3.442422145282336</c:v>
                </c:pt>
                <c:pt idx="898">
                  <c:v>3.442422145282336</c:v>
                </c:pt>
                <c:pt idx="899">
                  <c:v>3.442422145282336</c:v>
                </c:pt>
                <c:pt idx="900">
                  <c:v>3.442422145282336</c:v>
                </c:pt>
                <c:pt idx="901">
                  <c:v>6.821330312108214</c:v>
                </c:pt>
                <c:pt idx="902">
                  <c:v>6.858868668222698</c:v>
                </c:pt>
                <c:pt idx="903">
                  <c:v>6.858868668222698</c:v>
                </c:pt>
                <c:pt idx="904">
                  <c:v>6.858868668222698</c:v>
                </c:pt>
                <c:pt idx="905">
                  <c:v>6.858868668222698</c:v>
                </c:pt>
                <c:pt idx="906">
                  <c:v>8.378244758909872</c:v>
                </c:pt>
                <c:pt idx="907">
                  <c:v>8.332364545876175</c:v>
                </c:pt>
                <c:pt idx="908">
                  <c:v>8.332364545876175</c:v>
                </c:pt>
                <c:pt idx="909">
                  <c:v>8.332364545876175</c:v>
                </c:pt>
                <c:pt idx="910">
                  <c:v>8.332364545876175</c:v>
                </c:pt>
                <c:pt idx="911">
                  <c:v>3.609925153046916</c:v>
                </c:pt>
                <c:pt idx="912">
                  <c:v>3.622437938421342</c:v>
                </c:pt>
                <c:pt idx="913">
                  <c:v>3.622437938421342</c:v>
                </c:pt>
                <c:pt idx="914">
                  <c:v>3.622437938421342</c:v>
                </c:pt>
                <c:pt idx="915">
                  <c:v>3.622437938421342</c:v>
                </c:pt>
                <c:pt idx="916">
                  <c:v>10.11716097431388</c:v>
                </c:pt>
                <c:pt idx="917">
                  <c:v>10.11716097431388</c:v>
                </c:pt>
                <c:pt idx="918">
                  <c:v>10.11299004585705</c:v>
                </c:pt>
                <c:pt idx="919">
                  <c:v>10.11299004585705</c:v>
                </c:pt>
                <c:pt idx="920">
                  <c:v>10.11299004585705</c:v>
                </c:pt>
                <c:pt idx="921">
                  <c:v>10.00168890949065</c:v>
                </c:pt>
                <c:pt idx="922">
                  <c:v>10.00168890949065</c:v>
                </c:pt>
                <c:pt idx="923">
                  <c:v>9.976663338737878</c:v>
                </c:pt>
                <c:pt idx="924">
                  <c:v>9.976663338737878</c:v>
                </c:pt>
                <c:pt idx="925">
                  <c:v>9.976663338737878</c:v>
                </c:pt>
                <c:pt idx="926">
                  <c:v>9.399883296716326</c:v>
                </c:pt>
                <c:pt idx="927">
                  <c:v>9.400330613678732</c:v>
                </c:pt>
                <c:pt idx="928">
                  <c:v>9.400330613678732</c:v>
                </c:pt>
                <c:pt idx="929">
                  <c:v>9.400330613678732</c:v>
                </c:pt>
                <c:pt idx="930">
                  <c:v>16.03412168873422</c:v>
                </c:pt>
                <c:pt idx="931">
                  <c:v>16.03412168873422</c:v>
                </c:pt>
                <c:pt idx="932">
                  <c:v>16.03412168873422</c:v>
                </c:pt>
                <c:pt idx="933">
                  <c:v>16.07448050321753</c:v>
                </c:pt>
                <c:pt idx="934">
                  <c:v>16.07865143162046</c:v>
                </c:pt>
                <c:pt idx="935">
                  <c:v>18.25336089475323</c:v>
                </c:pt>
                <c:pt idx="936">
                  <c:v>18.25336089475323</c:v>
                </c:pt>
                <c:pt idx="937">
                  <c:v>18.23304544658674</c:v>
                </c:pt>
                <c:pt idx="938">
                  <c:v>18.23886056707187</c:v>
                </c:pt>
                <c:pt idx="939">
                  <c:v>18.23886056707187</c:v>
                </c:pt>
                <c:pt idx="940">
                  <c:v>17.35168699055289</c:v>
                </c:pt>
                <c:pt idx="941">
                  <c:v>17.35168699055289</c:v>
                </c:pt>
                <c:pt idx="942">
                  <c:v>17.36002884748646</c:v>
                </c:pt>
                <c:pt idx="943">
                  <c:v>17.36184272682324</c:v>
                </c:pt>
                <c:pt idx="944">
                  <c:v>17.36184272682324</c:v>
                </c:pt>
                <c:pt idx="945">
                  <c:v>14.50753832149461</c:v>
                </c:pt>
                <c:pt idx="946">
                  <c:v>14.50753832149461</c:v>
                </c:pt>
                <c:pt idx="947">
                  <c:v>14.50753832149461</c:v>
                </c:pt>
                <c:pt idx="948">
                  <c:v>14.61658717021967</c:v>
                </c:pt>
                <c:pt idx="949">
                  <c:v>14.61658717021967</c:v>
                </c:pt>
                <c:pt idx="950">
                  <c:v>19.36387384399416</c:v>
                </c:pt>
                <c:pt idx="951">
                  <c:v>19.37603298812162</c:v>
                </c:pt>
                <c:pt idx="952">
                  <c:v>19.37603298812162</c:v>
                </c:pt>
                <c:pt idx="953">
                  <c:v>19.37603298812162</c:v>
                </c:pt>
                <c:pt idx="954">
                  <c:v>19.37603298812162</c:v>
                </c:pt>
                <c:pt idx="955">
                  <c:v>21.58287458913367</c:v>
                </c:pt>
                <c:pt idx="956">
                  <c:v>21.58287458913367</c:v>
                </c:pt>
                <c:pt idx="957">
                  <c:v>21.57036180372538</c:v>
                </c:pt>
                <c:pt idx="958">
                  <c:v>21.57036180372538</c:v>
                </c:pt>
                <c:pt idx="959">
                  <c:v>21.57036180372538</c:v>
                </c:pt>
                <c:pt idx="960">
                  <c:v>16.65486292941437</c:v>
                </c:pt>
                <c:pt idx="961">
                  <c:v>16.5766847316571</c:v>
                </c:pt>
                <c:pt idx="962">
                  <c:v>16.55583008932081</c:v>
                </c:pt>
                <c:pt idx="963">
                  <c:v>16.55583008932081</c:v>
                </c:pt>
                <c:pt idx="964">
                  <c:v>16.54330521440353</c:v>
                </c:pt>
                <c:pt idx="965">
                  <c:v>9.8836055900774</c:v>
                </c:pt>
                <c:pt idx="966">
                  <c:v>9.8836055900774</c:v>
                </c:pt>
                <c:pt idx="967">
                  <c:v>9.901835077034462</c:v>
                </c:pt>
                <c:pt idx="968">
                  <c:v>9.922711846265386</c:v>
                </c:pt>
                <c:pt idx="969">
                  <c:v>9.924053797155516</c:v>
                </c:pt>
                <c:pt idx="970">
                  <c:v>16.72376583517459</c:v>
                </c:pt>
                <c:pt idx="971">
                  <c:v>16.72376583517459</c:v>
                </c:pt>
                <c:pt idx="972">
                  <c:v>16.7286780161334</c:v>
                </c:pt>
                <c:pt idx="973">
                  <c:v>16.7286780161334</c:v>
                </c:pt>
                <c:pt idx="974">
                  <c:v>16.74119378332541</c:v>
                </c:pt>
                <c:pt idx="975">
                  <c:v>19.09371918270472</c:v>
                </c:pt>
                <c:pt idx="976">
                  <c:v>19.08962569859686</c:v>
                </c:pt>
                <c:pt idx="977">
                  <c:v>19.0733914788642</c:v>
                </c:pt>
                <c:pt idx="978">
                  <c:v>19.0733914788642</c:v>
                </c:pt>
                <c:pt idx="979">
                  <c:v>19.06658943146185</c:v>
                </c:pt>
                <c:pt idx="980">
                  <c:v>17.42556864932208</c:v>
                </c:pt>
                <c:pt idx="981">
                  <c:v>17.42556864932208</c:v>
                </c:pt>
                <c:pt idx="982">
                  <c:v>17.41451624207492</c:v>
                </c:pt>
                <c:pt idx="983">
                  <c:v>15.44568971760624</c:v>
                </c:pt>
                <c:pt idx="984">
                  <c:v>16.10024909458722</c:v>
                </c:pt>
                <c:pt idx="986">
                  <c:v>16.07267812927648</c:v>
                </c:pt>
                <c:pt idx="987">
                  <c:v>16.07267812927648</c:v>
                </c:pt>
                <c:pt idx="988">
                  <c:v>16.07267812927648</c:v>
                </c:pt>
                <c:pt idx="989">
                  <c:v>18.72632689415018</c:v>
                </c:pt>
                <c:pt idx="990">
                  <c:v>18.72632689415018</c:v>
                </c:pt>
                <c:pt idx="991">
                  <c:v>18.72632689415018</c:v>
                </c:pt>
                <c:pt idx="992">
                  <c:v>18.72632689415018</c:v>
                </c:pt>
                <c:pt idx="993">
                  <c:v>18.72632689415018</c:v>
                </c:pt>
                <c:pt idx="994">
                  <c:v>19.85038886087094</c:v>
                </c:pt>
                <c:pt idx="995">
                  <c:v>19.85038886087094</c:v>
                </c:pt>
                <c:pt idx="996">
                  <c:v>19.85038886087094</c:v>
                </c:pt>
                <c:pt idx="997">
                  <c:v>19.85038886087094</c:v>
                </c:pt>
                <c:pt idx="998">
                  <c:v>19.85038886087094</c:v>
                </c:pt>
                <c:pt idx="999">
                  <c:v>20.75674446700708</c:v>
                </c:pt>
                <c:pt idx="1000">
                  <c:v>20.75674446700708</c:v>
                </c:pt>
                <c:pt idx="1001">
                  <c:v>20.75674446700708</c:v>
                </c:pt>
                <c:pt idx="1002">
                  <c:v>20.75674446700708</c:v>
                </c:pt>
                <c:pt idx="1003">
                  <c:v>24.24162402888932</c:v>
                </c:pt>
                <c:pt idx="1004">
                  <c:v>24.28007528825582</c:v>
                </c:pt>
                <c:pt idx="1005">
                  <c:v>24.28007528825582</c:v>
                </c:pt>
                <c:pt idx="1006">
                  <c:v>23.19660966367532</c:v>
                </c:pt>
                <c:pt idx="1007">
                  <c:v>23.89665025650865</c:v>
                </c:pt>
                <c:pt idx="1008">
                  <c:v>23.89665025650865</c:v>
                </c:pt>
                <c:pt idx="1009">
                  <c:v>23.89278020585601</c:v>
                </c:pt>
                <c:pt idx="1010">
                  <c:v>23.89278020585601</c:v>
                </c:pt>
                <c:pt idx="1011">
                  <c:v>23.89278020585601</c:v>
                </c:pt>
                <c:pt idx="1012">
                  <c:v>27.21385405846091</c:v>
                </c:pt>
                <c:pt idx="1013">
                  <c:v>27.21385405846091</c:v>
                </c:pt>
                <c:pt idx="1014">
                  <c:v>27.21385405846091</c:v>
                </c:pt>
                <c:pt idx="1015">
                  <c:v>27.20482394045345</c:v>
                </c:pt>
                <c:pt idx="1016">
                  <c:v>27.20482394045345</c:v>
                </c:pt>
                <c:pt idx="1017">
                  <c:v>26.25165421214575</c:v>
                </c:pt>
                <c:pt idx="1018">
                  <c:v>26.25165421214575</c:v>
                </c:pt>
                <c:pt idx="1019">
                  <c:v>26.25165421214575</c:v>
                </c:pt>
                <c:pt idx="1020">
                  <c:v>26.25165421214575</c:v>
                </c:pt>
                <c:pt idx="1021">
                  <c:v>20.54202948532225</c:v>
                </c:pt>
                <c:pt idx="1022">
                  <c:v>20.54202948532225</c:v>
                </c:pt>
                <c:pt idx="1023">
                  <c:v>20.54202948532225</c:v>
                </c:pt>
                <c:pt idx="1024">
                  <c:v>20.54202948532225</c:v>
                </c:pt>
                <c:pt idx="1025">
                  <c:v>20.53815943481364</c:v>
                </c:pt>
                <c:pt idx="1026">
                  <c:v>19.45020015838455</c:v>
                </c:pt>
                <c:pt idx="1027">
                  <c:v>19.45020015838455</c:v>
                </c:pt>
                <c:pt idx="1028">
                  <c:v>19.45020015838455</c:v>
                </c:pt>
                <c:pt idx="1029">
                  <c:v>19.45020015838455</c:v>
                </c:pt>
                <c:pt idx="1030">
                  <c:v>19.45020015838455</c:v>
                </c:pt>
                <c:pt idx="1031">
                  <c:v>15.14983933251432</c:v>
                </c:pt>
                <c:pt idx="1032">
                  <c:v>15.14983933251432</c:v>
                </c:pt>
                <c:pt idx="1033">
                  <c:v>15.14983933251432</c:v>
                </c:pt>
                <c:pt idx="1034">
                  <c:v>15.14983933251432</c:v>
                </c:pt>
                <c:pt idx="1035">
                  <c:v>15.14983933251432</c:v>
                </c:pt>
                <c:pt idx="1036">
                  <c:v>20.74452703204321</c:v>
                </c:pt>
                <c:pt idx="1037">
                  <c:v>20.74452703204321</c:v>
                </c:pt>
                <c:pt idx="1038">
                  <c:v>20.74452703204321</c:v>
                </c:pt>
                <c:pt idx="1039">
                  <c:v>20.74452703204321</c:v>
                </c:pt>
                <c:pt idx="1040">
                  <c:v>22.490045509759</c:v>
                </c:pt>
                <c:pt idx="1041">
                  <c:v>22.490045509759</c:v>
                </c:pt>
                <c:pt idx="1042">
                  <c:v>22.490045509759</c:v>
                </c:pt>
                <c:pt idx="1043">
                  <c:v>22.490045509759</c:v>
                </c:pt>
                <c:pt idx="1044">
                  <c:v>22.490045509759</c:v>
                </c:pt>
                <c:pt idx="1045">
                  <c:v>23.58137417747929</c:v>
                </c:pt>
                <c:pt idx="1046">
                  <c:v>23.58137417747929</c:v>
                </c:pt>
                <c:pt idx="1047">
                  <c:v>23.58137417747929</c:v>
                </c:pt>
                <c:pt idx="1048">
                  <c:v>23.58137417747929</c:v>
                </c:pt>
                <c:pt idx="1049">
                  <c:v>23.58137417747929</c:v>
                </c:pt>
                <c:pt idx="1050">
                  <c:v>28.22522027096163</c:v>
                </c:pt>
                <c:pt idx="1051">
                  <c:v>28.22522027096163</c:v>
                </c:pt>
                <c:pt idx="1052">
                  <c:v>28.22522027096163</c:v>
                </c:pt>
                <c:pt idx="1053">
                  <c:v>28.22522027096163</c:v>
                </c:pt>
                <c:pt idx="1054">
                  <c:v>28.22522027096163</c:v>
                </c:pt>
                <c:pt idx="1055">
                  <c:v>29.71686831433976</c:v>
                </c:pt>
                <c:pt idx="1056">
                  <c:v>29.71686831433976</c:v>
                </c:pt>
                <c:pt idx="1057">
                  <c:v>29.71686831433976</c:v>
                </c:pt>
                <c:pt idx="1058">
                  <c:v>29.71686831433976</c:v>
                </c:pt>
                <c:pt idx="1059">
                  <c:v>29.71686831433976</c:v>
                </c:pt>
                <c:pt idx="1060">
                  <c:v>29.71686831433976</c:v>
                </c:pt>
                <c:pt idx="1061">
                  <c:v>29.71686831433976</c:v>
                </c:pt>
                <c:pt idx="1062">
                  <c:v>29.71686831433976</c:v>
                </c:pt>
                <c:pt idx="1063">
                  <c:v>29.71686831433976</c:v>
                </c:pt>
                <c:pt idx="1064">
                  <c:v>29.71686831433976</c:v>
                </c:pt>
                <c:pt idx="1065">
                  <c:v>31.85488415038696</c:v>
                </c:pt>
                <c:pt idx="1066">
                  <c:v>31.85488415038696</c:v>
                </c:pt>
                <c:pt idx="1067">
                  <c:v>31.85488415038696</c:v>
                </c:pt>
                <c:pt idx="1068">
                  <c:v>31.85488415038696</c:v>
                </c:pt>
                <c:pt idx="1069">
                  <c:v>31.85488415038696</c:v>
                </c:pt>
                <c:pt idx="1070">
                  <c:v>31.85488415038696</c:v>
                </c:pt>
                <c:pt idx="1071">
                  <c:v>31.85488415038696</c:v>
                </c:pt>
                <c:pt idx="1072">
                  <c:v>31.85488415038696</c:v>
                </c:pt>
                <c:pt idx="1073">
                  <c:v>31.85488415038696</c:v>
                </c:pt>
                <c:pt idx="1074">
                  <c:v>35.98898464699704</c:v>
                </c:pt>
                <c:pt idx="1075">
                  <c:v>35.98898464699704</c:v>
                </c:pt>
                <c:pt idx="1076">
                  <c:v>35.98898464699704</c:v>
                </c:pt>
                <c:pt idx="1077">
                  <c:v>35.98898464699704</c:v>
                </c:pt>
                <c:pt idx="1078">
                  <c:v>35.98898464699704</c:v>
                </c:pt>
                <c:pt idx="1079">
                  <c:v>35.81682103094874</c:v>
                </c:pt>
                <c:pt idx="1080">
                  <c:v>35.81682103094874</c:v>
                </c:pt>
                <c:pt idx="1081">
                  <c:v>35.81682103094874</c:v>
                </c:pt>
                <c:pt idx="1082">
                  <c:v>35.81682103094874</c:v>
                </c:pt>
                <c:pt idx="1083">
                  <c:v>35.81682103094874</c:v>
                </c:pt>
                <c:pt idx="1084">
                  <c:v>39.96350383239368</c:v>
                </c:pt>
                <c:pt idx="1085">
                  <c:v>39.96350383239368</c:v>
                </c:pt>
                <c:pt idx="1086">
                  <c:v>39.96350383239368</c:v>
                </c:pt>
                <c:pt idx="1087">
                  <c:v>39.96350383239368</c:v>
                </c:pt>
                <c:pt idx="1088">
                  <c:v>39.96350383239368</c:v>
                </c:pt>
                <c:pt idx="1089">
                  <c:v>38.56556991343066</c:v>
                </c:pt>
                <c:pt idx="1090">
                  <c:v>38.56556991343066</c:v>
                </c:pt>
                <c:pt idx="1091">
                  <c:v>38.56556991343066</c:v>
                </c:pt>
                <c:pt idx="1092">
                  <c:v>38.56556991343066</c:v>
                </c:pt>
                <c:pt idx="1093">
                  <c:v>38.56556991343066</c:v>
                </c:pt>
                <c:pt idx="1094">
                  <c:v>31.79169742346983</c:v>
                </c:pt>
                <c:pt idx="1095">
                  <c:v>31.79169742346983</c:v>
                </c:pt>
                <c:pt idx="1096">
                  <c:v>31.79169742346983</c:v>
                </c:pt>
                <c:pt idx="1097">
                  <c:v>31.79169742346983</c:v>
                </c:pt>
                <c:pt idx="1098">
                  <c:v>31.79169742346983</c:v>
                </c:pt>
                <c:pt idx="1099">
                  <c:v>29.46846258984647</c:v>
                </c:pt>
                <c:pt idx="1100">
                  <c:v>29.46846258984647</c:v>
                </c:pt>
                <c:pt idx="1101">
                  <c:v>29.46846258984647</c:v>
                </c:pt>
                <c:pt idx="1102">
                  <c:v>29.46846258984647</c:v>
                </c:pt>
                <c:pt idx="1103">
                  <c:v>29.46846258984647</c:v>
                </c:pt>
                <c:pt idx="1104">
                  <c:v>21.74369416264628</c:v>
                </c:pt>
                <c:pt idx="1105">
                  <c:v>21.74369416264628</c:v>
                </c:pt>
                <c:pt idx="1106">
                  <c:v>21.74369416264628</c:v>
                </c:pt>
                <c:pt idx="1107">
                  <c:v>21.74369416264628</c:v>
                </c:pt>
                <c:pt idx="1108">
                  <c:v>21.74369416264628</c:v>
                </c:pt>
                <c:pt idx="1109">
                  <c:v>21.57521622561431</c:v>
                </c:pt>
                <c:pt idx="1110">
                  <c:v>21.57521622561431</c:v>
                </c:pt>
                <c:pt idx="1111">
                  <c:v>21.57521622561431</c:v>
                </c:pt>
                <c:pt idx="1112">
                  <c:v>21.57521622561431</c:v>
                </c:pt>
                <c:pt idx="1113">
                  <c:v>18.45316804924455</c:v>
                </c:pt>
                <c:pt idx="1114">
                  <c:v>18.45316804924455</c:v>
                </c:pt>
                <c:pt idx="1115">
                  <c:v>18.45316804924455</c:v>
                </c:pt>
                <c:pt idx="1116">
                  <c:v>18.42360086287171</c:v>
                </c:pt>
                <c:pt idx="1117">
                  <c:v>18.42360086287171</c:v>
                </c:pt>
                <c:pt idx="1118">
                  <c:v>24.36820021115378</c:v>
                </c:pt>
                <c:pt idx="1119">
                  <c:v>24.36820021115378</c:v>
                </c:pt>
                <c:pt idx="1120">
                  <c:v>24.36820021115378</c:v>
                </c:pt>
                <c:pt idx="1121">
                  <c:v>24.36820021115378</c:v>
                </c:pt>
                <c:pt idx="1122">
                  <c:v>24.36820021115378</c:v>
                </c:pt>
                <c:pt idx="1123">
                  <c:v>26.6294055620057</c:v>
                </c:pt>
                <c:pt idx="1124">
                  <c:v>26.6294055620057</c:v>
                </c:pt>
                <c:pt idx="1125">
                  <c:v>26.6294055620057</c:v>
                </c:pt>
                <c:pt idx="1126">
                  <c:v>26.6294055620057</c:v>
                </c:pt>
                <c:pt idx="1127">
                  <c:v>26.6294055620057</c:v>
                </c:pt>
                <c:pt idx="1128">
                  <c:v>22.70204949966152</c:v>
                </c:pt>
                <c:pt idx="1129">
                  <c:v>22.70204949966152</c:v>
                </c:pt>
                <c:pt idx="1130">
                  <c:v>22.70204949966152</c:v>
                </c:pt>
                <c:pt idx="1131">
                  <c:v>22.70204949966152</c:v>
                </c:pt>
                <c:pt idx="1132">
                  <c:v>22.70204949966152</c:v>
                </c:pt>
                <c:pt idx="1133">
                  <c:v>15.10605735780162</c:v>
                </c:pt>
                <c:pt idx="1134">
                  <c:v>15.10605735780162</c:v>
                </c:pt>
                <c:pt idx="1135">
                  <c:v>15.10605735780162</c:v>
                </c:pt>
                <c:pt idx="1136">
                  <c:v>15.10605735780162</c:v>
                </c:pt>
                <c:pt idx="1137">
                  <c:v>21.31134189184803</c:v>
                </c:pt>
                <c:pt idx="1138">
                  <c:v>21.31134189184803</c:v>
                </c:pt>
                <c:pt idx="1139">
                  <c:v>21.31134189184803</c:v>
                </c:pt>
                <c:pt idx="1140">
                  <c:v>21.31134189184803</c:v>
                </c:pt>
                <c:pt idx="1141">
                  <c:v>21.31134189184803</c:v>
                </c:pt>
                <c:pt idx="1142">
                  <c:v>20.64501172355169</c:v>
                </c:pt>
                <c:pt idx="1143">
                  <c:v>20.64501172355169</c:v>
                </c:pt>
                <c:pt idx="1144">
                  <c:v>20.64501172355169</c:v>
                </c:pt>
                <c:pt idx="1145">
                  <c:v>20.68443463862675</c:v>
                </c:pt>
                <c:pt idx="1146">
                  <c:v>20.68443463862675</c:v>
                </c:pt>
                <c:pt idx="1147">
                  <c:v>28.06558173883872</c:v>
                </c:pt>
                <c:pt idx="1148">
                  <c:v>28.06558173883872</c:v>
                </c:pt>
                <c:pt idx="1149">
                  <c:v>28.06558173883872</c:v>
                </c:pt>
                <c:pt idx="1150">
                  <c:v>28.06558173883872</c:v>
                </c:pt>
                <c:pt idx="1151">
                  <c:v>28.06558173883872</c:v>
                </c:pt>
                <c:pt idx="1152">
                  <c:v>29.00736605862258</c:v>
                </c:pt>
                <c:pt idx="1153">
                  <c:v>29.00736605862258</c:v>
                </c:pt>
                <c:pt idx="1154">
                  <c:v>29.00736605862258</c:v>
                </c:pt>
                <c:pt idx="1155">
                  <c:v>29.00736605862258</c:v>
                </c:pt>
                <c:pt idx="1156">
                  <c:v>29.00736605862258</c:v>
                </c:pt>
                <c:pt idx="1157">
                  <c:v>29.00736605862258</c:v>
                </c:pt>
                <c:pt idx="1158">
                  <c:v>29.00736605862258</c:v>
                </c:pt>
                <c:pt idx="1159">
                  <c:v>29.00736605862258</c:v>
                </c:pt>
                <c:pt idx="1160">
                  <c:v>29.00736605862258</c:v>
                </c:pt>
                <c:pt idx="1161">
                  <c:v>29.00736605862258</c:v>
                </c:pt>
                <c:pt idx="1162">
                  <c:v>22.77246238076096</c:v>
                </c:pt>
                <c:pt idx="1163">
                  <c:v>22.77246238076096</c:v>
                </c:pt>
                <c:pt idx="1164">
                  <c:v>22.77246238076096</c:v>
                </c:pt>
                <c:pt idx="1165">
                  <c:v>22.77246238076096</c:v>
                </c:pt>
                <c:pt idx="1166">
                  <c:v>22.77246238076096</c:v>
                </c:pt>
                <c:pt idx="1167">
                  <c:v>21.73066448152352</c:v>
                </c:pt>
                <c:pt idx="1168">
                  <c:v>21.73066448152352</c:v>
                </c:pt>
                <c:pt idx="1169">
                  <c:v>21.73066448152352</c:v>
                </c:pt>
                <c:pt idx="1170">
                  <c:v>21.73066448152352</c:v>
                </c:pt>
                <c:pt idx="1171">
                  <c:v>21.73066448152352</c:v>
                </c:pt>
                <c:pt idx="1172">
                  <c:v>20.34776780199867</c:v>
                </c:pt>
                <c:pt idx="1173">
                  <c:v>20.34776780199867</c:v>
                </c:pt>
                <c:pt idx="1174">
                  <c:v>20.34776780199867</c:v>
                </c:pt>
                <c:pt idx="1175">
                  <c:v>20.34776780199867</c:v>
                </c:pt>
                <c:pt idx="1176">
                  <c:v>20.34776780199867</c:v>
                </c:pt>
                <c:pt idx="1177">
                  <c:v>25.50084314374095</c:v>
                </c:pt>
                <c:pt idx="1178">
                  <c:v>25.50084314374095</c:v>
                </c:pt>
                <c:pt idx="1179">
                  <c:v>25.50084314374095</c:v>
                </c:pt>
                <c:pt idx="1180">
                  <c:v>25.50084314374095</c:v>
                </c:pt>
                <c:pt idx="1181">
                  <c:v>29.44220719900932</c:v>
                </c:pt>
                <c:pt idx="1182">
                  <c:v>29.44220719900932</c:v>
                </c:pt>
                <c:pt idx="1183">
                  <c:v>29.44220719900932</c:v>
                </c:pt>
                <c:pt idx="1184">
                  <c:v>29.44220719900932</c:v>
                </c:pt>
                <c:pt idx="1185">
                  <c:v>29.40278428398418</c:v>
                </c:pt>
                <c:pt idx="1186">
                  <c:v>32.65302724474785</c:v>
                </c:pt>
                <c:pt idx="1187">
                  <c:v>32.65302724474785</c:v>
                </c:pt>
                <c:pt idx="1188">
                  <c:v>32.65302724474785</c:v>
                </c:pt>
                <c:pt idx="1189">
                  <c:v>32.65302724474785</c:v>
                </c:pt>
                <c:pt idx="1190">
                  <c:v>32.65302724474785</c:v>
                </c:pt>
                <c:pt idx="1191">
                  <c:v>33.04085483855027</c:v>
                </c:pt>
                <c:pt idx="1192">
                  <c:v>33.04085483855027</c:v>
                </c:pt>
                <c:pt idx="1193">
                  <c:v>33.04085483855027</c:v>
                </c:pt>
                <c:pt idx="1194">
                  <c:v>33.04085483855027</c:v>
                </c:pt>
                <c:pt idx="1195">
                  <c:v>33.04085483855027</c:v>
                </c:pt>
                <c:pt idx="1196">
                  <c:v>33.02475283773878</c:v>
                </c:pt>
                <c:pt idx="1197">
                  <c:v>33.02475283773878</c:v>
                </c:pt>
                <c:pt idx="1198">
                  <c:v>33.02475283773878</c:v>
                </c:pt>
                <c:pt idx="1199">
                  <c:v>33.02475283773878</c:v>
                </c:pt>
                <c:pt idx="1200">
                  <c:v>33.02475283773878</c:v>
                </c:pt>
                <c:pt idx="1201">
                  <c:v>36.84398096622832</c:v>
                </c:pt>
                <c:pt idx="1202">
                  <c:v>36.84398096622832</c:v>
                </c:pt>
                <c:pt idx="1203">
                  <c:v>36.84398096622832</c:v>
                </c:pt>
                <c:pt idx="1204">
                  <c:v>36.84398096622832</c:v>
                </c:pt>
                <c:pt idx="1205">
                  <c:v>36.84398096622832</c:v>
                </c:pt>
                <c:pt idx="1206">
                  <c:v>39.02360710110869</c:v>
                </c:pt>
                <c:pt idx="1207">
                  <c:v>39.02360710110869</c:v>
                </c:pt>
                <c:pt idx="1208">
                  <c:v>39.02360710110869</c:v>
                </c:pt>
                <c:pt idx="1209">
                  <c:v>39.02360710110869</c:v>
                </c:pt>
                <c:pt idx="1210">
                  <c:v>39.02360710110869</c:v>
                </c:pt>
                <c:pt idx="1211">
                  <c:v>39.2308600525273</c:v>
                </c:pt>
                <c:pt idx="1212">
                  <c:v>39.2308600525273</c:v>
                </c:pt>
                <c:pt idx="1213">
                  <c:v>39.2308600525273</c:v>
                </c:pt>
                <c:pt idx="1214">
                  <c:v>39.2308600525273</c:v>
                </c:pt>
                <c:pt idx="1215">
                  <c:v>39.2308600525273</c:v>
                </c:pt>
                <c:pt idx="1216">
                  <c:v>39.25242107748325</c:v>
                </c:pt>
                <c:pt idx="1217">
                  <c:v>39.25242107748325</c:v>
                </c:pt>
                <c:pt idx="1218">
                  <c:v>39.25242107748325</c:v>
                </c:pt>
                <c:pt idx="1219">
                  <c:v>39.25242107748325</c:v>
                </c:pt>
                <c:pt idx="1220">
                  <c:v>39.25242107748325</c:v>
                </c:pt>
                <c:pt idx="1221">
                  <c:v>45.65874566426261</c:v>
                </c:pt>
                <c:pt idx="1222">
                  <c:v>45.65874566426261</c:v>
                </c:pt>
                <c:pt idx="1223">
                  <c:v>45.65874566426261</c:v>
                </c:pt>
                <c:pt idx="1224">
                  <c:v>45.65874566426261</c:v>
                </c:pt>
                <c:pt idx="1225">
                  <c:v>45.65874566426261</c:v>
                </c:pt>
                <c:pt idx="1226">
                  <c:v>41.97209595146295</c:v>
                </c:pt>
                <c:pt idx="1227">
                  <c:v>41.97209595146295</c:v>
                </c:pt>
                <c:pt idx="1228">
                  <c:v>41.97209595146295</c:v>
                </c:pt>
                <c:pt idx="1229">
                  <c:v>41.97209595146295</c:v>
                </c:pt>
                <c:pt idx="1230">
                  <c:v>41.97209595146295</c:v>
                </c:pt>
                <c:pt idx="1231">
                  <c:v>43.2638613536859</c:v>
                </c:pt>
                <c:pt idx="1232">
                  <c:v>43.2638613536859</c:v>
                </c:pt>
                <c:pt idx="1233">
                  <c:v>43.2638613536859</c:v>
                </c:pt>
                <c:pt idx="1234">
                  <c:v>43.06074090634723</c:v>
                </c:pt>
                <c:pt idx="1235">
                  <c:v>42.78378599236336</c:v>
                </c:pt>
                <c:pt idx="1236">
                  <c:v>42.78378599236336</c:v>
                </c:pt>
                <c:pt idx="1237">
                  <c:v>42.78378599236336</c:v>
                </c:pt>
                <c:pt idx="1238">
                  <c:v>42.78378599236336</c:v>
                </c:pt>
                <c:pt idx="1239">
                  <c:v>42.78378599236336</c:v>
                </c:pt>
                <c:pt idx="1240">
                  <c:v>48.13125649629821</c:v>
                </c:pt>
                <c:pt idx="1241">
                  <c:v>48.13125649629821</c:v>
                </c:pt>
                <c:pt idx="1242">
                  <c:v>48.13125649629821</c:v>
                </c:pt>
                <c:pt idx="1243">
                  <c:v>48.13125649629821</c:v>
                </c:pt>
                <c:pt idx="1244">
                  <c:v>48.13125649629821</c:v>
                </c:pt>
                <c:pt idx="1245">
                  <c:v>49.61640625901062</c:v>
                </c:pt>
                <c:pt idx="1246">
                  <c:v>49.61640625901062</c:v>
                </c:pt>
                <c:pt idx="1247">
                  <c:v>49.61640625901062</c:v>
                </c:pt>
                <c:pt idx="1248">
                  <c:v>49.61640625901062</c:v>
                </c:pt>
                <c:pt idx="1249">
                  <c:v>49.61640625901062</c:v>
                </c:pt>
                <c:pt idx="1250">
                  <c:v>50.67616155232405</c:v>
                </c:pt>
                <c:pt idx="1251">
                  <c:v>50.67616155232405</c:v>
                </c:pt>
                <c:pt idx="1252">
                  <c:v>50.67616155232405</c:v>
                </c:pt>
                <c:pt idx="1253">
                  <c:v>50.67616155232405</c:v>
                </c:pt>
                <c:pt idx="1254">
                  <c:v>50.67616155232405</c:v>
                </c:pt>
                <c:pt idx="1255">
                  <c:v>50.67616155232405</c:v>
                </c:pt>
                <c:pt idx="1256">
                  <c:v>50.67616155232405</c:v>
                </c:pt>
                <c:pt idx="1257">
                  <c:v>50.67616155232405</c:v>
                </c:pt>
                <c:pt idx="1258">
                  <c:v>51.97128865051532</c:v>
                </c:pt>
                <c:pt idx="1259">
                  <c:v>51.97128865051532</c:v>
                </c:pt>
                <c:pt idx="1260">
                  <c:v>51.97128865051532</c:v>
                </c:pt>
                <c:pt idx="1261">
                  <c:v>51.97128865051532</c:v>
                </c:pt>
                <c:pt idx="1262">
                  <c:v>51.97128865051532</c:v>
                </c:pt>
                <c:pt idx="1263">
                  <c:v>51.97128865051532</c:v>
                </c:pt>
                <c:pt idx="1264">
                  <c:v>51.77080239434778</c:v>
                </c:pt>
                <c:pt idx="1265">
                  <c:v>51.77080239434778</c:v>
                </c:pt>
                <c:pt idx="1266">
                  <c:v>51.77080239434778</c:v>
                </c:pt>
                <c:pt idx="1267">
                  <c:v>51.77080239434778</c:v>
                </c:pt>
                <c:pt idx="1268">
                  <c:v>51.77080239434778</c:v>
                </c:pt>
                <c:pt idx="1269">
                  <c:v>54.61276679136004</c:v>
                </c:pt>
                <c:pt idx="1270">
                  <c:v>54.61276679136004</c:v>
                </c:pt>
                <c:pt idx="1271">
                  <c:v>54.61276679136004</c:v>
                </c:pt>
                <c:pt idx="1272">
                  <c:v>54.61276679136004</c:v>
                </c:pt>
                <c:pt idx="1273">
                  <c:v>52.37203619209433</c:v>
                </c:pt>
                <c:pt idx="1274">
                  <c:v>52.37203619209433</c:v>
                </c:pt>
                <c:pt idx="1275">
                  <c:v>52.37203619209433</c:v>
                </c:pt>
                <c:pt idx="1276">
                  <c:v>52.37203619209433</c:v>
                </c:pt>
                <c:pt idx="1277">
                  <c:v>52.37203619209433</c:v>
                </c:pt>
                <c:pt idx="1278">
                  <c:v>52.12238282938963</c:v>
                </c:pt>
                <c:pt idx="1279">
                  <c:v>52.12238282938963</c:v>
                </c:pt>
                <c:pt idx="1280">
                  <c:v>52.12238282938963</c:v>
                </c:pt>
                <c:pt idx="1281">
                  <c:v>52.12238282938963</c:v>
                </c:pt>
                <c:pt idx="1282">
                  <c:v>52.12238282938963</c:v>
                </c:pt>
                <c:pt idx="1283">
                  <c:v>57.21426028800377</c:v>
                </c:pt>
                <c:pt idx="1284">
                  <c:v>57.21426028800377</c:v>
                </c:pt>
                <c:pt idx="1285">
                  <c:v>57.21426028800377</c:v>
                </c:pt>
                <c:pt idx="1286">
                  <c:v>57.21426028800377</c:v>
                </c:pt>
                <c:pt idx="1287">
                  <c:v>57.21426028800377</c:v>
                </c:pt>
                <c:pt idx="1288">
                  <c:v>58.89223044750636</c:v>
                </c:pt>
                <c:pt idx="1289">
                  <c:v>58.89223044750636</c:v>
                </c:pt>
                <c:pt idx="1290">
                  <c:v>58.89223044750636</c:v>
                </c:pt>
                <c:pt idx="1291">
                  <c:v>58.89223044750636</c:v>
                </c:pt>
                <c:pt idx="1292">
                  <c:v>58.89223044750636</c:v>
                </c:pt>
                <c:pt idx="1293">
                  <c:v>56.04925442567019</c:v>
                </c:pt>
                <c:pt idx="1294">
                  <c:v>56.04925442567019</c:v>
                </c:pt>
                <c:pt idx="1295">
                  <c:v>56.04925442567019</c:v>
                </c:pt>
                <c:pt idx="1296">
                  <c:v>56.04925442567019</c:v>
                </c:pt>
                <c:pt idx="1297">
                  <c:v>57.17800893167003</c:v>
                </c:pt>
                <c:pt idx="1298">
                  <c:v>57.17800893167003</c:v>
                </c:pt>
                <c:pt idx="1299">
                  <c:v>57.17800893167003</c:v>
                </c:pt>
                <c:pt idx="1300">
                  <c:v>57.17800893167003</c:v>
                </c:pt>
                <c:pt idx="1301">
                  <c:v>57.17800893167003</c:v>
                </c:pt>
                <c:pt idx="1302">
                  <c:v>55.30975975987081</c:v>
                </c:pt>
                <c:pt idx="1303">
                  <c:v>55.30975975987081</c:v>
                </c:pt>
                <c:pt idx="1304">
                  <c:v>55.30975975987081</c:v>
                </c:pt>
                <c:pt idx="1305">
                  <c:v>55.30975975987081</c:v>
                </c:pt>
                <c:pt idx="1306">
                  <c:v>55.30975975987081</c:v>
                </c:pt>
                <c:pt idx="1307">
                  <c:v>53.34790691664594</c:v>
                </c:pt>
                <c:pt idx="1308">
                  <c:v>53.34790691664594</c:v>
                </c:pt>
                <c:pt idx="1309">
                  <c:v>53.34790691664594</c:v>
                </c:pt>
                <c:pt idx="1310">
                  <c:v>53.34790691664594</c:v>
                </c:pt>
                <c:pt idx="1311">
                  <c:v>53.34790691664594</c:v>
                </c:pt>
                <c:pt idx="1312">
                  <c:v>53.85953444962429</c:v>
                </c:pt>
                <c:pt idx="1313">
                  <c:v>53.85953444962429</c:v>
                </c:pt>
                <c:pt idx="1314">
                  <c:v>53.85953444962429</c:v>
                </c:pt>
                <c:pt idx="1315">
                  <c:v>53.85953444962429</c:v>
                </c:pt>
                <c:pt idx="1316">
                  <c:v>53.85953444962429</c:v>
                </c:pt>
                <c:pt idx="1317">
                  <c:v>55.7820743533859</c:v>
                </c:pt>
                <c:pt idx="1318">
                  <c:v>55.7820743533859</c:v>
                </c:pt>
                <c:pt idx="1319">
                  <c:v>55.7820743533859</c:v>
                </c:pt>
                <c:pt idx="1320">
                  <c:v>55.7820743533859</c:v>
                </c:pt>
                <c:pt idx="1321">
                  <c:v>55.7820743533859</c:v>
                </c:pt>
                <c:pt idx="1322">
                  <c:v>59.27945330692598</c:v>
                </c:pt>
                <c:pt idx="1323">
                  <c:v>59.27945330692598</c:v>
                </c:pt>
                <c:pt idx="1324">
                  <c:v>59.27945330692598</c:v>
                </c:pt>
                <c:pt idx="1325">
                  <c:v>59.27945330692598</c:v>
                </c:pt>
                <c:pt idx="1326">
                  <c:v>59.27945330692598</c:v>
                </c:pt>
                <c:pt idx="1327">
                  <c:v>57.94732345504871</c:v>
                </c:pt>
                <c:pt idx="1328">
                  <c:v>57.94732345504871</c:v>
                </c:pt>
                <c:pt idx="1329">
                  <c:v>57.94732345504871</c:v>
                </c:pt>
                <c:pt idx="1330">
                  <c:v>57.94732345504871</c:v>
                </c:pt>
                <c:pt idx="1331">
                  <c:v>57.94732345504871</c:v>
                </c:pt>
                <c:pt idx="1332">
                  <c:v>56.31603816523547</c:v>
                </c:pt>
                <c:pt idx="1333">
                  <c:v>56.31603816523547</c:v>
                </c:pt>
                <c:pt idx="1334">
                  <c:v>56.31603816523547</c:v>
                </c:pt>
                <c:pt idx="1335">
                  <c:v>56.31603816523547</c:v>
                </c:pt>
                <c:pt idx="1336">
                  <c:v>60.599115636923</c:v>
                </c:pt>
                <c:pt idx="1337">
                  <c:v>60.5383271214985</c:v>
                </c:pt>
                <c:pt idx="1338">
                  <c:v>60.5383271214985</c:v>
                </c:pt>
                <c:pt idx="1339">
                  <c:v>60.5383271214985</c:v>
                </c:pt>
                <c:pt idx="1340">
                  <c:v>60.5383271214985</c:v>
                </c:pt>
                <c:pt idx="1341">
                  <c:v>62.74619244830214</c:v>
                </c:pt>
                <c:pt idx="1342">
                  <c:v>62.74619244830214</c:v>
                </c:pt>
                <c:pt idx="1343">
                  <c:v>62.74619244830214</c:v>
                </c:pt>
                <c:pt idx="1344">
                  <c:v>62.74619244830214</c:v>
                </c:pt>
                <c:pt idx="1345">
                  <c:v>62.74619244830214</c:v>
                </c:pt>
                <c:pt idx="1346">
                  <c:v>60.64261153072428</c:v>
                </c:pt>
                <c:pt idx="1347">
                  <c:v>60.64261153072428</c:v>
                </c:pt>
                <c:pt idx="1348">
                  <c:v>60.64261153072428</c:v>
                </c:pt>
                <c:pt idx="1349">
                  <c:v>60.64261153072428</c:v>
                </c:pt>
                <c:pt idx="1350">
                  <c:v>60.64261153072428</c:v>
                </c:pt>
                <c:pt idx="1351">
                  <c:v>58.30135914701754</c:v>
                </c:pt>
                <c:pt idx="1352">
                  <c:v>58.30135914701754</c:v>
                </c:pt>
                <c:pt idx="1353">
                  <c:v>58.30135914701754</c:v>
                </c:pt>
                <c:pt idx="1354">
                  <c:v>58.30135914701754</c:v>
                </c:pt>
                <c:pt idx="1355">
                  <c:v>58.30135914701754</c:v>
                </c:pt>
                <c:pt idx="1356">
                  <c:v>56.49424599498604</c:v>
                </c:pt>
                <c:pt idx="1357">
                  <c:v>56.49424599498604</c:v>
                </c:pt>
                <c:pt idx="1358">
                  <c:v>56.49424599498604</c:v>
                </c:pt>
                <c:pt idx="1359">
                  <c:v>56.49424599498604</c:v>
                </c:pt>
                <c:pt idx="1360">
                  <c:v>56.49424599498604</c:v>
                </c:pt>
                <c:pt idx="1361">
                  <c:v>61.07417817205876</c:v>
                </c:pt>
                <c:pt idx="1362">
                  <c:v>61.07417817205876</c:v>
                </c:pt>
                <c:pt idx="1363">
                  <c:v>61.07417817205876</c:v>
                </c:pt>
                <c:pt idx="1364">
                  <c:v>61.07417817205876</c:v>
                </c:pt>
                <c:pt idx="1365">
                  <c:v>52.93569759801522</c:v>
                </c:pt>
                <c:pt idx="1366">
                  <c:v>52.93569759801522</c:v>
                </c:pt>
                <c:pt idx="1367">
                  <c:v>52.93569759801522</c:v>
                </c:pt>
                <c:pt idx="1368">
                  <c:v>52.93569759801522</c:v>
                </c:pt>
                <c:pt idx="1369">
                  <c:v>52.93569759801522</c:v>
                </c:pt>
                <c:pt idx="1370">
                  <c:v>49.38090214427146</c:v>
                </c:pt>
                <c:pt idx="1371">
                  <c:v>49.38090214427146</c:v>
                </c:pt>
                <c:pt idx="1372">
                  <c:v>49.38090214427146</c:v>
                </c:pt>
                <c:pt idx="1373">
                  <c:v>49.38090214427146</c:v>
                </c:pt>
                <c:pt idx="1374">
                  <c:v>49.38090214427146</c:v>
                </c:pt>
                <c:pt idx="1375">
                  <c:v>50.11764366265599</c:v>
                </c:pt>
                <c:pt idx="1376">
                  <c:v>50.11764366265599</c:v>
                </c:pt>
                <c:pt idx="1377">
                  <c:v>50.11764366265599</c:v>
                </c:pt>
                <c:pt idx="1378">
                  <c:v>50.11764366265599</c:v>
                </c:pt>
                <c:pt idx="1379">
                  <c:v>50.11764366265599</c:v>
                </c:pt>
                <c:pt idx="1380">
                  <c:v>52.23582396567264</c:v>
                </c:pt>
                <c:pt idx="1381">
                  <c:v>52.23582396567264</c:v>
                </c:pt>
                <c:pt idx="1382">
                  <c:v>52.23582396567264</c:v>
                </c:pt>
                <c:pt idx="1383">
                  <c:v>52.23582396567264</c:v>
                </c:pt>
                <c:pt idx="1384">
                  <c:v>52.23582396567264</c:v>
                </c:pt>
                <c:pt idx="1385">
                  <c:v>59.5177751984595</c:v>
                </c:pt>
                <c:pt idx="1386">
                  <c:v>59.5177751984595</c:v>
                </c:pt>
                <c:pt idx="1387">
                  <c:v>59.5177751984595</c:v>
                </c:pt>
                <c:pt idx="1388">
                  <c:v>59.5177751984595</c:v>
                </c:pt>
                <c:pt idx="1389">
                  <c:v>57.04866743333084</c:v>
                </c:pt>
                <c:pt idx="1390">
                  <c:v>57.04866743333084</c:v>
                </c:pt>
                <c:pt idx="1391">
                  <c:v>57.04866743333084</c:v>
                </c:pt>
                <c:pt idx="1392">
                  <c:v>57.04866743333084</c:v>
                </c:pt>
                <c:pt idx="1393">
                  <c:v>57.04866743333084</c:v>
                </c:pt>
                <c:pt idx="1394">
                  <c:v>54.32070029272705</c:v>
                </c:pt>
                <c:pt idx="1395">
                  <c:v>54.32070029272705</c:v>
                </c:pt>
                <c:pt idx="1396">
                  <c:v>54.32070029272705</c:v>
                </c:pt>
                <c:pt idx="1397">
                  <c:v>54.32070029272705</c:v>
                </c:pt>
                <c:pt idx="1398">
                  <c:v>54.32070029272705</c:v>
                </c:pt>
                <c:pt idx="1399">
                  <c:v>57.54680013571964</c:v>
                </c:pt>
                <c:pt idx="1400">
                  <c:v>57.54680013571964</c:v>
                </c:pt>
                <c:pt idx="1401">
                  <c:v>57.54680013571964</c:v>
                </c:pt>
                <c:pt idx="1402">
                  <c:v>57.54680013571964</c:v>
                </c:pt>
                <c:pt idx="1403">
                  <c:v>57.54524145573833</c:v>
                </c:pt>
                <c:pt idx="1404">
                  <c:v>51.11412393482191</c:v>
                </c:pt>
                <c:pt idx="1405">
                  <c:v>51.11412393482191</c:v>
                </c:pt>
                <c:pt idx="1406">
                  <c:v>51.11412393482191</c:v>
                </c:pt>
                <c:pt idx="1407">
                  <c:v>51.11412393482191</c:v>
                </c:pt>
                <c:pt idx="1408">
                  <c:v>51.11412393482191</c:v>
                </c:pt>
                <c:pt idx="1409">
                  <c:v>27.42314636544609</c:v>
                </c:pt>
                <c:pt idx="1410">
                  <c:v>27.42314636544609</c:v>
                </c:pt>
                <c:pt idx="1411">
                  <c:v>27.42314636544609</c:v>
                </c:pt>
                <c:pt idx="1412">
                  <c:v>27.42314636544609</c:v>
                </c:pt>
                <c:pt idx="1413">
                  <c:v>27.42314636544609</c:v>
                </c:pt>
                <c:pt idx="1414">
                  <c:v>38.78138940746151</c:v>
                </c:pt>
                <c:pt idx="1415">
                  <c:v>38.78138940746151</c:v>
                </c:pt>
                <c:pt idx="1416">
                  <c:v>38.78138940746151</c:v>
                </c:pt>
                <c:pt idx="1417">
                  <c:v>38.78138940746151</c:v>
                </c:pt>
                <c:pt idx="1418">
                  <c:v>38.78138940746151</c:v>
                </c:pt>
                <c:pt idx="1419">
                  <c:v>27.20482456579236</c:v>
                </c:pt>
                <c:pt idx="1420">
                  <c:v>27.20482456579236</c:v>
                </c:pt>
                <c:pt idx="1421">
                  <c:v>27.20482456579236</c:v>
                </c:pt>
                <c:pt idx="1422">
                  <c:v>27.20482456579236</c:v>
                </c:pt>
                <c:pt idx="1423">
                  <c:v>27.20482456579236</c:v>
                </c:pt>
                <c:pt idx="1424">
                  <c:v>38.68399566720498</c:v>
                </c:pt>
                <c:pt idx="1425">
                  <c:v>38.68399566720498</c:v>
                </c:pt>
                <c:pt idx="1426">
                  <c:v>38.68399566720498</c:v>
                </c:pt>
                <c:pt idx="1427">
                  <c:v>38.68399566720498</c:v>
                </c:pt>
                <c:pt idx="1428">
                  <c:v>38.68399566720498</c:v>
                </c:pt>
                <c:pt idx="1429">
                  <c:v>33.25474690634934</c:v>
                </c:pt>
                <c:pt idx="1430">
                  <c:v>33.25474690634934</c:v>
                </c:pt>
                <c:pt idx="1431">
                  <c:v>33.25474690634934</c:v>
                </c:pt>
                <c:pt idx="1432">
                  <c:v>33.25474690634934</c:v>
                </c:pt>
                <c:pt idx="1433">
                  <c:v>32.79819178118401</c:v>
                </c:pt>
                <c:pt idx="1434">
                  <c:v>32.79819178118401</c:v>
                </c:pt>
                <c:pt idx="1435">
                  <c:v>32.79819178118401</c:v>
                </c:pt>
                <c:pt idx="1436">
                  <c:v>32.79819178118401</c:v>
                </c:pt>
                <c:pt idx="1437">
                  <c:v>32.79819178118401</c:v>
                </c:pt>
                <c:pt idx="1438">
                  <c:v>37.0863269168159</c:v>
                </c:pt>
                <c:pt idx="1439">
                  <c:v>37.0863269168159</c:v>
                </c:pt>
                <c:pt idx="1440">
                  <c:v>37.0863269168159</c:v>
                </c:pt>
                <c:pt idx="1441">
                  <c:v>37.0863269168159</c:v>
                </c:pt>
                <c:pt idx="1442">
                  <c:v>37.0863269168159</c:v>
                </c:pt>
                <c:pt idx="1443">
                  <c:v>30.55765389708588</c:v>
                </c:pt>
                <c:pt idx="1444">
                  <c:v>30.55765389708588</c:v>
                </c:pt>
                <c:pt idx="1445">
                  <c:v>30.55765389708588</c:v>
                </c:pt>
                <c:pt idx="1446">
                  <c:v>30.55765389708588</c:v>
                </c:pt>
                <c:pt idx="1447">
                  <c:v>30.55765389708588</c:v>
                </c:pt>
                <c:pt idx="1448">
                  <c:v>21.11589189340468</c:v>
                </c:pt>
                <c:pt idx="1449">
                  <c:v>21.11589189340468</c:v>
                </c:pt>
                <c:pt idx="1450">
                  <c:v>21.11589189340468</c:v>
                </c:pt>
                <c:pt idx="1451">
                  <c:v>21.11589189340468</c:v>
                </c:pt>
                <c:pt idx="1452">
                  <c:v>21.11589189340468</c:v>
                </c:pt>
                <c:pt idx="1453">
                  <c:v>33.4650052128217</c:v>
                </c:pt>
                <c:pt idx="1454">
                  <c:v>33.4650052128217</c:v>
                </c:pt>
                <c:pt idx="1455">
                  <c:v>33.4650052128217</c:v>
                </c:pt>
                <c:pt idx="1456">
                  <c:v>33.4650052128217</c:v>
                </c:pt>
                <c:pt idx="1457">
                  <c:v>33.4650052128217</c:v>
                </c:pt>
                <c:pt idx="1458">
                  <c:v>34.0163630749068</c:v>
                </c:pt>
                <c:pt idx="1459">
                  <c:v>34.01480439500082</c:v>
                </c:pt>
                <c:pt idx="1460">
                  <c:v>34.01480439500082</c:v>
                </c:pt>
                <c:pt idx="1461">
                  <c:v>34.01480439500082</c:v>
                </c:pt>
                <c:pt idx="1462">
                  <c:v>34.01480439500082</c:v>
                </c:pt>
                <c:pt idx="1463">
                  <c:v>41.26096997900822</c:v>
                </c:pt>
                <c:pt idx="1464">
                  <c:v>41.26096997900822</c:v>
                </c:pt>
                <c:pt idx="1465">
                  <c:v>41.26096997900822</c:v>
                </c:pt>
                <c:pt idx="1466">
                  <c:v>41.26096997900822</c:v>
                </c:pt>
                <c:pt idx="1467">
                  <c:v>41.26096997900822</c:v>
                </c:pt>
                <c:pt idx="1468">
                  <c:v>40.98662986802447</c:v>
                </c:pt>
                <c:pt idx="1469">
                  <c:v>40.98662986802447</c:v>
                </c:pt>
                <c:pt idx="1470">
                  <c:v>40.98662986802447</c:v>
                </c:pt>
                <c:pt idx="1471">
                  <c:v>40.98662986802447</c:v>
                </c:pt>
                <c:pt idx="1472">
                  <c:v>40.98662986802447</c:v>
                </c:pt>
                <c:pt idx="1473">
                  <c:v>41.9911382007788</c:v>
                </c:pt>
                <c:pt idx="1474">
                  <c:v>41.9911382007788</c:v>
                </c:pt>
                <c:pt idx="1475">
                  <c:v>41.9911382007788</c:v>
                </c:pt>
                <c:pt idx="1476">
                  <c:v>41.9911382007788</c:v>
                </c:pt>
                <c:pt idx="1477">
                  <c:v>41.9911382007788</c:v>
                </c:pt>
                <c:pt idx="1478">
                  <c:v>39.39109958992042</c:v>
                </c:pt>
                <c:pt idx="1479">
                  <c:v>39.39109958992042</c:v>
                </c:pt>
                <c:pt idx="1480">
                  <c:v>39.39109958992042</c:v>
                </c:pt>
                <c:pt idx="1481">
                  <c:v>39.39109958992042</c:v>
                </c:pt>
                <c:pt idx="1482">
                  <c:v>39.39109958992042</c:v>
                </c:pt>
                <c:pt idx="1483">
                  <c:v>32.19255536365062</c:v>
                </c:pt>
                <c:pt idx="1484">
                  <c:v>32.19255536365062</c:v>
                </c:pt>
                <c:pt idx="1485">
                  <c:v>32.19255536365062</c:v>
                </c:pt>
                <c:pt idx="1486">
                  <c:v>27.79592241494622</c:v>
                </c:pt>
                <c:pt idx="1487">
                  <c:v>32.01334684343163</c:v>
                </c:pt>
                <c:pt idx="1488">
                  <c:v>32.01334684343163</c:v>
                </c:pt>
                <c:pt idx="1489">
                  <c:v>32.01334684343163</c:v>
                </c:pt>
                <c:pt idx="1490">
                  <c:v>32.01334684343163</c:v>
                </c:pt>
                <c:pt idx="1491">
                  <c:v>32.01334684343163</c:v>
                </c:pt>
                <c:pt idx="1492">
                  <c:v>39.26037829079106</c:v>
                </c:pt>
                <c:pt idx="1493">
                  <c:v>39.26037829079106</c:v>
                </c:pt>
                <c:pt idx="1494">
                  <c:v>39.26037829079106</c:v>
                </c:pt>
                <c:pt idx="1495">
                  <c:v>39.26037829079106</c:v>
                </c:pt>
                <c:pt idx="1496">
                  <c:v>39.26037829079106</c:v>
                </c:pt>
                <c:pt idx="1497">
                  <c:v>36.4496809004149</c:v>
                </c:pt>
                <c:pt idx="1498">
                  <c:v>36.4496809004149</c:v>
                </c:pt>
                <c:pt idx="1499">
                  <c:v>36.4496809004149</c:v>
                </c:pt>
                <c:pt idx="1500">
                  <c:v>36.4496809004149</c:v>
                </c:pt>
                <c:pt idx="1501">
                  <c:v>36.4496809004149</c:v>
                </c:pt>
                <c:pt idx="1502">
                  <c:v>30.82072873602032</c:v>
                </c:pt>
                <c:pt idx="1503">
                  <c:v>30.82072873602032</c:v>
                </c:pt>
                <c:pt idx="1504">
                  <c:v>30.82072873602032</c:v>
                </c:pt>
                <c:pt idx="1505">
                  <c:v>30.82072873602032</c:v>
                </c:pt>
                <c:pt idx="1506">
                  <c:v>30.82072873602032</c:v>
                </c:pt>
                <c:pt idx="1507">
                  <c:v>37.6051238135569</c:v>
                </c:pt>
                <c:pt idx="1508">
                  <c:v>37.6051238135569</c:v>
                </c:pt>
                <c:pt idx="1509">
                  <c:v>37.6051238135569</c:v>
                </c:pt>
                <c:pt idx="1510">
                  <c:v>36.37960916010817</c:v>
                </c:pt>
                <c:pt idx="1511">
                  <c:v>36.37960916010817</c:v>
                </c:pt>
                <c:pt idx="1512">
                  <c:v>36.37960916010817</c:v>
                </c:pt>
                <c:pt idx="1513">
                  <c:v>36.37960916010817</c:v>
                </c:pt>
                <c:pt idx="1514">
                  <c:v>36.37960916010817</c:v>
                </c:pt>
                <c:pt idx="1515">
                  <c:v>37.52108398703788</c:v>
                </c:pt>
                <c:pt idx="1516">
                  <c:v>37.52108398703788</c:v>
                </c:pt>
                <c:pt idx="1517">
                  <c:v>37.52108398703788</c:v>
                </c:pt>
                <c:pt idx="1518">
                  <c:v>37.52108398703788</c:v>
                </c:pt>
                <c:pt idx="1519">
                  <c:v>37.52108398703788</c:v>
                </c:pt>
                <c:pt idx="1520">
                  <c:v>39.9231554321892</c:v>
                </c:pt>
                <c:pt idx="1521">
                  <c:v>39.9231554321892</c:v>
                </c:pt>
                <c:pt idx="1522">
                  <c:v>39.9231554321892</c:v>
                </c:pt>
                <c:pt idx="1523">
                  <c:v>39.9231554321892</c:v>
                </c:pt>
                <c:pt idx="1524">
                  <c:v>43.42944938346604</c:v>
                </c:pt>
                <c:pt idx="1525">
                  <c:v>43.42944938346604</c:v>
                </c:pt>
                <c:pt idx="1526">
                  <c:v>43.42944938346604</c:v>
                </c:pt>
                <c:pt idx="1527">
                  <c:v>43.42944938346604</c:v>
                </c:pt>
                <c:pt idx="1528">
                  <c:v>43.42944938346604</c:v>
                </c:pt>
                <c:pt idx="1529">
                  <c:v>44.6498270924289</c:v>
                </c:pt>
                <c:pt idx="1530">
                  <c:v>44.6498270924289</c:v>
                </c:pt>
                <c:pt idx="1531">
                  <c:v>44.6498270924289</c:v>
                </c:pt>
                <c:pt idx="1532">
                  <c:v>44.6498270924289</c:v>
                </c:pt>
                <c:pt idx="1533">
                  <c:v>44.6498270924289</c:v>
                </c:pt>
                <c:pt idx="1534">
                  <c:v>49.78320908793292</c:v>
                </c:pt>
                <c:pt idx="1535">
                  <c:v>49.78320908793292</c:v>
                </c:pt>
                <c:pt idx="1536">
                  <c:v>49.78320908793292</c:v>
                </c:pt>
                <c:pt idx="1537">
                  <c:v>49.78320908793292</c:v>
                </c:pt>
                <c:pt idx="1538">
                  <c:v>49.78320908793292</c:v>
                </c:pt>
                <c:pt idx="1539">
                  <c:v>49.77979614294898</c:v>
                </c:pt>
                <c:pt idx="1540">
                  <c:v>49.77979614294898</c:v>
                </c:pt>
                <c:pt idx="1541">
                  <c:v>49.77979614294898</c:v>
                </c:pt>
                <c:pt idx="1542">
                  <c:v>49.77979614294898</c:v>
                </c:pt>
                <c:pt idx="1543">
                  <c:v>49.77979614294898</c:v>
                </c:pt>
                <c:pt idx="1544">
                  <c:v>51.38192263480035</c:v>
                </c:pt>
                <c:pt idx="1545">
                  <c:v>51.38192263480035</c:v>
                </c:pt>
                <c:pt idx="1546">
                  <c:v>51.38192263480035</c:v>
                </c:pt>
                <c:pt idx="1547">
                  <c:v>51.38192263480035</c:v>
                </c:pt>
                <c:pt idx="1548">
                  <c:v>51.71052921775664</c:v>
                </c:pt>
                <c:pt idx="1549">
                  <c:v>51.71052921775664</c:v>
                </c:pt>
                <c:pt idx="1550">
                  <c:v>51.71052921775664</c:v>
                </c:pt>
                <c:pt idx="1551">
                  <c:v>51.71052921775664</c:v>
                </c:pt>
                <c:pt idx="1552">
                  <c:v>51.71052921775664</c:v>
                </c:pt>
                <c:pt idx="1553">
                  <c:v>49.49663965216659</c:v>
                </c:pt>
                <c:pt idx="1554">
                  <c:v>49.49663965216659</c:v>
                </c:pt>
                <c:pt idx="1555">
                  <c:v>49.49663965216659</c:v>
                </c:pt>
                <c:pt idx="1556">
                  <c:v>49.49663965216659</c:v>
                </c:pt>
                <c:pt idx="1557">
                  <c:v>49.49663965216659</c:v>
                </c:pt>
                <c:pt idx="1558">
                  <c:v>50.18340097879862</c:v>
                </c:pt>
                <c:pt idx="1559">
                  <c:v>50.18340097879862</c:v>
                </c:pt>
                <c:pt idx="1560">
                  <c:v>50.18340097879862</c:v>
                </c:pt>
                <c:pt idx="1561">
                  <c:v>50.18340097879862</c:v>
                </c:pt>
                <c:pt idx="1562">
                  <c:v>50.18340097879862</c:v>
                </c:pt>
                <c:pt idx="1563">
                  <c:v>53.54892598665125</c:v>
                </c:pt>
                <c:pt idx="1564">
                  <c:v>53.54892598665125</c:v>
                </c:pt>
                <c:pt idx="1565">
                  <c:v>53.54892598665125</c:v>
                </c:pt>
                <c:pt idx="1566">
                  <c:v>53.54892598665125</c:v>
                </c:pt>
                <c:pt idx="1567">
                  <c:v>53.54892598665125</c:v>
                </c:pt>
                <c:pt idx="1568">
                  <c:v>53.84240689679044</c:v>
                </c:pt>
                <c:pt idx="1569">
                  <c:v>53.84240689679044</c:v>
                </c:pt>
                <c:pt idx="1570">
                  <c:v>53.84240689679044</c:v>
                </c:pt>
                <c:pt idx="1571">
                  <c:v>53.84240689679044</c:v>
                </c:pt>
                <c:pt idx="1572">
                  <c:v>53.84240689679044</c:v>
                </c:pt>
                <c:pt idx="1573">
                  <c:v>53.18307077902264</c:v>
                </c:pt>
                <c:pt idx="1574">
                  <c:v>53.18307077902264</c:v>
                </c:pt>
                <c:pt idx="1575">
                  <c:v>53.18307077902264</c:v>
                </c:pt>
                <c:pt idx="1576">
                  <c:v>53.18307077902264</c:v>
                </c:pt>
                <c:pt idx="1577">
                  <c:v>48.01179331586015</c:v>
                </c:pt>
                <c:pt idx="1578">
                  <c:v>48.01179331586015</c:v>
                </c:pt>
                <c:pt idx="1579">
                  <c:v>48.01179331586015</c:v>
                </c:pt>
                <c:pt idx="1580">
                  <c:v>48.01179331586015</c:v>
                </c:pt>
                <c:pt idx="1581">
                  <c:v>48.01179331586015</c:v>
                </c:pt>
                <c:pt idx="1582">
                  <c:v>46.6798727720184</c:v>
                </c:pt>
                <c:pt idx="1583">
                  <c:v>46.6798727720184</c:v>
                </c:pt>
                <c:pt idx="1584">
                  <c:v>46.6798727720184</c:v>
                </c:pt>
                <c:pt idx="1585">
                  <c:v>46.6798727720184</c:v>
                </c:pt>
                <c:pt idx="1586">
                  <c:v>46.6798727720184</c:v>
                </c:pt>
                <c:pt idx="1587">
                  <c:v>45.65141368075714</c:v>
                </c:pt>
                <c:pt idx="1588">
                  <c:v>45.65141368075714</c:v>
                </c:pt>
                <c:pt idx="1589">
                  <c:v>45.65141368075714</c:v>
                </c:pt>
                <c:pt idx="1590">
                  <c:v>45.65141368075714</c:v>
                </c:pt>
                <c:pt idx="1591">
                  <c:v>45.65141368075714</c:v>
                </c:pt>
                <c:pt idx="1592">
                  <c:v>48.90359058932147</c:v>
                </c:pt>
                <c:pt idx="1593">
                  <c:v>48.90359058932147</c:v>
                </c:pt>
                <c:pt idx="1594">
                  <c:v>48.90359058932147</c:v>
                </c:pt>
                <c:pt idx="1595">
                  <c:v>48.90359058932147</c:v>
                </c:pt>
                <c:pt idx="1596">
                  <c:v>48.90359058932147</c:v>
                </c:pt>
                <c:pt idx="1597">
                  <c:v>44.87944995658074</c:v>
                </c:pt>
                <c:pt idx="1598">
                  <c:v>44.87944995658074</c:v>
                </c:pt>
                <c:pt idx="1599">
                  <c:v>44.87944995658074</c:v>
                </c:pt>
                <c:pt idx="1600">
                  <c:v>44.87944995658074</c:v>
                </c:pt>
                <c:pt idx="1601">
                  <c:v>44.87944995658074</c:v>
                </c:pt>
                <c:pt idx="1602">
                  <c:v>41.44365669371503</c:v>
                </c:pt>
                <c:pt idx="1603">
                  <c:v>41.44365669371503</c:v>
                </c:pt>
                <c:pt idx="1604">
                  <c:v>41.44365669371503</c:v>
                </c:pt>
                <c:pt idx="1605">
                  <c:v>41.44365669371503</c:v>
                </c:pt>
                <c:pt idx="1606">
                  <c:v>41.44365669371503</c:v>
                </c:pt>
                <c:pt idx="1607">
                  <c:v>37.69158532728648</c:v>
                </c:pt>
                <c:pt idx="1608">
                  <c:v>37.69158532728648</c:v>
                </c:pt>
                <c:pt idx="1609">
                  <c:v>37.69158532728648</c:v>
                </c:pt>
                <c:pt idx="1610">
                  <c:v>37.69158532728648</c:v>
                </c:pt>
                <c:pt idx="1611">
                  <c:v>37.69158532728648</c:v>
                </c:pt>
                <c:pt idx="1612">
                  <c:v>39.33052365475847</c:v>
                </c:pt>
                <c:pt idx="1613">
                  <c:v>39.33052365475847</c:v>
                </c:pt>
                <c:pt idx="1614">
                  <c:v>39.33052365475847</c:v>
                </c:pt>
                <c:pt idx="1615">
                  <c:v>39.33052365475847</c:v>
                </c:pt>
                <c:pt idx="1616">
                  <c:v>32.32354849799029</c:v>
                </c:pt>
                <c:pt idx="1617">
                  <c:v>32.32354849799029</c:v>
                </c:pt>
                <c:pt idx="1618">
                  <c:v>32.32354849799029</c:v>
                </c:pt>
                <c:pt idx="1619">
                  <c:v>32.32354849799029</c:v>
                </c:pt>
                <c:pt idx="1620">
                  <c:v>32.32354849799029</c:v>
                </c:pt>
                <c:pt idx="1621">
                  <c:v>34.8995501469386</c:v>
                </c:pt>
                <c:pt idx="1622">
                  <c:v>34.8995501469386</c:v>
                </c:pt>
                <c:pt idx="1623">
                  <c:v>34.8995501469386</c:v>
                </c:pt>
                <c:pt idx="1624">
                  <c:v>34.8995501469386</c:v>
                </c:pt>
                <c:pt idx="1625">
                  <c:v>34.8995501469386</c:v>
                </c:pt>
                <c:pt idx="1626">
                  <c:v>38.15615342958517</c:v>
                </c:pt>
                <c:pt idx="1627">
                  <c:v>38.15615342958517</c:v>
                </c:pt>
                <c:pt idx="1628">
                  <c:v>38.15615342958517</c:v>
                </c:pt>
                <c:pt idx="1629">
                  <c:v>38.15615342958517</c:v>
                </c:pt>
                <c:pt idx="1630">
                  <c:v>38.15615342958517</c:v>
                </c:pt>
                <c:pt idx="1631">
                  <c:v>35.55743972702678</c:v>
                </c:pt>
                <c:pt idx="1632">
                  <c:v>35.55743972702678</c:v>
                </c:pt>
                <c:pt idx="1633">
                  <c:v>35.55743972702678</c:v>
                </c:pt>
                <c:pt idx="1634">
                  <c:v>35.55743972702678</c:v>
                </c:pt>
                <c:pt idx="1635">
                  <c:v>35.55743972702678</c:v>
                </c:pt>
                <c:pt idx="1636">
                  <c:v>41.52685709720082</c:v>
                </c:pt>
                <c:pt idx="1637">
                  <c:v>41.52685709720082</c:v>
                </c:pt>
                <c:pt idx="1638">
                  <c:v>42.72730755131964</c:v>
                </c:pt>
                <c:pt idx="1639">
                  <c:v>42.72730755131964</c:v>
                </c:pt>
                <c:pt idx="1640">
                  <c:v>40.2234901940113</c:v>
                </c:pt>
                <c:pt idx="1641">
                  <c:v>40.2234901940113</c:v>
                </c:pt>
                <c:pt idx="1642">
                  <c:v>40.2234901940113</c:v>
                </c:pt>
                <c:pt idx="1643">
                  <c:v>40.2234901940113</c:v>
                </c:pt>
                <c:pt idx="1644">
                  <c:v>40.2234901940113</c:v>
                </c:pt>
                <c:pt idx="1645">
                  <c:v>38.92436065418775</c:v>
                </c:pt>
                <c:pt idx="1646">
                  <c:v>38.92436065418775</c:v>
                </c:pt>
                <c:pt idx="1647">
                  <c:v>38.92436065418775</c:v>
                </c:pt>
                <c:pt idx="1648">
                  <c:v>38.92436065418775</c:v>
                </c:pt>
                <c:pt idx="1649">
                  <c:v>38.92436065418775</c:v>
                </c:pt>
                <c:pt idx="1650">
                  <c:v>37.89388408526513</c:v>
                </c:pt>
                <c:pt idx="1651">
                  <c:v>37.89388408526513</c:v>
                </c:pt>
                <c:pt idx="1652">
                  <c:v>37.89388408526513</c:v>
                </c:pt>
                <c:pt idx="1653">
                  <c:v>37.89388408526513</c:v>
                </c:pt>
                <c:pt idx="1654">
                  <c:v>37.89388408526513</c:v>
                </c:pt>
                <c:pt idx="1655">
                  <c:v>40.46235769021922</c:v>
                </c:pt>
                <c:pt idx="1656">
                  <c:v>40.46235769021922</c:v>
                </c:pt>
                <c:pt idx="1657">
                  <c:v>40.46235769021922</c:v>
                </c:pt>
                <c:pt idx="1658">
                  <c:v>40.46235769021922</c:v>
                </c:pt>
                <c:pt idx="1659">
                  <c:v>40.46235769021922</c:v>
                </c:pt>
                <c:pt idx="1660">
                  <c:v>41.57315219090506</c:v>
                </c:pt>
                <c:pt idx="1661">
                  <c:v>41.57315219090506</c:v>
                </c:pt>
                <c:pt idx="1662">
                  <c:v>41.57315219090506</c:v>
                </c:pt>
                <c:pt idx="1663">
                  <c:v>41.57315219090506</c:v>
                </c:pt>
                <c:pt idx="1664">
                  <c:v>41.57315219090506</c:v>
                </c:pt>
                <c:pt idx="1665">
                  <c:v>43.41049811011219</c:v>
                </c:pt>
                <c:pt idx="1666">
                  <c:v>43.41049811011219</c:v>
                </c:pt>
                <c:pt idx="1667">
                  <c:v>43.41049811011219</c:v>
                </c:pt>
                <c:pt idx="1668">
                  <c:v>43.41049811011219</c:v>
                </c:pt>
                <c:pt idx="1669">
                  <c:v>43.41049811011219</c:v>
                </c:pt>
                <c:pt idx="1670">
                  <c:v>45.16018716306982</c:v>
                </c:pt>
                <c:pt idx="1671">
                  <c:v>45.16018716306982</c:v>
                </c:pt>
                <c:pt idx="1672">
                  <c:v>45.16018716306982</c:v>
                </c:pt>
                <c:pt idx="1673">
                  <c:v>45.16018716306982</c:v>
                </c:pt>
                <c:pt idx="1674">
                  <c:v>45.16018716306982</c:v>
                </c:pt>
                <c:pt idx="1675">
                  <c:v>44.11359804113363</c:v>
                </c:pt>
                <c:pt idx="1676">
                  <c:v>44.11359804113363</c:v>
                </c:pt>
                <c:pt idx="1677">
                  <c:v>44.11359804113363</c:v>
                </c:pt>
                <c:pt idx="1678">
                  <c:v>44.11359804113363</c:v>
                </c:pt>
                <c:pt idx="1679">
                  <c:v>44.11359804113363</c:v>
                </c:pt>
                <c:pt idx="1680">
                  <c:v>44.21555192798076</c:v>
                </c:pt>
                <c:pt idx="1681">
                  <c:v>44.21555192798076</c:v>
                </c:pt>
                <c:pt idx="1682">
                  <c:v>44.21555192798076</c:v>
                </c:pt>
                <c:pt idx="1683">
                  <c:v>44.21555192798076</c:v>
                </c:pt>
                <c:pt idx="1684">
                  <c:v>47.42773331749618</c:v>
                </c:pt>
                <c:pt idx="1685">
                  <c:v>47.42773331749618</c:v>
                </c:pt>
                <c:pt idx="1686">
                  <c:v>47.42773331749618</c:v>
                </c:pt>
                <c:pt idx="1687">
                  <c:v>47.42773331749618</c:v>
                </c:pt>
                <c:pt idx="1688">
                  <c:v>47.42773331749618</c:v>
                </c:pt>
                <c:pt idx="1689">
                  <c:v>51.22013794974691</c:v>
                </c:pt>
                <c:pt idx="1690">
                  <c:v>51.22013794974691</c:v>
                </c:pt>
                <c:pt idx="1691">
                  <c:v>51.22013794974691</c:v>
                </c:pt>
                <c:pt idx="1692">
                  <c:v>51.22013794974691</c:v>
                </c:pt>
                <c:pt idx="1693">
                  <c:v>51.22013794974691</c:v>
                </c:pt>
                <c:pt idx="1694">
                  <c:v>49.94216438155473</c:v>
                </c:pt>
                <c:pt idx="1695">
                  <c:v>49.94216438155473</c:v>
                </c:pt>
                <c:pt idx="1696">
                  <c:v>49.94216438155473</c:v>
                </c:pt>
                <c:pt idx="1697">
                  <c:v>49.94216438155473</c:v>
                </c:pt>
                <c:pt idx="1698">
                  <c:v>49.94189697058891</c:v>
                </c:pt>
                <c:pt idx="1699">
                  <c:v>48.2375092220298</c:v>
                </c:pt>
                <c:pt idx="1700">
                  <c:v>48.2375092220298</c:v>
                </c:pt>
                <c:pt idx="1701">
                  <c:v>48.2375092220298</c:v>
                </c:pt>
                <c:pt idx="1702">
                  <c:v>48.2375092220298</c:v>
                </c:pt>
                <c:pt idx="1703">
                  <c:v>48.2375092220298</c:v>
                </c:pt>
                <c:pt idx="1704">
                  <c:v>49.22545847427858</c:v>
                </c:pt>
                <c:pt idx="1705">
                  <c:v>49.22545847427858</c:v>
                </c:pt>
                <c:pt idx="1706">
                  <c:v>49.22545847427858</c:v>
                </c:pt>
                <c:pt idx="1707">
                  <c:v>49.22545847427858</c:v>
                </c:pt>
                <c:pt idx="1708">
                  <c:v>49.22545847427858</c:v>
                </c:pt>
                <c:pt idx="1709">
                  <c:v>47.31819509550755</c:v>
                </c:pt>
                <c:pt idx="1710">
                  <c:v>47.31819509550755</c:v>
                </c:pt>
                <c:pt idx="1711">
                  <c:v>47.31819509550755</c:v>
                </c:pt>
                <c:pt idx="1712">
                  <c:v>47.31819509550755</c:v>
                </c:pt>
                <c:pt idx="1713">
                  <c:v>47.31819509550755</c:v>
                </c:pt>
                <c:pt idx="1714">
                  <c:v>46.90615749267687</c:v>
                </c:pt>
                <c:pt idx="1715">
                  <c:v>46.90615749267687</c:v>
                </c:pt>
                <c:pt idx="1716">
                  <c:v>46.90615749267687</c:v>
                </c:pt>
                <c:pt idx="1717">
                  <c:v>46.90615749267687</c:v>
                </c:pt>
                <c:pt idx="1718">
                  <c:v>46.90615749267687</c:v>
                </c:pt>
                <c:pt idx="1719">
                  <c:v>44.9545757847434</c:v>
                </c:pt>
                <c:pt idx="1720">
                  <c:v>44.9545757847434</c:v>
                </c:pt>
                <c:pt idx="1721">
                  <c:v>44.9545757847434</c:v>
                </c:pt>
                <c:pt idx="1722">
                  <c:v>45.74408927065209</c:v>
                </c:pt>
                <c:pt idx="1723">
                  <c:v>45.74408927065209</c:v>
                </c:pt>
                <c:pt idx="1724">
                  <c:v>45.74408927065209</c:v>
                </c:pt>
                <c:pt idx="1725">
                  <c:v>45.74408927065209</c:v>
                </c:pt>
                <c:pt idx="1726">
                  <c:v>45.74408927065209</c:v>
                </c:pt>
                <c:pt idx="1727">
                  <c:v>41.8417895234701</c:v>
                </c:pt>
                <c:pt idx="1728">
                  <c:v>41.8417895234701</c:v>
                </c:pt>
                <c:pt idx="1729">
                  <c:v>41.8417895234701</c:v>
                </c:pt>
                <c:pt idx="1730">
                  <c:v>41.8417895234701</c:v>
                </c:pt>
                <c:pt idx="1731">
                  <c:v>41.8417895234701</c:v>
                </c:pt>
                <c:pt idx="1732">
                  <c:v>41.92324451062859</c:v>
                </c:pt>
                <c:pt idx="1733">
                  <c:v>41.92324451062859</c:v>
                </c:pt>
                <c:pt idx="1734">
                  <c:v>41.92324451062859</c:v>
                </c:pt>
                <c:pt idx="1735">
                  <c:v>44.29804103463084</c:v>
                </c:pt>
                <c:pt idx="1736">
                  <c:v>44.0704208767301</c:v>
                </c:pt>
                <c:pt idx="1737">
                  <c:v>44.0704208767301</c:v>
                </c:pt>
                <c:pt idx="1738">
                  <c:v>44.0704208767301</c:v>
                </c:pt>
                <c:pt idx="1739">
                  <c:v>44.0704208767301</c:v>
                </c:pt>
                <c:pt idx="1740">
                  <c:v>44.0704208767301</c:v>
                </c:pt>
                <c:pt idx="1741">
                  <c:v>45.16459192213352</c:v>
                </c:pt>
                <c:pt idx="1742">
                  <c:v>45.16459192213352</c:v>
                </c:pt>
                <c:pt idx="1743">
                  <c:v>45.16459192213352</c:v>
                </c:pt>
                <c:pt idx="1744">
                  <c:v>45.16459192213352</c:v>
                </c:pt>
                <c:pt idx="1745">
                  <c:v>45.16459192213352</c:v>
                </c:pt>
                <c:pt idx="1746">
                  <c:v>46.44133485062397</c:v>
                </c:pt>
                <c:pt idx="1747">
                  <c:v>46.44133485062397</c:v>
                </c:pt>
                <c:pt idx="1748">
                  <c:v>46.44133485062397</c:v>
                </c:pt>
                <c:pt idx="1749">
                  <c:v>46.44133485062397</c:v>
                </c:pt>
                <c:pt idx="1750">
                  <c:v>46.44133485062397</c:v>
                </c:pt>
                <c:pt idx="1751">
                  <c:v>48.1571832158528</c:v>
                </c:pt>
                <c:pt idx="1752">
                  <c:v>48.1571832158528</c:v>
                </c:pt>
                <c:pt idx="1753">
                  <c:v>48.1571832158528</c:v>
                </c:pt>
                <c:pt idx="1754">
                  <c:v>48.1571832158528</c:v>
                </c:pt>
                <c:pt idx="1755">
                  <c:v>48.1571832158528</c:v>
                </c:pt>
                <c:pt idx="1756">
                  <c:v>48.00421842093786</c:v>
                </c:pt>
                <c:pt idx="1757">
                  <c:v>47.41532260771964</c:v>
                </c:pt>
                <c:pt idx="1758">
                  <c:v>47.41532260771964</c:v>
                </c:pt>
                <c:pt idx="1759">
                  <c:v>47.41532260771964</c:v>
                </c:pt>
                <c:pt idx="1760">
                  <c:v>48.55156343688503</c:v>
                </c:pt>
                <c:pt idx="1761">
                  <c:v>48.55156343688503</c:v>
                </c:pt>
                <c:pt idx="1762">
                  <c:v>48.55156343688503</c:v>
                </c:pt>
                <c:pt idx="1763">
                  <c:v>48.55156343688503</c:v>
                </c:pt>
                <c:pt idx="1764">
                  <c:v>50.29425023726461</c:v>
                </c:pt>
                <c:pt idx="1765">
                  <c:v>50.29425023726461</c:v>
                </c:pt>
                <c:pt idx="1766">
                  <c:v>50.29425023726461</c:v>
                </c:pt>
                <c:pt idx="1767">
                  <c:v>50.29425023726461</c:v>
                </c:pt>
                <c:pt idx="1768">
                  <c:v>50.29425023726461</c:v>
                </c:pt>
                <c:pt idx="1769">
                  <c:v>51.36667972163282</c:v>
                </c:pt>
                <c:pt idx="1770">
                  <c:v>51.36667972163282</c:v>
                </c:pt>
                <c:pt idx="1771">
                  <c:v>51.36667972163282</c:v>
                </c:pt>
                <c:pt idx="1772">
                  <c:v>51.36667972163282</c:v>
                </c:pt>
                <c:pt idx="1773">
                  <c:v>51.36667972163282</c:v>
                </c:pt>
                <c:pt idx="1774">
                  <c:v>53.86603388857943</c:v>
                </c:pt>
                <c:pt idx="1775">
                  <c:v>53.86603388857943</c:v>
                </c:pt>
                <c:pt idx="1776">
                  <c:v>53.86603388857943</c:v>
                </c:pt>
                <c:pt idx="1777">
                  <c:v>53.86603388857943</c:v>
                </c:pt>
                <c:pt idx="1778">
                  <c:v>55.23042025129232</c:v>
                </c:pt>
                <c:pt idx="1779">
                  <c:v>55.23042025129232</c:v>
                </c:pt>
                <c:pt idx="1780">
                  <c:v>55.23042025129232</c:v>
                </c:pt>
                <c:pt idx="1781">
                  <c:v>55.23042025129232</c:v>
                </c:pt>
                <c:pt idx="1782">
                  <c:v>55.23042025129232</c:v>
                </c:pt>
                <c:pt idx="1783">
                  <c:v>54.1295345605414</c:v>
                </c:pt>
                <c:pt idx="1784">
                  <c:v>54.1295345605414</c:v>
                </c:pt>
                <c:pt idx="1785">
                  <c:v>54.1295345605414</c:v>
                </c:pt>
                <c:pt idx="1786">
                  <c:v>54.1295345605414</c:v>
                </c:pt>
                <c:pt idx="1787">
                  <c:v>54.1295345605414</c:v>
                </c:pt>
                <c:pt idx="1788">
                  <c:v>56.49977654959778</c:v>
                </c:pt>
                <c:pt idx="1789">
                  <c:v>56.49977654959778</c:v>
                </c:pt>
                <c:pt idx="1790">
                  <c:v>56.49977654959778</c:v>
                </c:pt>
                <c:pt idx="1791">
                  <c:v>56.49977654959778</c:v>
                </c:pt>
                <c:pt idx="1792">
                  <c:v>56.49977654959778</c:v>
                </c:pt>
                <c:pt idx="1793">
                  <c:v>58.41581196838811</c:v>
                </c:pt>
                <c:pt idx="1794">
                  <c:v>58.41581196838811</c:v>
                </c:pt>
                <c:pt idx="1795">
                  <c:v>58.41581196838811</c:v>
                </c:pt>
                <c:pt idx="1796">
                  <c:v>58.41581196838811</c:v>
                </c:pt>
                <c:pt idx="1797">
                  <c:v>51.34085261362969</c:v>
                </c:pt>
                <c:pt idx="1798">
                  <c:v>51.34085261362969</c:v>
                </c:pt>
                <c:pt idx="1799">
                  <c:v>51.34085261362969</c:v>
                </c:pt>
                <c:pt idx="1800">
                  <c:v>51.34085261362969</c:v>
                </c:pt>
                <c:pt idx="1801">
                  <c:v>51.34085261362969</c:v>
                </c:pt>
                <c:pt idx="1802">
                  <c:v>53.36952483814582</c:v>
                </c:pt>
                <c:pt idx="1803">
                  <c:v>53.36952483814582</c:v>
                </c:pt>
                <c:pt idx="1804">
                  <c:v>53.36952483814582</c:v>
                </c:pt>
                <c:pt idx="1805">
                  <c:v>53.36952483814582</c:v>
                </c:pt>
                <c:pt idx="1806">
                  <c:v>53.36952483814582</c:v>
                </c:pt>
                <c:pt idx="1807">
                  <c:v>58.5115573416581</c:v>
                </c:pt>
                <c:pt idx="1808">
                  <c:v>58.5115573416581</c:v>
                </c:pt>
                <c:pt idx="1809">
                  <c:v>58.5115573416581</c:v>
                </c:pt>
                <c:pt idx="1810">
                  <c:v>58.5115573416581</c:v>
                </c:pt>
                <c:pt idx="1811">
                  <c:v>58.5115573416581</c:v>
                </c:pt>
                <c:pt idx="1812">
                  <c:v>58.77516481425983</c:v>
                </c:pt>
                <c:pt idx="1813">
                  <c:v>58.77516481425983</c:v>
                </c:pt>
                <c:pt idx="1814">
                  <c:v>58.77516481425983</c:v>
                </c:pt>
                <c:pt idx="1815">
                  <c:v>58.77516481425983</c:v>
                </c:pt>
                <c:pt idx="1816">
                  <c:v>58.77516481425983</c:v>
                </c:pt>
                <c:pt idx="1817">
                  <c:v>57.85265311254649</c:v>
                </c:pt>
                <c:pt idx="1818">
                  <c:v>57.85265311254649</c:v>
                </c:pt>
                <c:pt idx="1819">
                  <c:v>57.85265311254649</c:v>
                </c:pt>
                <c:pt idx="1820">
                  <c:v>57.85265311254649</c:v>
                </c:pt>
                <c:pt idx="1821">
                  <c:v>57.1096120692722</c:v>
                </c:pt>
                <c:pt idx="1822">
                  <c:v>57.1096120692722</c:v>
                </c:pt>
                <c:pt idx="1823">
                  <c:v>57.1096120692722</c:v>
                </c:pt>
                <c:pt idx="1824">
                  <c:v>57.1096120692722</c:v>
                </c:pt>
                <c:pt idx="1825">
                  <c:v>57.1096120692722</c:v>
                </c:pt>
                <c:pt idx="1826">
                  <c:v>55.7019797574148</c:v>
                </c:pt>
                <c:pt idx="1827">
                  <c:v>55.7019797574148</c:v>
                </c:pt>
                <c:pt idx="1828">
                  <c:v>55.7019797574148</c:v>
                </c:pt>
                <c:pt idx="1829">
                  <c:v>55.7019797574148</c:v>
                </c:pt>
                <c:pt idx="1830">
                  <c:v>55.7019797574148</c:v>
                </c:pt>
                <c:pt idx="1831">
                  <c:v>52.28613638112344</c:v>
                </c:pt>
                <c:pt idx="1832">
                  <c:v>52.28613638112344</c:v>
                </c:pt>
                <c:pt idx="1833">
                  <c:v>52.28613638112344</c:v>
                </c:pt>
                <c:pt idx="1834">
                  <c:v>52.28613638112344</c:v>
                </c:pt>
                <c:pt idx="1835">
                  <c:v>52.28613638112344</c:v>
                </c:pt>
                <c:pt idx="1836">
                  <c:v>53.29086237120214</c:v>
                </c:pt>
                <c:pt idx="1837">
                  <c:v>53.29086237120214</c:v>
                </c:pt>
                <c:pt idx="1838">
                  <c:v>53.29086237120214</c:v>
                </c:pt>
                <c:pt idx="1839">
                  <c:v>53.29086237120214</c:v>
                </c:pt>
                <c:pt idx="1840">
                  <c:v>53.29086237120214</c:v>
                </c:pt>
                <c:pt idx="1841">
                  <c:v>58.26977788718736</c:v>
                </c:pt>
                <c:pt idx="1842">
                  <c:v>58.26977788718736</c:v>
                </c:pt>
                <c:pt idx="1843">
                  <c:v>58.26977788718736</c:v>
                </c:pt>
                <c:pt idx="1844">
                  <c:v>58.26977788718736</c:v>
                </c:pt>
                <c:pt idx="1845">
                  <c:v>58.26977788718736</c:v>
                </c:pt>
                <c:pt idx="1846">
                  <c:v>61.17277915828635</c:v>
                </c:pt>
                <c:pt idx="1847">
                  <c:v>61.17277915828635</c:v>
                </c:pt>
                <c:pt idx="1848">
                  <c:v>61.17277915828635</c:v>
                </c:pt>
                <c:pt idx="1849">
                  <c:v>61.17277915828635</c:v>
                </c:pt>
                <c:pt idx="1850">
                  <c:v>61.17277915828635</c:v>
                </c:pt>
                <c:pt idx="1851">
                  <c:v>63.10436683084359</c:v>
                </c:pt>
                <c:pt idx="1852">
                  <c:v>63.10436683084359</c:v>
                </c:pt>
                <c:pt idx="1853">
                  <c:v>63.10436683084359</c:v>
                </c:pt>
                <c:pt idx="1854">
                  <c:v>63.10436683084359</c:v>
                </c:pt>
                <c:pt idx="1855">
                  <c:v>63.10436683084359</c:v>
                </c:pt>
                <c:pt idx="1856">
                  <c:v>68.13525874027934</c:v>
                </c:pt>
                <c:pt idx="1857">
                  <c:v>68.13525874027934</c:v>
                </c:pt>
                <c:pt idx="1858">
                  <c:v>68.13525874027934</c:v>
                </c:pt>
                <c:pt idx="1859">
                  <c:v>68.13525874027934</c:v>
                </c:pt>
                <c:pt idx="1860">
                  <c:v>68.13525874027934</c:v>
                </c:pt>
                <c:pt idx="1861">
                  <c:v>67.18296273388603</c:v>
                </c:pt>
                <c:pt idx="1862">
                  <c:v>67.18296273388603</c:v>
                </c:pt>
                <c:pt idx="1863">
                  <c:v>67.18296273388603</c:v>
                </c:pt>
                <c:pt idx="1864">
                  <c:v>67.18296273388603</c:v>
                </c:pt>
                <c:pt idx="1865">
                  <c:v>65.512274447037</c:v>
                </c:pt>
                <c:pt idx="1866">
                  <c:v>65.512274447037</c:v>
                </c:pt>
                <c:pt idx="1867">
                  <c:v>65.512274447037</c:v>
                </c:pt>
                <c:pt idx="1868">
                  <c:v>65.512274447037</c:v>
                </c:pt>
                <c:pt idx="1869">
                  <c:v>65.512274447037</c:v>
                </c:pt>
                <c:pt idx="1870">
                  <c:v>65.47676571985751</c:v>
                </c:pt>
                <c:pt idx="1871">
                  <c:v>65.47676571985751</c:v>
                </c:pt>
                <c:pt idx="1872">
                  <c:v>65.4900292523856</c:v>
                </c:pt>
                <c:pt idx="1873">
                  <c:v>65.4900292523856</c:v>
                </c:pt>
                <c:pt idx="1874">
                  <c:v>65.4900292523856</c:v>
                </c:pt>
                <c:pt idx="1875">
                  <c:v>64.69752147115997</c:v>
                </c:pt>
                <c:pt idx="1876">
                  <c:v>64.69752147115997</c:v>
                </c:pt>
                <c:pt idx="1877">
                  <c:v>64.69752147115997</c:v>
                </c:pt>
                <c:pt idx="1878">
                  <c:v>64.69752147115997</c:v>
                </c:pt>
                <c:pt idx="1879">
                  <c:v>64.69752147115997</c:v>
                </c:pt>
                <c:pt idx="1880">
                  <c:v>57.12064740155697</c:v>
                </c:pt>
                <c:pt idx="1881">
                  <c:v>57.12064740155697</c:v>
                </c:pt>
                <c:pt idx="1882">
                  <c:v>57.12064740155697</c:v>
                </c:pt>
                <c:pt idx="1883">
                  <c:v>57.12064740155697</c:v>
                </c:pt>
                <c:pt idx="1884">
                  <c:v>57.12064740155697</c:v>
                </c:pt>
                <c:pt idx="1885">
                  <c:v>63.53420614426661</c:v>
                </c:pt>
                <c:pt idx="1886">
                  <c:v>63.53420614426661</c:v>
                </c:pt>
                <c:pt idx="1887">
                  <c:v>63.53420614426661</c:v>
                </c:pt>
                <c:pt idx="1888">
                  <c:v>64.9078281048148</c:v>
                </c:pt>
                <c:pt idx="1889">
                  <c:v>65.52816080291436</c:v>
                </c:pt>
                <c:pt idx="1890">
                  <c:v>65.52816080291436</c:v>
                </c:pt>
                <c:pt idx="1891">
                  <c:v>65.52816080291436</c:v>
                </c:pt>
                <c:pt idx="1892">
                  <c:v>65.52816080291436</c:v>
                </c:pt>
                <c:pt idx="1893">
                  <c:v>65.52816080291436</c:v>
                </c:pt>
                <c:pt idx="1894">
                  <c:v>70.9301247204729</c:v>
                </c:pt>
                <c:pt idx="1895">
                  <c:v>70.9301247204729</c:v>
                </c:pt>
                <c:pt idx="1896">
                  <c:v>70.9301247204729</c:v>
                </c:pt>
                <c:pt idx="1897">
                  <c:v>70.9301247204729</c:v>
                </c:pt>
                <c:pt idx="1898">
                  <c:v>70.9301247204729</c:v>
                </c:pt>
                <c:pt idx="1899">
                  <c:v>73.43487934662659</c:v>
                </c:pt>
                <c:pt idx="1900">
                  <c:v>73.43487934662659</c:v>
                </c:pt>
                <c:pt idx="1901">
                  <c:v>73.43487934662659</c:v>
                </c:pt>
                <c:pt idx="1902">
                  <c:v>73.43487934662659</c:v>
                </c:pt>
                <c:pt idx="1903">
                  <c:v>73.43487934662659</c:v>
                </c:pt>
                <c:pt idx="1904">
                  <c:v>71.3806242188739</c:v>
                </c:pt>
                <c:pt idx="1905">
                  <c:v>71.38120860740455</c:v>
                </c:pt>
                <c:pt idx="1906">
                  <c:v>71.38120860740455</c:v>
                </c:pt>
                <c:pt idx="1907">
                  <c:v>71.38120860740455</c:v>
                </c:pt>
                <c:pt idx="1908">
                  <c:v>71.38120860740455</c:v>
                </c:pt>
                <c:pt idx="1909">
                  <c:v>75.98144101631317</c:v>
                </c:pt>
                <c:pt idx="1910">
                  <c:v>75.98144101631317</c:v>
                </c:pt>
                <c:pt idx="1911">
                  <c:v>75.98144101631317</c:v>
                </c:pt>
                <c:pt idx="1912">
                  <c:v>75.98144101631317</c:v>
                </c:pt>
                <c:pt idx="1913">
                  <c:v>75.98144101631317</c:v>
                </c:pt>
                <c:pt idx="1914">
                  <c:v>73.44004279160944</c:v>
                </c:pt>
                <c:pt idx="1915">
                  <c:v>73.44004279160944</c:v>
                </c:pt>
                <c:pt idx="1916">
                  <c:v>73.44004279160944</c:v>
                </c:pt>
                <c:pt idx="1917">
                  <c:v>73.44004279160944</c:v>
                </c:pt>
                <c:pt idx="1918">
                  <c:v>73.44004279160944</c:v>
                </c:pt>
                <c:pt idx="1919">
                  <c:v>69.05236253830184</c:v>
                </c:pt>
                <c:pt idx="1920">
                  <c:v>69.05236253830184</c:v>
                </c:pt>
                <c:pt idx="1921">
                  <c:v>69.05236253830184</c:v>
                </c:pt>
                <c:pt idx="1922">
                  <c:v>69.05236253830184</c:v>
                </c:pt>
                <c:pt idx="1923">
                  <c:v>69.05236253830184</c:v>
                </c:pt>
                <c:pt idx="1924">
                  <c:v>73.70313683997855</c:v>
                </c:pt>
                <c:pt idx="1925">
                  <c:v>73.70313683997855</c:v>
                </c:pt>
                <c:pt idx="1926">
                  <c:v>73.70313683997855</c:v>
                </c:pt>
                <c:pt idx="1927">
                  <c:v>73.70313683997855</c:v>
                </c:pt>
                <c:pt idx="1928">
                  <c:v>73.70313683997855</c:v>
                </c:pt>
                <c:pt idx="1929">
                  <c:v>72.06403333909355</c:v>
                </c:pt>
                <c:pt idx="1930">
                  <c:v>72.06403333909355</c:v>
                </c:pt>
                <c:pt idx="1931">
                  <c:v>72.06403333909355</c:v>
                </c:pt>
                <c:pt idx="1932">
                  <c:v>72.06403333909355</c:v>
                </c:pt>
                <c:pt idx="1933">
                  <c:v>77.44330525482084</c:v>
                </c:pt>
                <c:pt idx="1934">
                  <c:v>77.44330525482084</c:v>
                </c:pt>
                <c:pt idx="1935">
                  <c:v>77.44330525482084</c:v>
                </c:pt>
                <c:pt idx="1936">
                  <c:v>77.44330525482084</c:v>
                </c:pt>
                <c:pt idx="1937">
                  <c:v>77.44330525482084</c:v>
                </c:pt>
                <c:pt idx="1938">
                  <c:v>79.00282931414137</c:v>
                </c:pt>
                <c:pt idx="1939">
                  <c:v>79.00282931414137</c:v>
                </c:pt>
                <c:pt idx="1940">
                  <c:v>79.00282931414137</c:v>
                </c:pt>
                <c:pt idx="1941">
                  <c:v>79.00282931414137</c:v>
                </c:pt>
                <c:pt idx="1942">
                  <c:v>79.00282931414137</c:v>
                </c:pt>
                <c:pt idx="1943">
                  <c:v>80.88443937212681</c:v>
                </c:pt>
                <c:pt idx="1944">
                  <c:v>80.88443937212681</c:v>
                </c:pt>
                <c:pt idx="1945">
                  <c:v>80.88443937212681</c:v>
                </c:pt>
                <c:pt idx="1946">
                  <c:v>80.88443937212681</c:v>
                </c:pt>
                <c:pt idx="1947">
                  <c:v>80.88443937212681</c:v>
                </c:pt>
                <c:pt idx="1948">
                  <c:v>81.0118999286951</c:v>
                </c:pt>
                <c:pt idx="1949">
                  <c:v>81.02165879053688</c:v>
                </c:pt>
                <c:pt idx="1950">
                  <c:v>81.02165879053688</c:v>
                </c:pt>
                <c:pt idx="1951">
                  <c:v>81.02165879053688</c:v>
                </c:pt>
                <c:pt idx="1952">
                  <c:v>81.02165879053688</c:v>
                </c:pt>
                <c:pt idx="1953">
                  <c:v>81.46957730789416</c:v>
                </c:pt>
                <c:pt idx="1954">
                  <c:v>81.46957730789416</c:v>
                </c:pt>
                <c:pt idx="1955">
                  <c:v>81.46957730789416</c:v>
                </c:pt>
                <c:pt idx="1956">
                  <c:v>81.46957730789416</c:v>
                </c:pt>
                <c:pt idx="1957">
                  <c:v>81.46957730789416</c:v>
                </c:pt>
                <c:pt idx="1958">
                  <c:v>84.14637820490927</c:v>
                </c:pt>
                <c:pt idx="1959">
                  <c:v>84.14612427072766</c:v>
                </c:pt>
                <c:pt idx="1960">
                  <c:v>84.14612427072766</c:v>
                </c:pt>
                <c:pt idx="1961">
                  <c:v>84.14612427072766</c:v>
                </c:pt>
                <c:pt idx="1962">
                  <c:v>84.14612427072766</c:v>
                </c:pt>
                <c:pt idx="1963">
                  <c:v>88.30829951518814</c:v>
                </c:pt>
                <c:pt idx="1964">
                  <c:v>88.30829951518814</c:v>
                </c:pt>
                <c:pt idx="1965">
                  <c:v>88.30829951518814</c:v>
                </c:pt>
                <c:pt idx="1966">
                  <c:v>88.30829951518814</c:v>
                </c:pt>
                <c:pt idx="1967">
                  <c:v>88.30829951518814</c:v>
                </c:pt>
                <c:pt idx="1968">
                  <c:v>87.86663052914084</c:v>
                </c:pt>
                <c:pt idx="1969">
                  <c:v>87.86476195605755</c:v>
                </c:pt>
                <c:pt idx="1970">
                  <c:v>87.86476195605755</c:v>
                </c:pt>
                <c:pt idx="1971">
                  <c:v>87.86476195605755</c:v>
                </c:pt>
                <c:pt idx="1972">
                  <c:v>87.86476195605755</c:v>
                </c:pt>
                <c:pt idx="1973">
                  <c:v>87.85714643968001</c:v>
                </c:pt>
                <c:pt idx="1974">
                  <c:v>87.85714643968001</c:v>
                </c:pt>
                <c:pt idx="1975">
                  <c:v>87.85714643968001</c:v>
                </c:pt>
                <c:pt idx="1976">
                  <c:v>87.85714643968001</c:v>
                </c:pt>
                <c:pt idx="1977">
                  <c:v>87.85714643968001</c:v>
                </c:pt>
                <c:pt idx="1978">
                  <c:v>87.21504976448034</c:v>
                </c:pt>
                <c:pt idx="1979">
                  <c:v>87.21504976448034</c:v>
                </c:pt>
                <c:pt idx="1980">
                  <c:v>87.21504976448034</c:v>
                </c:pt>
                <c:pt idx="1981">
                  <c:v>87.21504976448034</c:v>
                </c:pt>
                <c:pt idx="1982">
                  <c:v>87.21504976448034</c:v>
                </c:pt>
                <c:pt idx="1983">
                  <c:v>87.9247736752106</c:v>
                </c:pt>
                <c:pt idx="1984">
                  <c:v>87.9247736752106</c:v>
                </c:pt>
                <c:pt idx="1985">
                  <c:v>87.9247736752106</c:v>
                </c:pt>
                <c:pt idx="1986">
                  <c:v>87.9247736752106</c:v>
                </c:pt>
                <c:pt idx="1987">
                  <c:v>87.9247736752106</c:v>
                </c:pt>
                <c:pt idx="1988">
                  <c:v>89.78093777731445</c:v>
                </c:pt>
                <c:pt idx="1989">
                  <c:v>89.78093777731445</c:v>
                </c:pt>
                <c:pt idx="1990">
                  <c:v>89.78093777731445</c:v>
                </c:pt>
                <c:pt idx="1991">
                  <c:v>91.87522597297638</c:v>
                </c:pt>
                <c:pt idx="1992">
                  <c:v>90.9118230022847</c:v>
                </c:pt>
                <c:pt idx="1993">
                  <c:v>90.9118230022847</c:v>
                </c:pt>
                <c:pt idx="1994">
                  <c:v>90.9118230022847</c:v>
                </c:pt>
                <c:pt idx="1995">
                  <c:v>90.9118230022847</c:v>
                </c:pt>
                <c:pt idx="1996">
                  <c:v>90.9118230022847</c:v>
                </c:pt>
                <c:pt idx="1997">
                  <c:v>90.09673551348263</c:v>
                </c:pt>
                <c:pt idx="1998">
                  <c:v>90.09673551348263</c:v>
                </c:pt>
                <c:pt idx="1999">
                  <c:v>90.09673551348263</c:v>
                </c:pt>
                <c:pt idx="2000">
                  <c:v>90.09673551348263</c:v>
                </c:pt>
                <c:pt idx="2001">
                  <c:v>90.09673551348263</c:v>
                </c:pt>
                <c:pt idx="2002">
                  <c:v>88.46233139380617</c:v>
                </c:pt>
                <c:pt idx="2003">
                  <c:v>88.46233139380617</c:v>
                </c:pt>
                <c:pt idx="2004">
                  <c:v>88.46233139380617</c:v>
                </c:pt>
                <c:pt idx="2005">
                  <c:v>88.46233139380617</c:v>
                </c:pt>
                <c:pt idx="2006">
                  <c:v>88.46233139380617</c:v>
                </c:pt>
                <c:pt idx="2007">
                  <c:v>94.88909444263145</c:v>
                </c:pt>
                <c:pt idx="2008">
                  <c:v>94.88909444263145</c:v>
                </c:pt>
                <c:pt idx="2009">
                  <c:v>96.17347330334189</c:v>
                </c:pt>
                <c:pt idx="2010">
                  <c:v>96.17347330334189</c:v>
                </c:pt>
                <c:pt idx="2011">
                  <c:v>96.46446451176637</c:v>
                </c:pt>
                <c:pt idx="2012">
                  <c:v>97.4836690500426</c:v>
                </c:pt>
                <c:pt idx="2013">
                  <c:v>97.4836690500426</c:v>
                </c:pt>
                <c:pt idx="2014">
                  <c:v>97.4836690500426</c:v>
                </c:pt>
                <c:pt idx="2015">
                  <c:v>98.35628970696482</c:v>
                </c:pt>
                <c:pt idx="2016">
                  <c:v>98.35628970696482</c:v>
                </c:pt>
                <c:pt idx="2017">
                  <c:v>98.35628970696482</c:v>
                </c:pt>
                <c:pt idx="2018">
                  <c:v>98.35628970696482</c:v>
                </c:pt>
                <c:pt idx="2019">
                  <c:v>98.34393732749879</c:v>
                </c:pt>
                <c:pt idx="2020">
                  <c:v>100.6816309083113</c:v>
                </c:pt>
                <c:pt idx="2021">
                  <c:v>100.6816309083113</c:v>
                </c:pt>
                <c:pt idx="2022">
                  <c:v>100.6816309083113</c:v>
                </c:pt>
                <c:pt idx="2023">
                  <c:v>100.6816309083113</c:v>
                </c:pt>
                <c:pt idx="2024">
                  <c:v>100.6858941350244</c:v>
                </c:pt>
                <c:pt idx="2025">
                  <c:v>104.0784691664649</c:v>
                </c:pt>
                <c:pt idx="2026">
                  <c:v>104.0784691664649</c:v>
                </c:pt>
                <c:pt idx="2027">
                  <c:v>104.0784691664649</c:v>
                </c:pt>
                <c:pt idx="2028">
                  <c:v>104.0784691664649</c:v>
                </c:pt>
                <c:pt idx="2029">
                  <c:v>99.63157132715821</c:v>
                </c:pt>
                <c:pt idx="2030">
                  <c:v>99.63157132715821</c:v>
                </c:pt>
                <c:pt idx="2031">
                  <c:v>99.63157132715821</c:v>
                </c:pt>
                <c:pt idx="2032">
                  <c:v>99.63157132715821</c:v>
                </c:pt>
                <c:pt idx="2033">
                  <c:v>99.63157132715821</c:v>
                </c:pt>
                <c:pt idx="2034">
                  <c:v>100.1821088429938</c:v>
                </c:pt>
                <c:pt idx="2035">
                  <c:v>100.1821088429938</c:v>
                </c:pt>
                <c:pt idx="2036">
                  <c:v>100.1821088429938</c:v>
                </c:pt>
                <c:pt idx="2037">
                  <c:v>100.1821088429938</c:v>
                </c:pt>
                <c:pt idx="2038">
                  <c:v>100.1821088429938</c:v>
                </c:pt>
                <c:pt idx="2039">
                  <c:v>103.587722328749</c:v>
                </c:pt>
                <c:pt idx="2040">
                  <c:v>103.587722328749</c:v>
                </c:pt>
                <c:pt idx="2041">
                  <c:v>103.587722328749</c:v>
                </c:pt>
                <c:pt idx="2042">
                  <c:v>103.587722328749</c:v>
                </c:pt>
                <c:pt idx="2043">
                  <c:v>103.587722328749</c:v>
                </c:pt>
                <c:pt idx="2044">
                  <c:v>110.512874305645</c:v>
                </c:pt>
                <c:pt idx="2045">
                  <c:v>110.512874305645</c:v>
                </c:pt>
                <c:pt idx="2046">
                  <c:v>110.512874305645</c:v>
                </c:pt>
                <c:pt idx="2047">
                  <c:v>110.512874305645</c:v>
                </c:pt>
                <c:pt idx="2048">
                  <c:v>111.9307301790749</c:v>
                </c:pt>
                <c:pt idx="2049">
                  <c:v>111.9307301790749</c:v>
                </c:pt>
                <c:pt idx="2050">
                  <c:v>111.9307301790749</c:v>
                </c:pt>
                <c:pt idx="2051">
                  <c:v>111.9307301790749</c:v>
                </c:pt>
                <c:pt idx="2052">
                  <c:v>111.9307301790749</c:v>
                </c:pt>
                <c:pt idx="2053">
                  <c:v>113.1288790949337</c:v>
                </c:pt>
                <c:pt idx="2054">
                  <c:v>113.1288790949337</c:v>
                </c:pt>
                <c:pt idx="2055">
                  <c:v>113.1288790949337</c:v>
                </c:pt>
                <c:pt idx="2056">
                  <c:v>113.1288790949337</c:v>
                </c:pt>
                <c:pt idx="2057">
                  <c:v>113.1288790949337</c:v>
                </c:pt>
                <c:pt idx="2058">
                  <c:v>117.0710888539442</c:v>
                </c:pt>
                <c:pt idx="2059">
                  <c:v>117.0710888539442</c:v>
                </c:pt>
                <c:pt idx="2060">
                  <c:v>117.0710888539442</c:v>
                </c:pt>
                <c:pt idx="2061">
                  <c:v>117.0710888539442</c:v>
                </c:pt>
                <c:pt idx="2062">
                  <c:v>117.0710888539442</c:v>
                </c:pt>
                <c:pt idx="2063">
                  <c:v>116.2905232792233</c:v>
                </c:pt>
                <c:pt idx="2064">
                  <c:v>116.2905232792233</c:v>
                </c:pt>
                <c:pt idx="2065">
                  <c:v>116.2905232792233</c:v>
                </c:pt>
                <c:pt idx="2066">
                  <c:v>116.2905232792233</c:v>
                </c:pt>
                <c:pt idx="2067">
                  <c:v>116.2905232792233</c:v>
                </c:pt>
                <c:pt idx="2068">
                  <c:v>113.8301097772598</c:v>
                </c:pt>
                <c:pt idx="2069">
                  <c:v>113.8301097772598</c:v>
                </c:pt>
                <c:pt idx="2070">
                  <c:v>113.8301097772598</c:v>
                </c:pt>
                <c:pt idx="2071">
                  <c:v>113.8301097772598</c:v>
                </c:pt>
                <c:pt idx="2072">
                  <c:v>113.8301097772598</c:v>
                </c:pt>
                <c:pt idx="2073">
                  <c:v>113.7589072366227</c:v>
                </c:pt>
                <c:pt idx="2074">
                  <c:v>113.7589072366227</c:v>
                </c:pt>
                <c:pt idx="2075">
                  <c:v>113.7589072366227</c:v>
                </c:pt>
                <c:pt idx="2076">
                  <c:v>113.7589072366227</c:v>
                </c:pt>
                <c:pt idx="2077">
                  <c:v>113.7589072366227</c:v>
                </c:pt>
                <c:pt idx="2078">
                  <c:v>108.8288658892005</c:v>
                </c:pt>
                <c:pt idx="2079">
                  <c:v>108.8288658892005</c:v>
                </c:pt>
                <c:pt idx="2080">
                  <c:v>108.8230778123355</c:v>
                </c:pt>
                <c:pt idx="2081">
                  <c:v>108.8230778123355</c:v>
                </c:pt>
                <c:pt idx="2082">
                  <c:v>108.8230778123355</c:v>
                </c:pt>
                <c:pt idx="2083">
                  <c:v>105.1772296322853</c:v>
                </c:pt>
                <c:pt idx="2084">
                  <c:v>105.1772296322853</c:v>
                </c:pt>
                <c:pt idx="2085">
                  <c:v>105.1633223315262</c:v>
                </c:pt>
                <c:pt idx="2086">
                  <c:v>105.165097465613</c:v>
                </c:pt>
                <c:pt idx="2087">
                  <c:v>110.2818227491828</c:v>
                </c:pt>
              </c:numCache>
            </c:numRef>
          </c:yVal>
          <c:smooth val="1"/>
        </c:ser>
        <c:ser>
          <c:idx val="2"/>
          <c:order val="1"/>
          <c:tx>
            <c:v>Performance-based</c:v>
          </c:tx>
          <c:spPr>
            <a:ln w="38100"/>
          </c:spPr>
          <c:marker>
            <c:symbol val="none"/>
          </c:marker>
          <c:xVal>
            <c:numRef>
              <c:f>Sheet3!$T$2:$T$2089</c:f>
              <c:numCache>
                <c:formatCode>General</c:formatCode>
                <c:ptCount val="208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14.0</c:v>
                </c:pt>
                <c:pt idx="10">
                  <c:v>15.0</c:v>
                </c:pt>
                <c:pt idx="11">
                  <c:v>16.0</c:v>
                </c:pt>
                <c:pt idx="12">
                  <c:v>17.0</c:v>
                </c:pt>
                <c:pt idx="13">
                  <c:v>20.0</c:v>
                </c:pt>
                <c:pt idx="14">
                  <c:v>21.0</c:v>
                </c:pt>
                <c:pt idx="15">
                  <c:v>22.0</c:v>
                </c:pt>
                <c:pt idx="16">
                  <c:v>23.0</c:v>
                </c:pt>
                <c:pt idx="17">
                  <c:v>24.0</c:v>
                </c:pt>
                <c:pt idx="18">
                  <c:v>27.0</c:v>
                </c:pt>
                <c:pt idx="19">
                  <c:v>28.0</c:v>
                </c:pt>
                <c:pt idx="20">
                  <c:v>29.0</c:v>
                </c:pt>
                <c:pt idx="21">
                  <c:v>30.0</c:v>
                </c:pt>
                <c:pt idx="22">
                  <c:v>31.0</c:v>
                </c:pt>
                <c:pt idx="23">
                  <c:v>34.0</c:v>
                </c:pt>
                <c:pt idx="24">
                  <c:v>35.0</c:v>
                </c:pt>
                <c:pt idx="25">
                  <c:v>36.0</c:v>
                </c:pt>
                <c:pt idx="26">
                  <c:v>37.0</c:v>
                </c:pt>
                <c:pt idx="27">
                  <c:v>38.0</c:v>
                </c:pt>
                <c:pt idx="28">
                  <c:v>41.0</c:v>
                </c:pt>
                <c:pt idx="29">
                  <c:v>42.0</c:v>
                </c:pt>
                <c:pt idx="30">
                  <c:v>43.0</c:v>
                </c:pt>
                <c:pt idx="31">
                  <c:v>44.0</c:v>
                </c:pt>
                <c:pt idx="32">
                  <c:v>45.0</c:v>
                </c:pt>
                <c:pt idx="33">
                  <c:v>49.0</c:v>
                </c:pt>
                <c:pt idx="34">
                  <c:v>50.0</c:v>
                </c:pt>
                <c:pt idx="35">
                  <c:v>51.0</c:v>
                </c:pt>
                <c:pt idx="36">
                  <c:v>52.0</c:v>
                </c:pt>
                <c:pt idx="37">
                  <c:v>55.0</c:v>
                </c:pt>
                <c:pt idx="38">
                  <c:v>56.0</c:v>
                </c:pt>
                <c:pt idx="39">
                  <c:v>57.0</c:v>
                </c:pt>
                <c:pt idx="40">
                  <c:v>58.0</c:v>
                </c:pt>
                <c:pt idx="41">
                  <c:v>59.0</c:v>
                </c:pt>
                <c:pt idx="42">
                  <c:v>62.0</c:v>
                </c:pt>
                <c:pt idx="43">
                  <c:v>63.0</c:v>
                </c:pt>
                <c:pt idx="44">
                  <c:v>64.0</c:v>
                </c:pt>
                <c:pt idx="45">
                  <c:v>65.0</c:v>
                </c:pt>
                <c:pt idx="46">
                  <c:v>66.0</c:v>
                </c:pt>
                <c:pt idx="47">
                  <c:v>69.0</c:v>
                </c:pt>
                <c:pt idx="48">
                  <c:v>70.0</c:v>
                </c:pt>
                <c:pt idx="49">
                  <c:v>71.0</c:v>
                </c:pt>
                <c:pt idx="50">
                  <c:v>72.0</c:v>
                </c:pt>
                <c:pt idx="51">
                  <c:v>73.0</c:v>
                </c:pt>
                <c:pt idx="52">
                  <c:v>76.0</c:v>
                </c:pt>
                <c:pt idx="53">
                  <c:v>77.0</c:v>
                </c:pt>
                <c:pt idx="54">
                  <c:v>78.0</c:v>
                </c:pt>
                <c:pt idx="55">
                  <c:v>79.0</c:v>
                </c:pt>
                <c:pt idx="56">
                  <c:v>80.0</c:v>
                </c:pt>
                <c:pt idx="57">
                  <c:v>83.0</c:v>
                </c:pt>
                <c:pt idx="58">
                  <c:v>84.0</c:v>
                </c:pt>
                <c:pt idx="59">
                  <c:v>85.0</c:v>
                </c:pt>
                <c:pt idx="60">
                  <c:v>86.0</c:v>
                </c:pt>
                <c:pt idx="61">
                  <c:v>87.0</c:v>
                </c:pt>
                <c:pt idx="62">
                  <c:v>89.95833333333327</c:v>
                </c:pt>
                <c:pt idx="63">
                  <c:v>90.95833333333327</c:v>
                </c:pt>
                <c:pt idx="64">
                  <c:v>91.95833333333327</c:v>
                </c:pt>
                <c:pt idx="65">
                  <c:v>92.95833333333327</c:v>
                </c:pt>
                <c:pt idx="66">
                  <c:v>93.95833333333327</c:v>
                </c:pt>
                <c:pt idx="67">
                  <c:v>96.95833333333327</c:v>
                </c:pt>
                <c:pt idx="68">
                  <c:v>97.95833333333327</c:v>
                </c:pt>
                <c:pt idx="69">
                  <c:v>98.95833333333327</c:v>
                </c:pt>
                <c:pt idx="70">
                  <c:v>99.95833333333327</c:v>
                </c:pt>
                <c:pt idx="71">
                  <c:v>103.9583333333333</c:v>
                </c:pt>
                <c:pt idx="72">
                  <c:v>104.9583333333333</c:v>
                </c:pt>
                <c:pt idx="73">
                  <c:v>105.9583333333333</c:v>
                </c:pt>
                <c:pt idx="74">
                  <c:v>106.9583333333333</c:v>
                </c:pt>
                <c:pt idx="75">
                  <c:v>107.9583333333333</c:v>
                </c:pt>
                <c:pt idx="76">
                  <c:v>110.9583333333333</c:v>
                </c:pt>
                <c:pt idx="77">
                  <c:v>111.9583333333333</c:v>
                </c:pt>
                <c:pt idx="78">
                  <c:v>112.9583333333333</c:v>
                </c:pt>
                <c:pt idx="79">
                  <c:v>113.9583333333333</c:v>
                </c:pt>
                <c:pt idx="80">
                  <c:v>114.9583333333333</c:v>
                </c:pt>
                <c:pt idx="81">
                  <c:v>117.9583333333333</c:v>
                </c:pt>
                <c:pt idx="82">
                  <c:v>118.9583333333333</c:v>
                </c:pt>
                <c:pt idx="83">
                  <c:v>119.9583333333333</c:v>
                </c:pt>
                <c:pt idx="84">
                  <c:v>120.9583333333333</c:v>
                </c:pt>
                <c:pt idx="85">
                  <c:v>121.9583333333333</c:v>
                </c:pt>
                <c:pt idx="86">
                  <c:v>124.9583333333333</c:v>
                </c:pt>
                <c:pt idx="87">
                  <c:v>125.9583333333333</c:v>
                </c:pt>
                <c:pt idx="88">
                  <c:v>126.9583333333333</c:v>
                </c:pt>
                <c:pt idx="89">
                  <c:v>127.9583333333333</c:v>
                </c:pt>
                <c:pt idx="90">
                  <c:v>128.9583333333333</c:v>
                </c:pt>
                <c:pt idx="91">
                  <c:v>131.9583333333333</c:v>
                </c:pt>
                <c:pt idx="92">
                  <c:v>132.9583333333333</c:v>
                </c:pt>
                <c:pt idx="93">
                  <c:v>133.9583333333333</c:v>
                </c:pt>
                <c:pt idx="94">
                  <c:v>134.9583333333333</c:v>
                </c:pt>
                <c:pt idx="95">
                  <c:v>135.9583333333333</c:v>
                </c:pt>
                <c:pt idx="96">
                  <c:v>138.9583333333333</c:v>
                </c:pt>
                <c:pt idx="97">
                  <c:v>139.9583333333333</c:v>
                </c:pt>
                <c:pt idx="98">
                  <c:v>140.9583333333333</c:v>
                </c:pt>
                <c:pt idx="99">
                  <c:v>141.9583333333333</c:v>
                </c:pt>
                <c:pt idx="100">
                  <c:v>142.9583333333333</c:v>
                </c:pt>
                <c:pt idx="101">
                  <c:v>146.9583333333333</c:v>
                </c:pt>
                <c:pt idx="102">
                  <c:v>147.9583333333333</c:v>
                </c:pt>
                <c:pt idx="103">
                  <c:v>148.9583333333333</c:v>
                </c:pt>
                <c:pt idx="104">
                  <c:v>149.9583333333333</c:v>
                </c:pt>
                <c:pt idx="105">
                  <c:v>152.9583333333333</c:v>
                </c:pt>
                <c:pt idx="106">
                  <c:v>153.9583333333333</c:v>
                </c:pt>
                <c:pt idx="107">
                  <c:v>154.9583333333333</c:v>
                </c:pt>
                <c:pt idx="108">
                  <c:v>155.9583333333333</c:v>
                </c:pt>
                <c:pt idx="109">
                  <c:v>156.9583333333333</c:v>
                </c:pt>
                <c:pt idx="110">
                  <c:v>159.9583333333333</c:v>
                </c:pt>
                <c:pt idx="111">
                  <c:v>160.9583333333333</c:v>
                </c:pt>
                <c:pt idx="112">
                  <c:v>161.9583333333333</c:v>
                </c:pt>
                <c:pt idx="113">
                  <c:v>162.9583333333333</c:v>
                </c:pt>
                <c:pt idx="114">
                  <c:v>163.9583333333333</c:v>
                </c:pt>
                <c:pt idx="115">
                  <c:v>166.9583333333333</c:v>
                </c:pt>
                <c:pt idx="116">
                  <c:v>167.9583333333333</c:v>
                </c:pt>
                <c:pt idx="117">
                  <c:v>168.9583333333333</c:v>
                </c:pt>
                <c:pt idx="118">
                  <c:v>169.9583333333333</c:v>
                </c:pt>
                <c:pt idx="119">
                  <c:v>170.9583333333333</c:v>
                </c:pt>
                <c:pt idx="120">
                  <c:v>173.9583333333333</c:v>
                </c:pt>
                <c:pt idx="121">
                  <c:v>174.9583333333333</c:v>
                </c:pt>
                <c:pt idx="122">
                  <c:v>175.9583333333333</c:v>
                </c:pt>
                <c:pt idx="123">
                  <c:v>176.9583333333333</c:v>
                </c:pt>
                <c:pt idx="124">
                  <c:v>177.9583333333333</c:v>
                </c:pt>
                <c:pt idx="125">
                  <c:v>180.9583333333333</c:v>
                </c:pt>
                <c:pt idx="126">
                  <c:v>182.9583333333333</c:v>
                </c:pt>
                <c:pt idx="127">
                  <c:v>183.9583333333333</c:v>
                </c:pt>
                <c:pt idx="128">
                  <c:v>184.9583333333333</c:v>
                </c:pt>
                <c:pt idx="129">
                  <c:v>187.9583333333333</c:v>
                </c:pt>
                <c:pt idx="130">
                  <c:v>188.9583333333333</c:v>
                </c:pt>
                <c:pt idx="131">
                  <c:v>189.9583333333333</c:v>
                </c:pt>
                <c:pt idx="132">
                  <c:v>190.9583333333333</c:v>
                </c:pt>
                <c:pt idx="133">
                  <c:v>191.9583333333333</c:v>
                </c:pt>
                <c:pt idx="134">
                  <c:v>194.9583333333333</c:v>
                </c:pt>
                <c:pt idx="135">
                  <c:v>195.9583333333333</c:v>
                </c:pt>
                <c:pt idx="136">
                  <c:v>196.9583333333333</c:v>
                </c:pt>
                <c:pt idx="137">
                  <c:v>197.9583333333333</c:v>
                </c:pt>
                <c:pt idx="138">
                  <c:v>198.9583333333333</c:v>
                </c:pt>
                <c:pt idx="139">
                  <c:v>201.9583333333333</c:v>
                </c:pt>
                <c:pt idx="140">
                  <c:v>202.9583333333333</c:v>
                </c:pt>
                <c:pt idx="141">
                  <c:v>203.9583333333333</c:v>
                </c:pt>
                <c:pt idx="142">
                  <c:v>204.9583333333333</c:v>
                </c:pt>
                <c:pt idx="143">
                  <c:v>205.9583333333333</c:v>
                </c:pt>
                <c:pt idx="144">
                  <c:v>208.9583333333333</c:v>
                </c:pt>
                <c:pt idx="145">
                  <c:v>209.9583333333333</c:v>
                </c:pt>
                <c:pt idx="146">
                  <c:v>210.9583333333333</c:v>
                </c:pt>
                <c:pt idx="147">
                  <c:v>211.9583333333333</c:v>
                </c:pt>
                <c:pt idx="148">
                  <c:v>212.9583333333333</c:v>
                </c:pt>
                <c:pt idx="149">
                  <c:v>215.9583333333333</c:v>
                </c:pt>
                <c:pt idx="150">
                  <c:v>216.9583333333333</c:v>
                </c:pt>
                <c:pt idx="151">
                  <c:v>217.9583333333333</c:v>
                </c:pt>
                <c:pt idx="152">
                  <c:v>218.9583333333333</c:v>
                </c:pt>
                <c:pt idx="153">
                  <c:v>219.9583333333333</c:v>
                </c:pt>
                <c:pt idx="154">
                  <c:v>222.9583333333333</c:v>
                </c:pt>
                <c:pt idx="155">
                  <c:v>223.9583333333333</c:v>
                </c:pt>
                <c:pt idx="156">
                  <c:v>224.9583333333333</c:v>
                </c:pt>
                <c:pt idx="157">
                  <c:v>225.9583333333333</c:v>
                </c:pt>
                <c:pt idx="158">
                  <c:v>226.9583333333333</c:v>
                </c:pt>
                <c:pt idx="159">
                  <c:v>229.9583333333333</c:v>
                </c:pt>
                <c:pt idx="160">
                  <c:v>230.9583333333333</c:v>
                </c:pt>
                <c:pt idx="161">
                  <c:v>231.9583333333333</c:v>
                </c:pt>
                <c:pt idx="162">
                  <c:v>232.9583333333333</c:v>
                </c:pt>
                <c:pt idx="163">
                  <c:v>233.9583333333333</c:v>
                </c:pt>
                <c:pt idx="164">
                  <c:v>236.9583333333333</c:v>
                </c:pt>
                <c:pt idx="165">
                  <c:v>237.9583333333333</c:v>
                </c:pt>
                <c:pt idx="166">
                  <c:v>238.9583333333333</c:v>
                </c:pt>
                <c:pt idx="167">
                  <c:v>239.9583333333333</c:v>
                </c:pt>
                <c:pt idx="168">
                  <c:v>240.9583333333333</c:v>
                </c:pt>
                <c:pt idx="169">
                  <c:v>244.9583333333333</c:v>
                </c:pt>
                <c:pt idx="170">
                  <c:v>245.9583333333333</c:v>
                </c:pt>
                <c:pt idx="171">
                  <c:v>246.9583333333333</c:v>
                </c:pt>
                <c:pt idx="172">
                  <c:v>247.9583333333333</c:v>
                </c:pt>
                <c:pt idx="173">
                  <c:v>250.9583333333333</c:v>
                </c:pt>
                <c:pt idx="174">
                  <c:v>251.9583333333333</c:v>
                </c:pt>
                <c:pt idx="175">
                  <c:v>252.9583333333333</c:v>
                </c:pt>
                <c:pt idx="176">
                  <c:v>253.9583333333333</c:v>
                </c:pt>
                <c:pt idx="177">
                  <c:v>254.9583333333333</c:v>
                </c:pt>
                <c:pt idx="178">
                  <c:v>257.9583333333333</c:v>
                </c:pt>
                <c:pt idx="179">
                  <c:v>258.9583333333333</c:v>
                </c:pt>
                <c:pt idx="180">
                  <c:v>259.9583333333333</c:v>
                </c:pt>
                <c:pt idx="181">
                  <c:v>260.9583333333333</c:v>
                </c:pt>
                <c:pt idx="182">
                  <c:v>261.9583333333333</c:v>
                </c:pt>
                <c:pt idx="183">
                  <c:v>264.9583333333333</c:v>
                </c:pt>
                <c:pt idx="184">
                  <c:v>265.9583333333333</c:v>
                </c:pt>
                <c:pt idx="185">
                  <c:v>266.9583333333333</c:v>
                </c:pt>
                <c:pt idx="186">
                  <c:v>267.9583333333333</c:v>
                </c:pt>
                <c:pt idx="187">
                  <c:v>268.9583333333333</c:v>
                </c:pt>
                <c:pt idx="188">
                  <c:v>271.9583333333333</c:v>
                </c:pt>
                <c:pt idx="189">
                  <c:v>272.9583333333333</c:v>
                </c:pt>
                <c:pt idx="190">
                  <c:v>273.9583333333333</c:v>
                </c:pt>
                <c:pt idx="191">
                  <c:v>274.9583333333333</c:v>
                </c:pt>
                <c:pt idx="192">
                  <c:v>275.9583333333333</c:v>
                </c:pt>
                <c:pt idx="193">
                  <c:v>278.9583333333333</c:v>
                </c:pt>
                <c:pt idx="194">
                  <c:v>279.9583333333333</c:v>
                </c:pt>
                <c:pt idx="195">
                  <c:v>280.9583333333333</c:v>
                </c:pt>
                <c:pt idx="196">
                  <c:v>281.9583333333333</c:v>
                </c:pt>
                <c:pt idx="197">
                  <c:v>282.9583333333333</c:v>
                </c:pt>
                <c:pt idx="198">
                  <c:v>285.9583333333333</c:v>
                </c:pt>
                <c:pt idx="199">
                  <c:v>286.9583333333333</c:v>
                </c:pt>
                <c:pt idx="200">
                  <c:v>287.9583333333333</c:v>
                </c:pt>
                <c:pt idx="201">
                  <c:v>288.9583333333333</c:v>
                </c:pt>
                <c:pt idx="202">
                  <c:v>289.9583333333333</c:v>
                </c:pt>
                <c:pt idx="203">
                  <c:v>292.9583333333333</c:v>
                </c:pt>
                <c:pt idx="204">
                  <c:v>293.9583333333333</c:v>
                </c:pt>
                <c:pt idx="205">
                  <c:v>294.9583333333333</c:v>
                </c:pt>
                <c:pt idx="206">
                  <c:v>295.9583333333333</c:v>
                </c:pt>
                <c:pt idx="207">
                  <c:v>296.9583333333333</c:v>
                </c:pt>
                <c:pt idx="208">
                  <c:v>300.0</c:v>
                </c:pt>
                <c:pt idx="209">
                  <c:v>301.0</c:v>
                </c:pt>
                <c:pt idx="210">
                  <c:v>302.0</c:v>
                </c:pt>
                <c:pt idx="211">
                  <c:v>303.0</c:v>
                </c:pt>
                <c:pt idx="212">
                  <c:v>304.0</c:v>
                </c:pt>
                <c:pt idx="213">
                  <c:v>307.0</c:v>
                </c:pt>
                <c:pt idx="214">
                  <c:v>308.0</c:v>
                </c:pt>
                <c:pt idx="215">
                  <c:v>309.0</c:v>
                </c:pt>
                <c:pt idx="216">
                  <c:v>310.0</c:v>
                </c:pt>
                <c:pt idx="217">
                  <c:v>311.0</c:v>
                </c:pt>
                <c:pt idx="218">
                  <c:v>314.0</c:v>
                </c:pt>
                <c:pt idx="219">
                  <c:v>315.0</c:v>
                </c:pt>
                <c:pt idx="220">
                  <c:v>316.0</c:v>
                </c:pt>
                <c:pt idx="221">
                  <c:v>317.0</c:v>
                </c:pt>
                <c:pt idx="222">
                  <c:v>318.0</c:v>
                </c:pt>
                <c:pt idx="223">
                  <c:v>321.0</c:v>
                </c:pt>
                <c:pt idx="224">
                  <c:v>322.0</c:v>
                </c:pt>
                <c:pt idx="225">
                  <c:v>323.0</c:v>
                </c:pt>
                <c:pt idx="226">
                  <c:v>325.0</c:v>
                </c:pt>
                <c:pt idx="227">
                  <c:v>328.0</c:v>
                </c:pt>
                <c:pt idx="228">
                  <c:v>329.0</c:v>
                </c:pt>
                <c:pt idx="229">
                  <c:v>330.0</c:v>
                </c:pt>
                <c:pt idx="230">
                  <c:v>331.0</c:v>
                </c:pt>
                <c:pt idx="231">
                  <c:v>332.0</c:v>
                </c:pt>
                <c:pt idx="232">
                  <c:v>335.0</c:v>
                </c:pt>
                <c:pt idx="233">
                  <c:v>336.0</c:v>
                </c:pt>
                <c:pt idx="234">
                  <c:v>337.0</c:v>
                </c:pt>
                <c:pt idx="235">
                  <c:v>338.0</c:v>
                </c:pt>
                <c:pt idx="236">
                  <c:v>339.0</c:v>
                </c:pt>
                <c:pt idx="237">
                  <c:v>342.0</c:v>
                </c:pt>
                <c:pt idx="238">
                  <c:v>343.0</c:v>
                </c:pt>
                <c:pt idx="239">
                  <c:v>344.0</c:v>
                </c:pt>
                <c:pt idx="240">
                  <c:v>345.0</c:v>
                </c:pt>
                <c:pt idx="241">
                  <c:v>346.0</c:v>
                </c:pt>
                <c:pt idx="242">
                  <c:v>349.0</c:v>
                </c:pt>
                <c:pt idx="243">
                  <c:v>350.0</c:v>
                </c:pt>
                <c:pt idx="244">
                  <c:v>351.0</c:v>
                </c:pt>
                <c:pt idx="245">
                  <c:v>352.0</c:v>
                </c:pt>
                <c:pt idx="246">
                  <c:v>353.0</c:v>
                </c:pt>
                <c:pt idx="247">
                  <c:v>357.0</c:v>
                </c:pt>
                <c:pt idx="248">
                  <c:v>358.0</c:v>
                </c:pt>
                <c:pt idx="249">
                  <c:v>359.0</c:v>
                </c:pt>
                <c:pt idx="250">
                  <c:v>360.0</c:v>
                </c:pt>
                <c:pt idx="251">
                  <c:v>365.0</c:v>
                </c:pt>
                <c:pt idx="252">
                  <c:v>366.0</c:v>
                </c:pt>
                <c:pt idx="253">
                  <c:v>367.0</c:v>
                </c:pt>
                <c:pt idx="254">
                  <c:v>370.0</c:v>
                </c:pt>
                <c:pt idx="255">
                  <c:v>371.0</c:v>
                </c:pt>
                <c:pt idx="256">
                  <c:v>372.0</c:v>
                </c:pt>
                <c:pt idx="257">
                  <c:v>373.0</c:v>
                </c:pt>
                <c:pt idx="258">
                  <c:v>374.0</c:v>
                </c:pt>
                <c:pt idx="259">
                  <c:v>378.0</c:v>
                </c:pt>
                <c:pt idx="260">
                  <c:v>379.0</c:v>
                </c:pt>
                <c:pt idx="261">
                  <c:v>380.0</c:v>
                </c:pt>
                <c:pt idx="262">
                  <c:v>381.0</c:v>
                </c:pt>
                <c:pt idx="263">
                  <c:v>384.0</c:v>
                </c:pt>
                <c:pt idx="264">
                  <c:v>385.0</c:v>
                </c:pt>
                <c:pt idx="265">
                  <c:v>386.0</c:v>
                </c:pt>
                <c:pt idx="266">
                  <c:v>387.0</c:v>
                </c:pt>
                <c:pt idx="267">
                  <c:v>388.0</c:v>
                </c:pt>
                <c:pt idx="268">
                  <c:v>391.0</c:v>
                </c:pt>
                <c:pt idx="269">
                  <c:v>392.0</c:v>
                </c:pt>
                <c:pt idx="270">
                  <c:v>393.0</c:v>
                </c:pt>
                <c:pt idx="271">
                  <c:v>394.0</c:v>
                </c:pt>
                <c:pt idx="272">
                  <c:v>395.0</c:v>
                </c:pt>
                <c:pt idx="273">
                  <c:v>398.0</c:v>
                </c:pt>
                <c:pt idx="274">
                  <c:v>399.0</c:v>
                </c:pt>
                <c:pt idx="275">
                  <c:v>400.0</c:v>
                </c:pt>
                <c:pt idx="276">
                  <c:v>401.0</c:v>
                </c:pt>
                <c:pt idx="277">
                  <c:v>402.0</c:v>
                </c:pt>
                <c:pt idx="278">
                  <c:v>405.0</c:v>
                </c:pt>
                <c:pt idx="279">
                  <c:v>406.0</c:v>
                </c:pt>
                <c:pt idx="280">
                  <c:v>407.0</c:v>
                </c:pt>
                <c:pt idx="281">
                  <c:v>408.0</c:v>
                </c:pt>
                <c:pt idx="282">
                  <c:v>409.0</c:v>
                </c:pt>
                <c:pt idx="283">
                  <c:v>413.0</c:v>
                </c:pt>
                <c:pt idx="284">
                  <c:v>414.0</c:v>
                </c:pt>
                <c:pt idx="285">
                  <c:v>415.0</c:v>
                </c:pt>
                <c:pt idx="286">
                  <c:v>416.0</c:v>
                </c:pt>
                <c:pt idx="287">
                  <c:v>419.0</c:v>
                </c:pt>
                <c:pt idx="288">
                  <c:v>420.0</c:v>
                </c:pt>
                <c:pt idx="289">
                  <c:v>421.0</c:v>
                </c:pt>
                <c:pt idx="290">
                  <c:v>422.0</c:v>
                </c:pt>
                <c:pt idx="291">
                  <c:v>423.0</c:v>
                </c:pt>
                <c:pt idx="292">
                  <c:v>426.0</c:v>
                </c:pt>
                <c:pt idx="293">
                  <c:v>427.0</c:v>
                </c:pt>
                <c:pt idx="294">
                  <c:v>428.0</c:v>
                </c:pt>
                <c:pt idx="295">
                  <c:v>429.0</c:v>
                </c:pt>
                <c:pt idx="296">
                  <c:v>430.0</c:v>
                </c:pt>
                <c:pt idx="297">
                  <c:v>432.9583333333333</c:v>
                </c:pt>
                <c:pt idx="298">
                  <c:v>433.9583333333333</c:v>
                </c:pt>
                <c:pt idx="299">
                  <c:v>434.9583333333333</c:v>
                </c:pt>
                <c:pt idx="300">
                  <c:v>435.9583333333333</c:v>
                </c:pt>
                <c:pt idx="301">
                  <c:v>436.9583333333333</c:v>
                </c:pt>
                <c:pt idx="302">
                  <c:v>439.9583333333333</c:v>
                </c:pt>
                <c:pt idx="303">
                  <c:v>440.9583333333333</c:v>
                </c:pt>
                <c:pt idx="304">
                  <c:v>441.9583333333333</c:v>
                </c:pt>
                <c:pt idx="305">
                  <c:v>442.9583333333333</c:v>
                </c:pt>
                <c:pt idx="306">
                  <c:v>443.9583333333333</c:v>
                </c:pt>
                <c:pt idx="307">
                  <c:v>446.9583333333333</c:v>
                </c:pt>
                <c:pt idx="308">
                  <c:v>447.9583333333333</c:v>
                </c:pt>
                <c:pt idx="309">
                  <c:v>448.9583333333333</c:v>
                </c:pt>
                <c:pt idx="310">
                  <c:v>449.9583333333333</c:v>
                </c:pt>
                <c:pt idx="311">
                  <c:v>450.9583333333333</c:v>
                </c:pt>
                <c:pt idx="312">
                  <c:v>453.9583333333333</c:v>
                </c:pt>
                <c:pt idx="313">
                  <c:v>454.9583333333333</c:v>
                </c:pt>
                <c:pt idx="314">
                  <c:v>455.9583333333333</c:v>
                </c:pt>
                <c:pt idx="315">
                  <c:v>456.9583333333333</c:v>
                </c:pt>
                <c:pt idx="316">
                  <c:v>460.9583333333333</c:v>
                </c:pt>
                <c:pt idx="317">
                  <c:v>461.9583333333333</c:v>
                </c:pt>
                <c:pt idx="318">
                  <c:v>462.9583333333333</c:v>
                </c:pt>
                <c:pt idx="319">
                  <c:v>463.9583333333333</c:v>
                </c:pt>
                <c:pt idx="320">
                  <c:v>464.9583333333333</c:v>
                </c:pt>
                <c:pt idx="321">
                  <c:v>467.9583333333333</c:v>
                </c:pt>
                <c:pt idx="322">
                  <c:v>468.9583333333333</c:v>
                </c:pt>
                <c:pt idx="323">
                  <c:v>469.9583333333333</c:v>
                </c:pt>
                <c:pt idx="324">
                  <c:v>470.9583333333333</c:v>
                </c:pt>
                <c:pt idx="325">
                  <c:v>471.9583333333333</c:v>
                </c:pt>
                <c:pt idx="326">
                  <c:v>474.9583333333333</c:v>
                </c:pt>
                <c:pt idx="327">
                  <c:v>475.9583333333333</c:v>
                </c:pt>
                <c:pt idx="328">
                  <c:v>476.9583333333333</c:v>
                </c:pt>
                <c:pt idx="329">
                  <c:v>477.9583333333333</c:v>
                </c:pt>
                <c:pt idx="330">
                  <c:v>478.9583333333333</c:v>
                </c:pt>
                <c:pt idx="331">
                  <c:v>481.9583333333333</c:v>
                </c:pt>
                <c:pt idx="332">
                  <c:v>482.9583333333333</c:v>
                </c:pt>
                <c:pt idx="333">
                  <c:v>483.9583333333333</c:v>
                </c:pt>
                <c:pt idx="334">
                  <c:v>484.9583333333333</c:v>
                </c:pt>
                <c:pt idx="335">
                  <c:v>485.9583333333333</c:v>
                </c:pt>
                <c:pt idx="336">
                  <c:v>488.9583333333333</c:v>
                </c:pt>
                <c:pt idx="337">
                  <c:v>489.9583333333333</c:v>
                </c:pt>
                <c:pt idx="338">
                  <c:v>490.9583333333333</c:v>
                </c:pt>
                <c:pt idx="339">
                  <c:v>491.9583333333333</c:v>
                </c:pt>
                <c:pt idx="340">
                  <c:v>492.9583333333333</c:v>
                </c:pt>
                <c:pt idx="341">
                  <c:v>495.9583333333333</c:v>
                </c:pt>
                <c:pt idx="342">
                  <c:v>496.9583333333333</c:v>
                </c:pt>
                <c:pt idx="343">
                  <c:v>497.9583333333333</c:v>
                </c:pt>
                <c:pt idx="344">
                  <c:v>498.9583333333333</c:v>
                </c:pt>
                <c:pt idx="345">
                  <c:v>499.9583333333333</c:v>
                </c:pt>
                <c:pt idx="346">
                  <c:v>502.9583333333333</c:v>
                </c:pt>
                <c:pt idx="347">
                  <c:v>503.9583333333333</c:v>
                </c:pt>
                <c:pt idx="348">
                  <c:v>504.9583333333333</c:v>
                </c:pt>
                <c:pt idx="349">
                  <c:v>505.9583333333333</c:v>
                </c:pt>
                <c:pt idx="350">
                  <c:v>506.9583333333333</c:v>
                </c:pt>
                <c:pt idx="351">
                  <c:v>510.9583333333333</c:v>
                </c:pt>
                <c:pt idx="352">
                  <c:v>511.9583333333333</c:v>
                </c:pt>
                <c:pt idx="353">
                  <c:v>512.9583333333333</c:v>
                </c:pt>
                <c:pt idx="354">
                  <c:v>513.9583333333333</c:v>
                </c:pt>
                <c:pt idx="355">
                  <c:v>516.9583333333333</c:v>
                </c:pt>
                <c:pt idx="356">
                  <c:v>517.9583333333333</c:v>
                </c:pt>
                <c:pt idx="357">
                  <c:v>518.9583333333333</c:v>
                </c:pt>
                <c:pt idx="358">
                  <c:v>519.9583333333333</c:v>
                </c:pt>
                <c:pt idx="359">
                  <c:v>520.9583333333333</c:v>
                </c:pt>
                <c:pt idx="360">
                  <c:v>523.9583333333333</c:v>
                </c:pt>
                <c:pt idx="361">
                  <c:v>524.9583333333333</c:v>
                </c:pt>
                <c:pt idx="362">
                  <c:v>525.9583333333333</c:v>
                </c:pt>
                <c:pt idx="363">
                  <c:v>526.9583333333333</c:v>
                </c:pt>
                <c:pt idx="364">
                  <c:v>527.9583333333333</c:v>
                </c:pt>
                <c:pt idx="365">
                  <c:v>530.9583333333333</c:v>
                </c:pt>
                <c:pt idx="366">
                  <c:v>531.9583333333333</c:v>
                </c:pt>
                <c:pt idx="367">
                  <c:v>532.9583333333333</c:v>
                </c:pt>
                <c:pt idx="368">
                  <c:v>533.9583333333333</c:v>
                </c:pt>
                <c:pt idx="369">
                  <c:v>534.9583333333333</c:v>
                </c:pt>
                <c:pt idx="370">
                  <c:v>537.9583333333333</c:v>
                </c:pt>
                <c:pt idx="371">
                  <c:v>538.9583333333333</c:v>
                </c:pt>
                <c:pt idx="372">
                  <c:v>539.9583333333333</c:v>
                </c:pt>
                <c:pt idx="373">
                  <c:v>540.9583333333333</c:v>
                </c:pt>
                <c:pt idx="374">
                  <c:v>541.9583333333333</c:v>
                </c:pt>
                <c:pt idx="375">
                  <c:v>544.9583333333333</c:v>
                </c:pt>
                <c:pt idx="376">
                  <c:v>545.9583333333333</c:v>
                </c:pt>
                <c:pt idx="377">
                  <c:v>547.9583333333333</c:v>
                </c:pt>
                <c:pt idx="378">
                  <c:v>548.9583333333333</c:v>
                </c:pt>
                <c:pt idx="379">
                  <c:v>551.9583333333333</c:v>
                </c:pt>
                <c:pt idx="380">
                  <c:v>552.9583333333333</c:v>
                </c:pt>
                <c:pt idx="381">
                  <c:v>553.9583333333333</c:v>
                </c:pt>
                <c:pt idx="382">
                  <c:v>554.9583333333333</c:v>
                </c:pt>
                <c:pt idx="383">
                  <c:v>555.9583333333333</c:v>
                </c:pt>
                <c:pt idx="384">
                  <c:v>558.9583333333333</c:v>
                </c:pt>
                <c:pt idx="385">
                  <c:v>559.9583333333333</c:v>
                </c:pt>
                <c:pt idx="386">
                  <c:v>560.9583333333333</c:v>
                </c:pt>
                <c:pt idx="387">
                  <c:v>561.9583333333333</c:v>
                </c:pt>
                <c:pt idx="388">
                  <c:v>562.9583333333333</c:v>
                </c:pt>
                <c:pt idx="389">
                  <c:v>565.9583333333333</c:v>
                </c:pt>
                <c:pt idx="390">
                  <c:v>566.9583333333333</c:v>
                </c:pt>
                <c:pt idx="391">
                  <c:v>567.9583333333333</c:v>
                </c:pt>
                <c:pt idx="392">
                  <c:v>568.9583333333333</c:v>
                </c:pt>
                <c:pt idx="393">
                  <c:v>569.9583333333333</c:v>
                </c:pt>
                <c:pt idx="394">
                  <c:v>572.9583333333333</c:v>
                </c:pt>
                <c:pt idx="395">
                  <c:v>573.9583333333333</c:v>
                </c:pt>
                <c:pt idx="396">
                  <c:v>574.9583333333333</c:v>
                </c:pt>
                <c:pt idx="397">
                  <c:v>575.9583333333333</c:v>
                </c:pt>
                <c:pt idx="398">
                  <c:v>576.9583333333333</c:v>
                </c:pt>
                <c:pt idx="399">
                  <c:v>579.9583333333333</c:v>
                </c:pt>
                <c:pt idx="400">
                  <c:v>580.9583333333333</c:v>
                </c:pt>
                <c:pt idx="401">
                  <c:v>581.9583333333333</c:v>
                </c:pt>
                <c:pt idx="402">
                  <c:v>582.9583333333333</c:v>
                </c:pt>
                <c:pt idx="403">
                  <c:v>583.9583333333333</c:v>
                </c:pt>
                <c:pt idx="404">
                  <c:v>586.9583333333333</c:v>
                </c:pt>
                <c:pt idx="405">
                  <c:v>587.9583333333333</c:v>
                </c:pt>
                <c:pt idx="406">
                  <c:v>588.9583333333333</c:v>
                </c:pt>
                <c:pt idx="407">
                  <c:v>589.9583333333333</c:v>
                </c:pt>
                <c:pt idx="408">
                  <c:v>590.9583333333333</c:v>
                </c:pt>
                <c:pt idx="409">
                  <c:v>593.9583333333333</c:v>
                </c:pt>
                <c:pt idx="410">
                  <c:v>594.9583333333333</c:v>
                </c:pt>
                <c:pt idx="411">
                  <c:v>595.9583333333333</c:v>
                </c:pt>
                <c:pt idx="412">
                  <c:v>596.9583333333333</c:v>
                </c:pt>
                <c:pt idx="413">
                  <c:v>597.9583333333333</c:v>
                </c:pt>
                <c:pt idx="414">
                  <c:v>600.9583333333333</c:v>
                </c:pt>
                <c:pt idx="415">
                  <c:v>601.9583333333333</c:v>
                </c:pt>
                <c:pt idx="416">
                  <c:v>602.9583333333333</c:v>
                </c:pt>
                <c:pt idx="417">
                  <c:v>603.9583333333333</c:v>
                </c:pt>
                <c:pt idx="418">
                  <c:v>604.9583333333333</c:v>
                </c:pt>
                <c:pt idx="419">
                  <c:v>608.9583333333333</c:v>
                </c:pt>
                <c:pt idx="420">
                  <c:v>609.9583333333333</c:v>
                </c:pt>
                <c:pt idx="421">
                  <c:v>610.9583333333333</c:v>
                </c:pt>
                <c:pt idx="422">
                  <c:v>611.9583333333333</c:v>
                </c:pt>
                <c:pt idx="423">
                  <c:v>614.9583333333333</c:v>
                </c:pt>
                <c:pt idx="424">
                  <c:v>615.9583333333333</c:v>
                </c:pt>
                <c:pt idx="425">
                  <c:v>616.9583333333333</c:v>
                </c:pt>
                <c:pt idx="426">
                  <c:v>617.9583333333333</c:v>
                </c:pt>
                <c:pt idx="427">
                  <c:v>618.9583333333333</c:v>
                </c:pt>
                <c:pt idx="428">
                  <c:v>621.9583333333333</c:v>
                </c:pt>
                <c:pt idx="429">
                  <c:v>622.9583333333333</c:v>
                </c:pt>
                <c:pt idx="430">
                  <c:v>623.9583333333333</c:v>
                </c:pt>
                <c:pt idx="431">
                  <c:v>624.9583333333333</c:v>
                </c:pt>
                <c:pt idx="432">
                  <c:v>625.9583333333333</c:v>
                </c:pt>
                <c:pt idx="433">
                  <c:v>628.9583333333333</c:v>
                </c:pt>
                <c:pt idx="434">
                  <c:v>629.9583333333333</c:v>
                </c:pt>
                <c:pt idx="435">
                  <c:v>630.9583333333333</c:v>
                </c:pt>
                <c:pt idx="436">
                  <c:v>631.9583333333333</c:v>
                </c:pt>
                <c:pt idx="437">
                  <c:v>632.9583333333333</c:v>
                </c:pt>
                <c:pt idx="438">
                  <c:v>635.9583333333333</c:v>
                </c:pt>
                <c:pt idx="439">
                  <c:v>636.9583333333333</c:v>
                </c:pt>
                <c:pt idx="440">
                  <c:v>637.9583333333333</c:v>
                </c:pt>
                <c:pt idx="441">
                  <c:v>638.9583333333333</c:v>
                </c:pt>
                <c:pt idx="442">
                  <c:v>639.9583333333333</c:v>
                </c:pt>
                <c:pt idx="443">
                  <c:v>642.9583333333333</c:v>
                </c:pt>
                <c:pt idx="444">
                  <c:v>643.9583333333333</c:v>
                </c:pt>
                <c:pt idx="445">
                  <c:v>644.9583333333333</c:v>
                </c:pt>
                <c:pt idx="446">
                  <c:v>645.9583333333333</c:v>
                </c:pt>
                <c:pt idx="447">
                  <c:v>646.9583333333333</c:v>
                </c:pt>
                <c:pt idx="448">
                  <c:v>649.9583333333333</c:v>
                </c:pt>
                <c:pt idx="449">
                  <c:v>650.9583333333333</c:v>
                </c:pt>
                <c:pt idx="450">
                  <c:v>651.9583333333333</c:v>
                </c:pt>
                <c:pt idx="451">
                  <c:v>652.9583333333333</c:v>
                </c:pt>
                <c:pt idx="452">
                  <c:v>653.9583333333333</c:v>
                </c:pt>
                <c:pt idx="453">
                  <c:v>656.9583333333333</c:v>
                </c:pt>
                <c:pt idx="454">
                  <c:v>657.9583333333333</c:v>
                </c:pt>
                <c:pt idx="455">
                  <c:v>658.9583333333333</c:v>
                </c:pt>
                <c:pt idx="456">
                  <c:v>659.9583333333333</c:v>
                </c:pt>
                <c:pt idx="457">
                  <c:v>660.9583333333333</c:v>
                </c:pt>
                <c:pt idx="458">
                  <c:v>663.9583333333333</c:v>
                </c:pt>
                <c:pt idx="459">
                  <c:v>664.9583333333333</c:v>
                </c:pt>
                <c:pt idx="460">
                  <c:v>665.9583333333333</c:v>
                </c:pt>
                <c:pt idx="461">
                  <c:v>666.9583333333333</c:v>
                </c:pt>
                <c:pt idx="462">
                  <c:v>667.9583333333333</c:v>
                </c:pt>
                <c:pt idx="463">
                  <c:v>671.0</c:v>
                </c:pt>
                <c:pt idx="464">
                  <c:v>672.0</c:v>
                </c:pt>
                <c:pt idx="465">
                  <c:v>673.0</c:v>
                </c:pt>
                <c:pt idx="466">
                  <c:v>674.0</c:v>
                </c:pt>
                <c:pt idx="467">
                  <c:v>675.0</c:v>
                </c:pt>
                <c:pt idx="468">
                  <c:v>678.0</c:v>
                </c:pt>
                <c:pt idx="469">
                  <c:v>679.0</c:v>
                </c:pt>
                <c:pt idx="470">
                  <c:v>680.0</c:v>
                </c:pt>
                <c:pt idx="471">
                  <c:v>681.0</c:v>
                </c:pt>
                <c:pt idx="472">
                  <c:v>682.0</c:v>
                </c:pt>
                <c:pt idx="473">
                  <c:v>685.0</c:v>
                </c:pt>
                <c:pt idx="474">
                  <c:v>686.0</c:v>
                </c:pt>
                <c:pt idx="475">
                  <c:v>687.0</c:v>
                </c:pt>
                <c:pt idx="476">
                  <c:v>689.0</c:v>
                </c:pt>
                <c:pt idx="477">
                  <c:v>692.0</c:v>
                </c:pt>
                <c:pt idx="478">
                  <c:v>693.0</c:v>
                </c:pt>
                <c:pt idx="479">
                  <c:v>694.0</c:v>
                </c:pt>
                <c:pt idx="480">
                  <c:v>695.0</c:v>
                </c:pt>
                <c:pt idx="481">
                  <c:v>696.0</c:v>
                </c:pt>
                <c:pt idx="482">
                  <c:v>699.0</c:v>
                </c:pt>
                <c:pt idx="483">
                  <c:v>700.0</c:v>
                </c:pt>
                <c:pt idx="484">
                  <c:v>701.0</c:v>
                </c:pt>
                <c:pt idx="485">
                  <c:v>702.0</c:v>
                </c:pt>
                <c:pt idx="486">
                  <c:v>703.0</c:v>
                </c:pt>
                <c:pt idx="487">
                  <c:v>706.0</c:v>
                </c:pt>
                <c:pt idx="488">
                  <c:v>707.0</c:v>
                </c:pt>
                <c:pt idx="489">
                  <c:v>708.0</c:v>
                </c:pt>
                <c:pt idx="490">
                  <c:v>709.0</c:v>
                </c:pt>
                <c:pt idx="491">
                  <c:v>710.0</c:v>
                </c:pt>
                <c:pt idx="492">
                  <c:v>713.0</c:v>
                </c:pt>
                <c:pt idx="493">
                  <c:v>714.0</c:v>
                </c:pt>
                <c:pt idx="494">
                  <c:v>715.0</c:v>
                </c:pt>
                <c:pt idx="495">
                  <c:v>716.0</c:v>
                </c:pt>
                <c:pt idx="496">
                  <c:v>717.0</c:v>
                </c:pt>
                <c:pt idx="497">
                  <c:v>720.0</c:v>
                </c:pt>
                <c:pt idx="498">
                  <c:v>722.0</c:v>
                </c:pt>
                <c:pt idx="499">
                  <c:v>723.0</c:v>
                </c:pt>
                <c:pt idx="500">
                  <c:v>724.0</c:v>
                </c:pt>
                <c:pt idx="501">
                  <c:v>727.0</c:v>
                </c:pt>
                <c:pt idx="502">
                  <c:v>729.0</c:v>
                </c:pt>
                <c:pt idx="503">
                  <c:v>730.0</c:v>
                </c:pt>
                <c:pt idx="504">
                  <c:v>731.0</c:v>
                </c:pt>
                <c:pt idx="505">
                  <c:v>734.0</c:v>
                </c:pt>
                <c:pt idx="506">
                  <c:v>735.0</c:v>
                </c:pt>
                <c:pt idx="507">
                  <c:v>736.0</c:v>
                </c:pt>
                <c:pt idx="508">
                  <c:v>737.0</c:v>
                </c:pt>
                <c:pt idx="509">
                  <c:v>738.0</c:v>
                </c:pt>
                <c:pt idx="510">
                  <c:v>741.0</c:v>
                </c:pt>
                <c:pt idx="511">
                  <c:v>742.0</c:v>
                </c:pt>
                <c:pt idx="512">
                  <c:v>743.0</c:v>
                </c:pt>
                <c:pt idx="513">
                  <c:v>744.0</c:v>
                </c:pt>
                <c:pt idx="514">
                  <c:v>745.0</c:v>
                </c:pt>
                <c:pt idx="515">
                  <c:v>749.0</c:v>
                </c:pt>
                <c:pt idx="516">
                  <c:v>750.0</c:v>
                </c:pt>
                <c:pt idx="517">
                  <c:v>751.0</c:v>
                </c:pt>
                <c:pt idx="518">
                  <c:v>752.0</c:v>
                </c:pt>
                <c:pt idx="519">
                  <c:v>755.0</c:v>
                </c:pt>
                <c:pt idx="520">
                  <c:v>756.0</c:v>
                </c:pt>
                <c:pt idx="521">
                  <c:v>757.0</c:v>
                </c:pt>
                <c:pt idx="522">
                  <c:v>758.0</c:v>
                </c:pt>
                <c:pt idx="523">
                  <c:v>759.0</c:v>
                </c:pt>
                <c:pt idx="524">
                  <c:v>762.0</c:v>
                </c:pt>
                <c:pt idx="525">
                  <c:v>763.0</c:v>
                </c:pt>
                <c:pt idx="526">
                  <c:v>764.0</c:v>
                </c:pt>
                <c:pt idx="527">
                  <c:v>765.0</c:v>
                </c:pt>
                <c:pt idx="528">
                  <c:v>766.0</c:v>
                </c:pt>
                <c:pt idx="529">
                  <c:v>769.0</c:v>
                </c:pt>
                <c:pt idx="530">
                  <c:v>770.0</c:v>
                </c:pt>
                <c:pt idx="531">
                  <c:v>771.0</c:v>
                </c:pt>
                <c:pt idx="532">
                  <c:v>772.0</c:v>
                </c:pt>
                <c:pt idx="533">
                  <c:v>773.0</c:v>
                </c:pt>
                <c:pt idx="534">
                  <c:v>777.0</c:v>
                </c:pt>
                <c:pt idx="535">
                  <c:v>778.0</c:v>
                </c:pt>
                <c:pt idx="536">
                  <c:v>779.0</c:v>
                </c:pt>
                <c:pt idx="537">
                  <c:v>780.0</c:v>
                </c:pt>
                <c:pt idx="538">
                  <c:v>783.0</c:v>
                </c:pt>
                <c:pt idx="539">
                  <c:v>784.0</c:v>
                </c:pt>
                <c:pt idx="540">
                  <c:v>785.0</c:v>
                </c:pt>
                <c:pt idx="541">
                  <c:v>786.0</c:v>
                </c:pt>
                <c:pt idx="542">
                  <c:v>787.0</c:v>
                </c:pt>
                <c:pt idx="543">
                  <c:v>790.0</c:v>
                </c:pt>
                <c:pt idx="544">
                  <c:v>791.0</c:v>
                </c:pt>
                <c:pt idx="545">
                  <c:v>792.0</c:v>
                </c:pt>
                <c:pt idx="546">
                  <c:v>793.0</c:v>
                </c:pt>
                <c:pt idx="547">
                  <c:v>794.0</c:v>
                </c:pt>
                <c:pt idx="548">
                  <c:v>796.9583333333333</c:v>
                </c:pt>
                <c:pt idx="549">
                  <c:v>797.9583333333333</c:v>
                </c:pt>
                <c:pt idx="550">
                  <c:v>798.9583333333333</c:v>
                </c:pt>
                <c:pt idx="551">
                  <c:v>799.9583333333333</c:v>
                </c:pt>
                <c:pt idx="552">
                  <c:v>800.9583333333333</c:v>
                </c:pt>
                <c:pt idx="553">
                  <c:v>803.9583333333333</c:v>
                </c:pt>
                <c:pt idx="554">
                  <c:v>804.9583333333333</c:v>
                </c:pt>
                <c:pt idx="555">
                  <c:v>805.9583333333333</c:v>
                </c:pt>
                <c:pt idx="556">
                  <c:v>806.9583333333333</c:v>
                </c:pt>
                <c:pt idx="557">
                  <c:v>810.9583333333333</c:v>
                </c:pt>
                <c:pt idx="558">
                  <c:v>811.9583333333333</c:v>
                </c:pt>
                <c:pt idx="559">
                  <c:v>812.9583333333333</c:v>
                </c:pt>
                <c:pt idx="560">
                  <c:v>813.9583333333333</c:v>
                </c:pt>
                <c:pt idx="561">
                  <c:v>814.9583333333333</c:v>
                </c:pt>
                <c:pt idx="562">
                  <c:v>817.9583333333333</c:v>
                </c:pt>
                <c:pt idx="563">
                  <c:v>818.9583333333333</c:v>
                </c:pt>
                <c:pt idx="564">
                  <c:v>819.9583333333333</c:v>
                </c:pt>
                <c:pt idx="565">
                  <c:v>820.9583333333333</c:v>
                </c:pt>
                <c:pt idx="566">
                  <c:v>821.9583333333333</c:v>
                </c:pt>
                <c:pt idx="567">
                  <c:v>824.9583333333333</c:v>
                </c:pt>
                <c:pt idx="568">
                  <c:v>825.9583333333333</c:v>
                </c:pt>
                <c:pt idx="569">
                  <c:v>826.9583333333333</c:v>
                </c:pt>
                <c:pt idx="570">
                  <c:v>827.9583333333333</c:v>
                </c:pt>
                <c:pt idx="571">
                  <c:v>828.9583333333333</c:v>
                </c:pt>
                <c:pt idx="572">
                  <c:v>831.9583333333333</c:v>
                </c:pt>
                <c:pt idx="573">
                  <c:v>832.9583333333333</c:v>
                </c:pt>
                <c:pt idx="574">
                  <c:v>833.9583333333333</c:v>
                </c:pt>
                <c:pt idx="575">
                  <c:v>834.9583333333333</c:v>
                </c:pt>
                <c:pt idx="576">
                  <c:v>835.9583333333333</c:v>
                </c:pt>
                <c:pt idx="577">
                  <c:v>838.9583333333333</c:v>
                </c:pt>
                <c:pt idx="578">
                  <c:v>839.9583333333333</c:v>
                </c:pt>
                <c:pt idx="579">
                  <c:v>840.9583333333333</c:v>
                </c:pt>
                <c:pt idx="580">
                  <c:v>841.9583333333333</c:v>
                </c:pt>
                <c:pt idx="581">
                  <c:v>842.9583333333333</c:v>
                </c:pt>
                <c:pt idx="582">
                  <c:v>845.9583333333333</c:v>
                </c:pt>
                <c:pt idx="583">
                  <c:v>846.9583333333333</c:v>
                </c:pt>
                <c:pt idx="584">
                  <c:v>847.9583333333333</c:v>
                </c:pt>
                <c:pt idx="585">
                  <c:v>848.9583333333333</c:v>
                </c:pt>
                <c:pt idx="586">
                  <c:v>849.9583333333333</c:v>
                </c:pt>
                <c:pt idx="587">
                  <c:v>852.9583333333333</c:v>
                </c:pt>
                <c:pt idx="588">
                  <c:v>853.9583333333333</c:v>
                </c:pt>
                <c:pt idx="589">
                  <c:v>854.9583333333333</c:v>
                </c:pt>
                <c:pt idx="590">
                  <c:v>855.9583333333333</c:v>
                </c:pt>
                <c:pt idx="591">
                  <c:v>856.9583333333333</c:v>
                </c:pt>
                <c:pt idx="592">
                  <c:v>859.9583333333333</c:v>
                </c:pt>
                <c:pt idx="593">
                  <c:v>860.9583333333333</c:v>
                </c:pt>
                <c:pt idx="594">
                  <c:v>861.9583333333333</c:v>
                </c:pt>
                <c:pt idx="595">
                  <c:v>862.9583333333333</c:v>
                </c:pt>
                <c:pt idx="596">
                  <c:v>863.9583333333333</c:v>
                </c:pt>
                <c:pt idx="597">
                  <c:v>866.9583333333333</c:v>
                </c:pt>
                <c:pt idx="598">
                  <c:v>867.9583333333333</c:v>
                </c:pt>
                <c:pt idx="599">
                  <c:v>868.9583333333333</c:v>
                </c:pt>
                <c:pt idx="600">
                  <c:v>869.9583333333333</c:v>
                </c:pt>
                <c:pt idx="601">
                  <c:v>870.9583333333333</c:v>
                </c:pt>
                <c:pt idx="602">
                  <c:v>874.9583333333333</c:v>
                </c:pt>
                <c:pt idx="603">
                  <c:v>875.9583333333333</c:v>
                </c:pt>
                <c:pt idx="604">
                  <c:v>876.9583333333333</c:v>
                </c:pt>
                <c:pt idx="605">
                  <c:v>877.9583333333333</c:v>
                </c:pt>
                <c:pt idx="606">
                  <c:v>880.9583333333333</c:v>
                </c:pt>
                <c:pt idx="607">
                  <c:v>881.9583333333333</c:v>
                </c:pt>
                <c:pt idx="608">
                  <c:v>882.9583333333333</c:v>
                </c:pt>
                <c:pt idx="609">
                  <c:v>883.9583333333333</c:v>
                </c:pt>
                <c:pt idx="610">
                  <c:v>884.9583333333333</c:v>
                </c:pt>
                <c:pt idx="611">
                  <c:v>887.9583333333333</c:v>
                </c:pt>
                <c:pt idx="612">
                  <c:v>888.9583333333333</c:v>
                </c:pt>
                <c:pt idx="613">
                  <c:v>889.9583333333333</c:v>
                </c:pt>
                <c:pt idx="614">
                  <c:v>890.9583333333333</c:v>
                </c:pt>
                <c:pt idx="615">
                  <c:v>891.9583333333333</c:v>
                </c:pt>
                <c:pt idx="616">
                  <c:v>894.9583333333333</c:v>
                </c:pt>
                <c:pt idx="617">
                  <c:v>895.9583333333333</c:v>
                </c:pt>
                <c:pt idx="618">
                  <c:v>896.9583333333333</c:v>
                </c:pt>
                <c:pt idx="619">
                  <c:v>897.9583333333333</c:v>
                </c:pt>
                <c:pt idx="620">
                  <c:v>898.9583333333333</c:v>
                </c:pt>
                <c:pt idx="621">
                  <c:v>901.9583333333333</c:v>
                </c:pt>
                <c:pt idx="622">
                  <c:v>902.9583333333333</c:v>
                </c:pt>
                <c:pt idx="623">
                  <c:v>903.9583333333333</c:v>
                </c:pt>
                <c:pt idx="624">
                  <c:v>904.9583333333333</c:v>
                </c:pt>
                <c:pt idx="625">
                  <c:v>905.9583333333333</c:v>
                </c:pt>
                <c:pt idx="626">
                  <c:v>908.9583333333333</c:v>
                </c:pt>
                <c:pt idx="627">
                  <c:v>909.9583333333333</c:v>
                </c:pt>
                <c:pt idx="628">
                  <c:v>910.9583333333333</c:v>
                </c:pt>
                <c:pt idx="629">
                  <c:v>911.9583333333333</c:v>
                </c:pt>
                <c:pt idx="630">
                  <c:v>915.9583333333333</c:v>
                </c:pt>
                <c:pt idx="631">
                  <c:v>916.9583333333333</c:v>
                </c:pt>
                <c:pt idx="632">
                  <c:v>917.9583333333333</c:v>
                </c:pt>
                <c:pt idx="633">
                  <c:v>918.9583333333333</c:v>
                </c:pt>
                <c:pt idx="634">
                  <c:v>919.9583333333333</c:v>
                </c:pt>
                <c:pt idx="635">
                  <c:v>922.9583333333333</c:v>
                </c:pt>
                <c:pt idx="636">
                  <c:v>923.9583333333333</c:v>
                </c:pt>
                <c:pt idx="637">
                  <c:v>924.9583333333333</c:v>
                </c:pt>
                <c:pt idx="638">
                  <c:v>925.9583333333333</c:v>
                </c:pt>
                <c:pt idx="639">
                  <c:v>926.9583333333333</c:v>
                </c:pt>
                <c:pt idx="640">
                  <c:v>929.9583333333333</c:v>
                </c:pt>
                <c:pt idx="641">
                  <c:v>930.9583333333333</c:v>
                </c:pt>
                <c:pt idx="642">
                  <c:v>931.9583333333333</c:v>
                </c:pt>
                <c:pt idx="643">
                  <c:v>932.9583333333333</c:v>
                </c:pt>
                <c:pt idx="644">
                  <c:v>933.9583333333333</c:v>
                </c:pt>
                <c:pt idx="645">
                  <c:v>936.9583333333333</c:v>
                </c:pt>
                <c:pt idx="646">
                  <c:v>937.9583333333333</c:v>
                </c:pt>
                <c:pt idx="647">
                  <c:v>938.9583333333333</c:v>
                </c:pt>
                <c:pt idx="648">
                  <c:v>939.9583333333333</c:v>
                </c:pt>
                <c:pt idx="649">
                  <c:v>940.9583333333333</c:v>
                </c:pt>
                <c:pt idx="650">
                  <c:v>943.9583333333333</c:v>
                </c:pt>
                <c:pt idx="651">
                  <c:v>944.9583333333333</c:v>
                </c:pt>
                <c:pt idx="652">
                  <c:v>945.9583333333333</c:v>
                </c:pt>
                <c:pt idx="653">
                  <c:v>946.9583333333333</c:v>
                </c:pt>
                <c:pt idx="654">
                  <c:v>947.9583333333333</c:v>
                </c:pt>
                <c:pt idx="655">
                  <c:v>950.9583333333333</c:v>
                </c:pt>
                <c:pt idx="656">
                  <c:v>951.9583333333333</c:v>
                </c:pt>
                <c:pt idx="657">
                  <c:v>952.9583333333333</c:v>
                </c:pt>
                <c:pt idx="658">
                  <c:v>953.9583333333333</c:v>
                </c:pt>
                <c:pt idx="659">
                  <c:v>954.9583333333333</c:v>
                </c:pt>
                <c:pt idx="660">
                  <c:v>957.9583333333333</c:v>
                </c:pt>
                <c:pt idx="661">
                  <c:v>958.9583333333333</c:v>
                </c:pt>
                <c:pt idx="662">
                  <c:v>959.9583333333333</c:v>
                </c:pt>
                <c:pt idx="663">
                  <c:v>960.9583333333333</c:v>
                </c:pt>
                <c:pt idx="664">
                  <c:v>961.9583333333333</c:v>
                </c:pt>
                <c:pt idx="665">
                  <c:v>964.9583333333333</c:v>
                </c:pt>
                <c:pt idx="666">
                  <c:v>965.9583333333333</c:v>
                </c:pt>
                <c:pt idx="667">
                  <c:v>966.9583333333333</c:v>
                </c:pt>
                <c:pt idx="668">
                  <c:v>967.9583333333333</c:v>
                </c:pt>
                <c:pt idx="669">
                  <c:v>968.9583333333333</c:v>
                </c:pt>
                <c:pt idx="670">
                  <c:v>972.9583333333333</c:v>
                </c:pt>
                <c:pt idx="671">
                  <c:v>973.9583333333333</c:v>
                </c:pt>
                <c:pt idx="672">
                  <c:v>974.9583333333333</c:v>
                </c:pt>
                <c:pt idx="673">
                  <c:v>975.9583333333333</c:v>
                </c:pt>
                <c:pt idx="674">
                  <c:v>978.9583333333333</c:v>
                </c:pt>
                <c:pt idx="675">
                  <c:v>979.9583333333333</c:v>
                </c:pt>
                <c:pt idx="676">
                  <c:v>980.9583333333333</c:v>
                </c:pt>
                <c:pt idx="677">
                  <c:v>981.9583333333333</c:v>
                </c:pt>
                <c:pt idx="678">
                  <c:v>982.9583333333333</c:v>
                </c:pt>
                <c:pt idx="679">
                  <c:v>985.9583333333333</c:v>
                </c:pt>
                <c:pt idx="680">
                  <c:v>986.9583333333333</c:v>
                </c:pt>
                <c:pt idx="681">
                  <c:v>987.9583333333333</c:v>
                </c:pt>
                <c:pt idx="682">
                  <c:v>988.9583333333333</c:v>
                </c:pt>
                <c:pt idx="683">
                  <c:v>989.9583333333333</c:v>
                </c:pt>
                <c:pt idx="684">
                  <c:v>992.9583333333333</c:v>
                </c:pt>
                <c:pt idx="685">
                  <c:v>993.9583333333333</c:v>
                </c:pt>
                <c:pt idx="686">
                  <c:v>994.9583333333333</c:v>
                </c:pt>
                <c:pt idx="687">
                  <c:v>995.9583333333333</c:v>
                </c:pt>
                <c:pt idx="688">
                  <c:v>996.9583333333333</c:v>
                </c:pt>
                <c:pt idx="689">
                  <c:v>999.9583333333333</c:v>
                </c:pt>
                <c:pt idx="690">
                  <c:v>1000.958333333333</c:v>
                </c:pt>
                <c:pt idx="691">
                  <c:v>1001.958333333333</c:v>
                </c:pt>
                <c:pt idx="692">
                  <c:v>1002.958333333333</c:v>
                </c:pt>
                <c:pt idx="693">
                  <c:v>1003.958333333333</c:v>
                </c:pt>
                <c:pt idx="694">
                  <c:v>1006.958333333333</c:v>
                </c:pt>
                <c:pt idx="695">
                  <c:v>1007.958333333333</c:v>
                </c:pt>
                <c:pt idx="696">
                  <c:v>1008.958333333333</c:v>
                </c:pt>
                <c:pt idx="697">
                  <c:v>1009.958333333333</c:v>
                </c:pt>
                <c:pt idx="698">
                  <c:v>1010.958333333333</c:v>
                </c:pt>
                <c:pt idx="699">
                  <c:v>1013.958333333333</c:v>
                </c:pt>
                <c:pt idx="700">
                  <c:v>1014.958333333333</c:v>
                </c:pt>
                <c:pt idx="701">
                  <c:v>1015.958333333333</c:v>
                </c:pt>
                <c:pt idx="702">
                  <c:v>1016.958333333333</c:v>
                </c:pt>
                <c:pt idx="703">
                  <c:v>1017.958333333333</c:v>
                </c:pt>
                <c:pt idx="704">
                  <c:v>1020.958333333333</c:v>
                </c:pt>
                <c:pt idx="705">
                  <c:v>1021.958333333333</c:v>
                </c:pt>
                <c:pt idx="706">
                  <c:v>1022.958333333333</c:v>
                </c:pt>
                <c:pt idx="707">
                  <c:v>1023.958333333333</c:v>
                </c:pt>
                <c:pt idx="708">
                  <c:v>1024.958333333333</c:v>
                </c:pt>
                <c:pt idx="709">
                  <c:v>1027.958333333333</c:v>
                </c:pt>
                <c:pt idx="710">
                  <c:v>1028.958333333333</c:v>
                </c:pt>
                <c:pt idx="711">
                  <c:v>1029.958333333333</c:v>
                </c:pt>
                <c:pt idx="712">
                  <c:v>1030.958333333333</c:v>
                </c:pt>
                <c:pt idx="713">
                  <c:v>1031.958333333333</c:v>
                </c:pt>
                <c:pt idx="714">
                  <c:v>1035.0</c:v>
                </c:pt>
                <c:pt idx="715">
                  <c:v>1036.0</c:v>
                </c:pt>
                <c:pt idx="716">
                  <c:v>1037.0</c:v>
                </c:pt>
                <c:pt idx="717">
                  <c:v>1038.0</c:v>
                </c:pt>
                <c:pt idx="718">
                  <c:v>1039.0</c:v>
                </c:pt>
                <c:pt idx="719">
                  <c:v>1042.0</c:v>
                </c:pt>
                <c:pt idx="720">
                  <c:v>1043.0</c:v>
                </c:pt>
                <c:pt idx="721">
                  <c:v>1044.0</c:v>
                </c:pt>
                <c:pt idx="722">
                  <c:v>1045.0</c:v>
                </c:pt>
                <c:pt idx="723">
                  <c:v>1046.0</c:v>
                </c:pt>
                <c:pt idx="724">
                  <c:v>1049.0</c:v>
                </c:pt>
                <c:pt idx="725">
                  <c:v>1050.0</c:v>
                </c:pt>
                <c:pt idx="726">
                  <c:v>1051.0</c:v>
                </c:pt>
                <c:pt idx="727">
                  <c:v>1052.0</c:v>
                </c:pt>
                <c:pt idx="728">
                  <c:v>1053.0</c:v>
                </c:pt>
                <c:pt idx="729">
                  <c:v>1056.0</c:v>
                </c:pt>
                <c:pt idx="730">
                  <c:v>1057.0</c:v>
                </c:pt>
                <c:pt idx="731">
                  <c:v>1058.0</c:v>
                </c:pt>
                <c:pt idx="732">
                  <c:v>1060.0</c:v>
                </c:pt>
                <c:pt idx="733">
                  <c:v>1063.0</c:v>
                </c:pt>
                <c:pt idx="734">
                  <c:v>1064.0</c:v>
                </c:pt>
                <c:pt idx="735">
                  <c:v>1065.0</c:v>
                </c:pt>
                <c:pt idx="736">
                  <c:v>1066.0</c:v>
                </c:pt>
                <c:pt idx="737">
                  <c:v>1067.0</c:v>
                </c:pt>
                <c:pt idx="738">
                  <c:v>1070.0</c:v>
                </c:pt>
                <c:pt idx="739">
                  <c:v>1071.0</c:v>
                </c:pt>
                <c:pt idx="740">
                  <c:v>1072.0</c:v>
                </c:pt>
                <c:pt idx="741">
                  <c:v>1073.0</c:v>
                </c:pt>
                <c:pt idx="742">
                  <c:v>1074.0</c:v>
                </c:pt>
                <c:pt idx="743">
                  <c:v>1077.0</c:v>
                </c:pt>
                <c:pt idx="744">
                  <c:v>1078.0</c:v>
                </c:pt>
                <c:pt idx="745">
                  <c:v>1079.0</c:v>
                </c:pt>
                <c:pt idx="746">
                  <c:v>1080.0</c:v>
                </c:pt>
                <c:pt idx="747">
                  <c:v>1081.0</c:v>
                </c:pt>
                <c:pt idx="748">
                  <c:v>1084.0</c:v>
                </c:pt>
                <c:pt idx="749">
                  <c:v>1085.0</c:v>
                </c:pt>
                <c:pt idx="750">
                  <c:v>1086.0</c:v>
                </c:pt>
                <c:pt idx="751">
                  <c:v>1088.0</c:v>
                </c:pt>
                <c:pt idx="752">
                  <c:v>1091.0</c:v>
                </c:pt>
                <c:pt idx="753">
                  <c:v>1092.0</c:v>
                </c:pt>
                <c:pt idx="754">
                  <c:v>1093.0</c:v>
                </c:pt>
                <c:pt idx="755">
                  <c:v>1095.0</c:v>
                </c:pt>
                <c:pt idx="756">
                  <c:v>1098.0</c:v>
                </c:pt>
                <c:pt idx="757">
                  <c:v>1099.0</c:v>
                </c:pt>
                <c:pt idx="758">
                  <c:v>1100.0</c:v>
                </c:pt>
                <c:pt idx="759">
                  <c:v>1101.0</c:v>
                </c:pt>
                <c:pt idx="760">
                  <c:v>1102.0</c:v>
                </c:pt>
                <c:pt idx="761">
                  <c:v>1105.0</c:v>
                </c:pt>
                <c:pt idx="762">
                  <c:v>1106.0</c:v>
                </c:pt>
                <c:pt idx="763">
                  <c:v>1107.0</c:v>
                </c:pt>
                <c:pt idx="764">
                  <c:v>1108.0</c:v>
                </c:pt>
                <c:pt idx="765">
                  <c:v>1109.0</c:v>
                </c:pt>
                <c:pt idx="766">
                  <c:v>1113.0</c:v>
                </c:pt>
                <c:pt idx="767">
                  <c:v>1114.0</c:v>
                </c:pt>
                <c:pt idx="768">
                  <c:v>1115.0</c:v>
                </c:pt>
                <c:pt idx="769">
                  <c:v>1116.0</c:v>
                </c:pt>
                <c:pt idx="770">
                  <c:v>1119.0</c:v>
                </c:pt>
                <c:pt idx="771">
                  <c:v>1120.0</c:v>
                </c:pt>
                <c:pt idx="772">
                  <c:v>1121.0</c:v>
                </c:pt>
                <c:pt idx="773">
                  <c:v>1122.0</c:v>
                </c:pt>
                <c:pt idx="774">
                  <c:v>1123.0</c:v>
                </c:pt>
                <c:pt idx="775">
                  <c:v>1126.0</c:v>
                </c:pt>
                <c:pt idx="776">
                  <c:v>1127.0</c:v>
                </c:pt>
                <c:pt idx="777">
                  <c:v>1128.0</c:v>
                </c:pt>
                <c:pt idx="778">
                  <c:v>1129.0</c:v>
                </c:pt>
                <c:pt idx="779">
                  <c:v>1130.0</c:v>
                </c:pt>
                <c:pt idx="780">
                  <c:v>1133.0</c:v>
                </c:pt>
                <c:pt idx="781">
                  <c:v>1134.0</c:v>
                </c:pt>
                <c:pt idx="782">
                  <c:v>1135.0</c:v>
                </c:pt>
                <c:pt idx="783">
                  <c:v>1136.0</c:v>
                </c:pt>
                <c:pt idx="784">
                  <c:v>1137.0</c:v>
                </c:pt>
                <c:pt idx="785">
                  <c:v>1141.0</c:v>
                </c:pt>
                <c:pt idx="786">
                  <c:v>1142.0</c:v>
                </c:pt>
                <c:pt idx="787">
                  <c:v>1143.0</c:v>
                </c:pt>
                <c:pt idx="788">
                  <c:v>1144.0</c:v>
                </c:pt>
                <c:pt idx="789">
                  <c:v>1147.0</c:v>
                </c:pt>
                <c:pt idx="790">
                  <c:v>1148.0</c:v>
                </c:pt>
                <c:pt idx="791">
                  <c:v>1149.0</c:v>
                </c:pt>
                <c:pt idx="792">
                  <c:v>1150.0</c:v>
                </c:pt>
                <c:pt idx="793">
                  <c:v>1151.0</c:v>
                </c:pt>
                <c:pt idx="794">
                  <c:v>1154.0</c:v>
                </c:pt>
                <c:pt idx="795">
                  <c:v>1155.0</c:v>
                </c:pt>
                <c:pt idx="796">
                  <c:v>1156.0</c:v>
                </c:pt>
                <c:pt idx="797">
                  <c:v>1157.0</c:v>
                </c:pt>
                <c:pt idx="798">
                  <c:v>1158.0</c:v>
                </c:pt>
                <c:pt idx="799">
                  <c:v>1160.958333333333</c:v>
                </c:pt>
                <c:pt idx="800">
                  <c:v>1161.958333333333</c:v>
                </c:pt>
                <c:pt idx="801">
                  <c:v>1162.958333333333</c:v>
                </c:pt>
                <c:pt idx="802">
                  <c:v>1163.958333333333</c:v>
                </c:pt>
                <c:pt idx="803">
                  <c:v>1164.958333333333</c:v>
                </c:pt>
                <c:pt idx="804">
                  <c:v>1167.958333333333</c:v>
                </c:pt>
                <c:pt idx="805">
                  <c:v>1168.958333333333</c:v>
                </c:pt>
                <c:pt idx="806">
                  <c:v>1169.958333333333</c:v>
                </c:pt>
                <c:pt idx="807">
                  <c:v>1170.958333333333</c:v>
                </c:pt>
                <c:pt idx="808">
                  <c:v>1171.958333333333</c:v>
                </c:pt>
                <c:pt idx="809">
                  <c:v>1174.958333333333</c:v>
                </c:pt>
                <c:pt idx="810">
                  <c:v>1175.958333333333</c:v>
                </c:pt>
                <c:pt idx="811">
                  <c:v>1176.958333333333</c:v>
                </c:pt>
                <c:pt idx="812">
                  <c:v>1177.958333333333</c:v>
                </c:pt>
                <c:pt idx="813">
                  <c:v>1178.958333333333</c:v>
                </c:pt>
                <c:pt idx="814">
                  <c:v>1181.958333333333</c:v>
                </c:pt>
                <c:pt idx="815">
                  <c:v>1182.958333333333</c:v>
                </c:pt>
                <c:pt idx="816">
                  <c:v>1183.958333333333</c:v>
                </c:pt>
                <c:pt idx="817">
                  <c:v>1184.958333333333</c:v>
                </c:pt>
                <c:pt idx="818">
                  <c:v>1185.958333333333</c:v>
                </c:pt>
                <c:pt idx="819">
                  <c:v>1188.958333333333</c:v>
                </c:pt>
                <c:pt idx="820">
                  <c:v>1189.958333333333</c:v>
                </c:pt>
                <c:pt idx="821">
                  <c:v>1190.958333333333</c:v>
                </c:pt>
                <c:pt idx="822">
                  <c:v>1191.958333333333</c:v>
                </c:pt>
                <c:pt idx="823">
                  <c:v>1195.958333333333</c:v>
                </c:pt>
                <c:pt idx="824">
                  <c:v>1196.958333333333</c:v>
                </c:pt>
                <c:pt idx="825">
                  <c:v>1197.958333333333</c:v>
                </c:pt>
                <c:pt idx="826">
                  <c:v>1198.958333333333</c:v>
                </c:pt>
                <c:pt idx="827">
                  <c:v>1199.958333333333</c:v>
                </c:pt>
                <c:pt idx="828">
                  <c:v>1202.958333333333</c:v>
                </c:pt>
                <c:pt idx="829">
                  <c:v>1203.958333333333</c:v>
                </c:pt>
                <c:pt idx="830">
                  <c:v>1204.958333333333</c:v>
                </c:pt>
                <c:pt idx="831">
                  <c:v>1205.958333333333</c:v>
                </c:pt>
                <c:pt idx="832">
                  <c:v>1206.958333333333</c:v>
                </c:pt>
                <c:pt idx="833">
                  <c:v>1209.958333333333</c:v>
                </c:pt>
                <c:pt idx="834">
                  <c:v>1210.958333333333</c:v>
                </c:pt>
                <c:pt idx="835">
                  <c:v>1211.958333333333</c:v>
                </c:pt>
                <c:pt idx="836">
                  <c:v>1212.958333333333</c:v>
                </c:pt>
                <c:pt idx="837">
                  <c:v>1213.958333333333</c:v>
                </c:pt>
                <c:pt idx="838">
                  <c:v>1216.958333333333</c:v>
                </c:pt>
                <c:pt idx="839">
                  <c:v>1217.958333333333</c:v>
                </c:pt>
                <c:pt idx="840">
                  <c:v>1218.958333333333</c:v>
                </c:pt>
                <c:pt idx="841">
                  <c:v>1219.958333333333</c:v>
                </c:pt>
                <c:pt idx="842">
                  <c:v>1220.958333333333</c:v>
                </c:pt>
                <c:pt idx="843">
                  <c:v>1223.958333333333</c:v>
                </c:pt>
                <c:pt idx="844">
                  <c:v>1224.958333333333</c:v>
                </c:pt>
                <c:pt idx="845">
                  <c:v>1225.958333333333</c:v>
                </c:pt>
                <c:pt idx="846">
                  <c:v>1226.958333333333</c:v>
                </c:pt>
                <c:pt idx="847">
                  <c:v>1227.958333333333</c:v>
                </c:pt>
                <c:pt idx="848">
                  <c:v>1230.958333333333</c:v>
                </c:pt>
                <c:pt idx="849">
                  <c:v>1231.958333333333</c:v>
                </c:pt>
                <c:pt idx="850">
                  <c:v>1232.958333333333</c:v>
                </c:pt>
                <c:pt idx="851">
                  <c:v>1233.958333333333</c:v>
                </c:pt>
                <c:pt idx="852">
                  <c:v>1234.958333333333</c:v>
                </c:pt>
                <c:pt idx="853">
                  <c:v>1238.958333333333</c:v>
                </c:pt>
                <c:pt idx="854">
                  <c:v>1239.958333333333</c:v>
                </c:pt>
                <c:pt idx="855">
                  <c:v>1240.958333333333</c:v>
                </c:pt>
                <c:pt idx="856">
                  <c:v>1241.958333333333</c:v>
                </c:pt>
                <c:pt idx="857">
                  <c:v>1244.958333333333</c:v>
                </c:pt>
                <c:pt idx="858">
                  <c:v>1245.958333333333</c:v>
                </c:pt>
                <c:pt idx="859">
                  <c:v>1246.958333333333</c:v>
                </c:pt>
                <c:pt idx="860">
                  <c:v>1247.958333333333</c:v>
                </c:pt>
                <c:pt idx="861">
                  <c:v>1248.958333333333</c:v>
                </c:pt>
                <c:pt idx="862">
                  <c:v>1251.958333333333</c:v>
                </c:pt>
                <c:pt idx="863">
                  <c:v>1252.958333333333</c:v>
                </c:pt>
                <c:pt idx="864">
                  <c:v>1253.958333333333</c:v>
                </c:pt>
                <c:pt idx="865">
                  <c:v>1254.958333333333</c:v>
                </c:pt>
                <c:pt idx="866">
                  <c:v>1255.958333333333</c:v>
                </c:pt>
                <c:pt idx="867">
                  <c:v>1258.958333333333</c:v>
                </c:pt>
                <c:pt idx="868">
                  <c:v>1259.958333333333</c:v>
                </c:pt>
                <c:pt idx="869">
                  <c:v>1260.958333333333</c:v>
                </c:pt>
                <c:pt idx="870">
                  <c:v>1261.958333333333</c:v>
                </c:pt>
                <c:pt idx="871">
                  <c:v>1262.958333333333</c:v>
                </c:pt>
                <c:pt idx="872">
                  <c:v>1265.958333333333</c:v>
                </c:pt>
                <c:pt idx="873">
                  <c:v>1266.958333333333</c:v>
                </c:pt>
                <c:pt idx="874">
                  <c:v>1267.958333333333</c:v>
                </c:pt>
                <c:pt idx="875">
                  <c:v>1268.958333333333</c:v>
                </c:pt>
                <c:pt idx="876">
                  <c:v>1269.958333333333</c:v>
                </c:pt>
                <c:pt idx="877">
                  <c:v>1272.958333333333</c:v>
                </c:pt>
                <c:pt idx="878">
                  <c:v>1273.958333333333</c:v>
                </c:pt>
                <c:pt idx="879">
                  <c:v>1274.958333333333</c:v>
                </c:pt>
                <c:pt idx="880">
                  <c:v>1275.958333333333</c:v>
                </c:pt>
                <c:pt idx="881">
                  <c:v>1279.958333333333</c:v>
                </c:pt>
                <c:pt idx="882">
                  <c:v>1280.958333333333</c:v>
                </c:pt>
                <c:pt idx="883">
                  <c:v>1281.958333333333</c:v>
                </c:pt>
                <c:pt idx="884">
                  <c:v>1282.958333333333</c:v>
                </c:pt>
                <c:pt idx="885">
                  <c:v>1283.958333333333</c:v>
                </c:pt>
                <c:pt idx="886">
                  <c:v>1286.958333333333</c:v>
                </c:pt>
                <c:pt idx="887">
                  <c:v>1287.958333333333</c:v>
                </c:pt>
                <c:pt idx="888">
                  <c:v>1288.958333333333</c:v>
                </c:pt>
                <c:pt idx="889">
                  <c:v>1289.958333333333</c:v>
                </c:pt>
                <c:pt idx="890">
                  <c:v>1290.958333333333</c:v>
                </c:pt>
                <c:pt idx="891">
                  <c:v>1293.958333333333</c:v>
                </c:pt>
                <c:pt idx="892">
                  <c:v>1294.958333333333</c:v>
                </c:pt>
                <c:pt idx="893">
                  <c:v>1295.958333333333</c:v>
                </c:pt>
                <c:pt idx="894">
                  <c:v>1296.958333333333</c:v>
                </c:pt>
                <c:pt idx="895">
                  <c:v>1297.958333333333</c:v>
                </c:pt>
                <c:pt idx="896">
                  <c:v>1300.958333333333</c:v>
                </c:pt>
                <c:pt idx="897">
                  <c:v>1301.958333333333</c:v>
                </c:pt>
                <c:pt idx="898">
                  <c:v>1302.958333333333</c:v>
                </c:pt>
                <c:pt idx="899">
                  <c:v>1303.958333333333</c:v>
                </c:pt>
                <c:pt idx="900">
                  <c:v>1304.958333333333</c:v>
                </c:pt>
                <c:pt idx="901">
                  <c:v>1307.958333333333</c:v>
                </c:pt>
                <c:pt idx="902">
                  <c:v>1308.958333333333</c:v>
                </c:pt>
                <c:pt idx="903">
                  <c:v>1309.958333333333</c:v>
                </c:pt>
                <c:pt idx="904">
                  <c:v>1310.958333333333</c:v>
                </c:pt>
                <c:pt idx="905">
                  <c:v>1311.958333333333</c:v>
                </c:pt>
                <c:pt idx="906">
                  <c:v>1314.958333333333</c:v>
                </c:pt>
                <c:pt idx="907">
                  <c:v>1315.958333333333</c:v>
                </c:pt>
                <c:pt idx="908">
                  <c:v>1316.958333333333</c:v>
                </c:pt>
                <c:pt idx="909">
                  <c:v>1317.958333333333</c:v>
                </c:pt>
                <c:pt idx="910">
                  <c:v>1318.958333333333</c:v>
                </c:pt>
                <c:pt idx="911">
                  <c:v>1321.958333333333</c:v>
                </c:pt>
                <c:pt idx="912">
                  <c:v>1322.958333333333</c:v>
                </c:pt>
                <c:pt idx="913">
                  <c:v>1323.958333333333</c:v>
                </c:pt>
                <c:pt idx="914">
                  <c:v>1324.958333333333</c:v>
                </c:pt>
                <c:pt idx="915">
                  <c:v>1325.958333333333</c:v>
                </c:pt>
                <c:pt idx="916">
                  <c:v>1328.958333333333</c:v>
                </c:pt>
                <c:pt idx="917">
                  <c:v>1329.958333333333</c:v>
                </c:pt>
                <c:pt idx="918">
                  <c:v>1330.958333333333</c:v>
                </c:pt>
                <c:pt idx="919">
                  <c:v>1331.958333333333</c:v>
                </c:pt>
                <c:pt idx="920">
                  <c:v>1332.958333333333</c:v>
                </c:pt>
                <c:pt idx="921">
                  <c:v>1335.958333333333</c:v>
                </c:pt>
                <c:pt idx="922">
                  <c:v>1336.958333333333</c:v>
                </c:pt>
                <c:pt idx="923">
                  <c:v>1337.958333333333</c:v>
                </c:pt>
                <c:pt idx="924">
                  <c:v>1338.958333333333</c:v>
                </c:pt>
                <c:pt idx="925">
                  <c:v>1339.958333333333</c:v>
                </c:pt>
                <c:pt idx="926">
                  <c:v>1343.958333333333</c:v>
                </c:pt>
                <c:pt idx="927">
                  <c:v>1344.958333333333</c:v>
                </c:pt>
                <c:pt idx="928">
                  <c:v>1345.958333333333</c:v>
                </c:pt>
                <c:pt idx="929">
                  <c:v>1346.958333333333</c:v>
                </c:pt>
                <c:pt idx="930">
                  <c:v>1349.958333333333</c:v>
                </c:pt>
                <c:pt idx="931">
                  <c:v>1350.958333333333</c:v>
                </c:pt>
                <c:pt idx="932">
                  <c:v>1351.958333333333</c:v>
                </c:pt>
                <c:pt idx="933">
                  <c:v>1352.958333333333</c:v>
                </c:pt>
                <c:pt idx="934">
                  <c:v>1353.958333333333</c:v>
                </c:pt>
                <c:pt idx="935">
                  <c:v>1356.958333333333</c:v>
                </c:pt>
                <c:pt idx="936">
                  <c:v>1357.958333333333</c:v>
                </c:pt>
                <c:pt idx="937">
                  <c:v>1358.958333333333</c:v>
                </c:pt>
                <c:pt idx="938">
                  <c:v>1359.958333333333</c:v>
                </c:pt>
                <c:pt idx="939">
                  <c:v>1360.958333333333</c:v>
                </c:pt>
                <c:pt idx="940">
                  <c:v>1363.958333333333</c:v>
                </c:pt>
                <c:pt idx="941">
                  <c:v>1364.958333333333</c:v>
                </c:pt>
                <c:pt idx="942">
                  <c:v>1365.958333333333</c:v>
                </c:pt>
                <c:pt idx="943">
                  <c:v>1366.958333333333</c:v>
                </c:pt>
                <c:pt idx="944">
                  <c:v>1367.958333333333</c:v>
                </c:pt>
                <c:pt idx="945">
                  <c:v>1370.958333333333</c:v>
                </c:pt>
                <c:pt idx="946">
                  <c:v>1371.958333333333</c:v>
                </c:pt>
                <c:pt idx="947">
                  <c:v>1372.958333333333</c:v>
                </c:pt>
                <c:pt idx="948">
                  <c:v>1373.958333333333</c:v>
                </c:pt>
                <c:pt idx="949">
                  <c:v>1374.958333333333</c:v>
                </c:pt>
                <c:pt idx="950">
                  <c:v>1377.958333333333</c:v>
                </c:pt>
                <c:pt idx="951">
                  <c:v>1378.958333333333</c:v>
                </c:pt>
                <c:pt idx="952">
                  <c:v>1379.958333333333</c:v>
                </c:pt>
                <c:pt idx="953">
                  <c:v>1380.958333333333</c:v>
                </c:pt>
                <c:pt idx="954">
                  <c:v>1381.958333333333</c:v>
                </c:pt>
                <c:pt idx="955">
                  <c:v>1384.958333333333</c:v>
                </c:pt>
                <c:pt idx="956">
                  <c:v>1385.958333333333</c:v>
                </c:pt>
                <c:pt idx="957">
                  <c:v>1386.958333333333</c:v>
                </c:pt>
                <c:pt idx="958">
                  <c:v>1387.958333333333</c:v>
                </c:pt>
                <c:pt idx="959">
                  <c:v>1388.958333333333</c:v>
                </c:pt>
                <c:pt idx="960">
                  <c:v>1391.958333333333</c:v>
                </c:pt>
                <c:pt idx="961">
                  <c:v>1392.958333333333</c:v>
                </c:pt>
                <c:pt idx="962">
                  <c:v>1393.958333333333</c:v>
                </c:pt>
                <c:pt idx="963">
                  <c:v>1394.958333333333</c:v>
                </c:pt>
                <c:pt idx="964">
                  <c:v>1395.958333333333</c:v>
                </c:pt>
                <c:pt idx="965">
                  <c:v>1399.0</c:v>
                </c:pt>
                <c:pt idx="966">
                  <c:v>1400.0</c:v>
                </c:pt>
                <c:pt idx="967">
                  <c:v>1401.0</c:v>
                </c:pt>
                <c:pt idx="968">
                  <c:v>1402.0</c:v>
                </c:pt>
                <c:pt idx="969">
                  <c:v>1403.0</c:v>
                </c:pt>
                <c:pt idx="970">
                  <c:v>1406.0</c:v>
                </c:pt>
                <c:pt idx="971">
                  <c:v>1407.0</c:v>
                </c:pt>
                <c:pt idx="972">
                  <c:v>1408.0</c:v>
                </c:pt>
                <c:pt idx="973">
                  <c:v>1409.0</c:v>
                </c:pt>
                <c:pt idx="974">
                  <c:v>1410.0</c:v>
                </c:pt>
                <c:pt idx="975">
                  <c:v>1413.0</c:v>
                </c:pt>
                <c:pt idx="976">
                  <c:v>1414.0</c:v>
                </c:pt>
                <c:pt idx="977">
                  <c:v>1415.0</c:v>
                </c:pt>
                <c:pt idx="978">
                  <c:v>1416.0</c:v>
                </c:pt>
                <c:pt idx="979">
                  <c:v>1417.0</c:v>
                </c:pt>
                <c:pt idx="980">
                  <c:v>1420.0</c:v>
                </c:pt>
                <c:pt idx="981">
                  <c:v>1421.0</c:v>
                </c:pt>
                <c:pt idx="982">
                  <c:v>1422.0</c:v>
                </c:pt>
                <c:pt idx="983">
                  <c:v>1424.0</c:v>
                </c:pt>
                <c:pt idx="984">
                  <c:v>1427.0</c:v>
                </c:pt>
                <c:pt idx="985">
                  <c:v>1428.0</c:v>
                </c:pt>
                <c:pt idx="986">
                  <c:v>1429.0</c:v>
                </c:pt>
                <c:pt idx="987">
                  <c:v>1430.0</c:v>
                </c:pt>
                <c:pt idx="988">
                  <c:v>1431.0</c:v>
                </c:pt>
                <c:pt idx="989">
                  <c:v>1434.0</c:v>
                </c:pt>
                <c:pt idx="990">
                  <c:v>1435.0</c:v>
                </c:pt>
                <c:pt idx="991">
                  <c:v>1436.0</c:v>
                </c:pt>
                <c:pt idx="992">
                  <c:v>1437.0</c:v>
                </c:pt>
                <c:pt idx="993">
                  <c:v>1438.0</c:v>
                </c:pt>
                <c:pt idx="994">
                  <c:v>1441.0</c:v>
                </c:pt>
                <c:pt idx="995">
                  <c:v>1442.0</c:v>
                </c:pt>
                <c:pt idx="996">
                  <c:v>1443.0</c:v>
                </c:pt>
                <c:pt idx="997">
                  <c:v>1444.0</c:v>
                </c:pt>
                <c:pt idx="998">
                  <c:v>1445.0</c:v>
                </c:pt>
                <c:pt idx="999">
                  <c:v>1448.0</c:v>
                </c:pt>
                <c:pt idx="1000">
                  <c:v>1449.0</c:v>
                </c:pt>
                <c:pt idx="1001">
                  <c:v>1450.0</c:v>
                </c:pt>
                <c:pt idx="1002">
                  <c:v>1451.0</c:v>
                </c:pt>
                <c:pt idx="1003">
                  <c:v>1455.0</c:v>
                </c:pt>
                <c:pt idx="1004">
                  <c:v>1456.0</c:v>
                </c:pt>
                <c:pt idx="1005">
                  <c:v>1457.0</c:v>
                </c:pt>
                <c:pt idx="1006">
                  <c:v>1458.0</c:v>
                </c:pt>
                <c:pt idx="1007">
                  <c:v>1462.0</c:v>
                </c:pt>
                <c:pt idx="1008">
                  <c:v>1463.0</c:v>
                </c:pt>
                <c:pt idx="1009">
                  <c:v>1464.0</c:v>
                </c:pt>
                <c:pt idx="1010">
                  <c:v>1465.0</c:v>
                </c:pt>
                <c:pt idx="1011">
                  <c:v>1466.0</c:v>
                </c:pt>
                <c:pt idx="1012">
                  <c:v>1469.0</c:v>
                </c:pt>
                <c:pt idx="1013">
                  <c:v>1470.0</c:v>
                </c:pt>
                <c:pt idx="1014">
                  <c:v>1471.0</c:v>
                </c:pt>
                <c:pt idx="1015">
                  <c:v>1472.0</c:v>
                </c:pt>
                <c:pt idx="1016">
                  <c:v>1473.0</c:v>
                </c:pt>
                <c:pt idx="1017">
                  <c:v>1477.0</c:v>
                </c:pt>
                <c:pt idx="1018">
                  <c:v>1478.0</c:v>
                </c:pt>
                <c:pt idx="1019">
                  <c:v>1479.0</c:v>
                </c:pt>
                <c:pt idx="1020">
                  <c:v>1480.0</c:v>
                </c:pt>
                <c:pt idx="1021">
                  <c:v>1483.0</c:v>
                </c:pt>
                <c:pt idx="1022">
                  <c:v>1484.0</c:v>
                </c:pt>
                <c:pt idx="1023">
                  <c:v>1485.0</c:v>
                </c:pt>
                <c:pt idx="1024">
                  <c:v>1486.0</c:v>
                </c:pt>
                <c:pt idx="1025">
                  <c:v>1487.0</c:v>
                </c:pt>
                <c:pt idx="1026">
                  <c:v>1490.0</c:v>
                </c:pt>
                <c:pt idx="1027">
                  <c:v>1491.0</c:v>
                </c:pt>
                <c:pt idx="1028">
                  <c:v>1492.0</c:v>
                </c:pt>
                <c:pt idx="1029">
                  <c:v>1493.0</c:v>
                </c:pt>
                <c:pt idx="1030">
                  <c:v>1494.0</c:v>
                </c:pt>
                <c:pt idx="1031">
                  <c:v>1497.0</c:v>
                </c:pt>
                <c:pt idx="1032">
                  <c:v>1498.0</c:v>
                </c:pt>
                <c:pt idx="1033">
                  <c:v>1499.0</c:v>
                </c:pt>
                <c:pt idx="1034">
                  <c:v>1500.0</c:v>
                </c:pt>
                <c:pt idx="1035">
                  <c:v>1501.0</c:v>
                </c:pt>
                <c:pt idx="1036">
                  <c:v>1505.0</c:v>
                </c:pt>
                <c:pt idx="1037">
                  <c:v>1506.0</c:v>
                </c:pt>
                <c:pt idx="1038">
                  <c:v>1507.0</c:v>
                </c:pt>
                <c:pt idx="1039">
                  <c:v>1508.0</c:v>
                </c:pt>
                <c:pt idx="1040">
                  <c:v>1511.0</c:v>
                </c:pt>
                <c:pt idx="1041">
                  <c:v>1512.0</c:v>
                </c:pt>
                <c:pt idx="1042">
                  <c:v>1513.0</c:v>
                </c:pt>
                <c:pt idx="1043">
                  <c:v>1514.0</c:v>
                </c:pt>
                <c:pt idx="1044">
                  <c:v>1515.0</c:v>
                </c:pt>
                <c:pt idx="1045">
                  <c:v>1518.0</c:v>
                </c:pt>
                <c:pt idx="1046">
                  <c:v>1519.0</c:v>
                </c:pt>
                <c:pt idx="1047">
                  <c:v>1520.0</c:v>
                </c:pt>
                <c:pt idx="1048">
                  <c:v>1521.0</c:v>
                </c:pt>
                <c:pt idx="1049">
                  <c:v>1522.0</c:v>
                </c:pt>
                <c:pt idx="1050">
                  <c:v>1525.0</c:v>
                </c:pt>
                <c:pt idx="1051">
                  <c:v>1526.0</c:v>
                </c:pt>
                <c:pt idx="1052">
                  <c:v>1527.0</c:v>
                </c:pt>
                <c:pt idx="1053">
                  <c:v>1528.0</c:v>
                </c:pt>
                <c:pt idx="1054">
                  <c:v>1529.0</c:v>
                </c:pt>
                <c:pt idx="1055">
                  <c:v>1531.958333333333</c:v>
                </c:pt>
                <c:pt idx="1056">
                  <c:v>1532.958333333333</c:v>
                </c:pt>
                <c:pt idx="1057">
                  <c:v>1533.958333333333</c:v>
                </c:pt>
                <c:pt idx="1058">
                  <c:v>1534.958333333333</c:v>
                </c:pt>
                <c:pt idx="1059">
                  <c:v>1535.958333333333</c:v>
                </c:pt>
                <c:pt idx="1060">
                  <c:v>1538.958333333333</c:v>
                </c:pt>
                <c:pt idx="1061">
                  <c:v>1539.958333333333</c:v>
                </c:pt>
                <c:pt idx="1062">
                  <c:v>1540.958333333333</c:v>
                </c:pt>
                <c:pt idx="1063">
                  <c:v>1541.958333333333</c:v>
                </c:pt>
                <c:pt idx="1064">
                  <c:v>1542.958333333333</c:v>
                </c:pt>
                <c:pt idx="1065">
                  <c:v>1545.958333333333</c:v>
                </c:pt>
                <c:pt idx="1066">
                  <c:v>1546.958333333333</c:v>
                </c:pt>
                <c:pt idx="1067">
                  <c:v>1547.958333333333</c:v>
                </c:pt>
                <c:pt idx="1068">
                  <c:v>1548.958333333333</c:v>
                </c:pt>
                <c:pt idx="1069">
                  <c:v>1552.958333333333</c:v>
                </c:pt>
                <c:pt idx="1070">
                  <c:v>1553.958333333333</c:v>
                </c:pt>
                <c:pt idx="1071">
                  <c:v>1554.958333333333</c:v>
                </c:pt>
                <c:pt idx="1072">
                  <c:v>1555.958333333333</c:v>
                </c:pt>
                <c:pt idx="1073">
                  <c:v>1556.958333333333</c:v>
                </c:pt>
                <c:pt idx="1074">
                  <c:v>1559.958333333333</c:v>
                </c:pt>
                <c:pt idx="1075">
                  <c:v>1560.958333333333</c:v>
                </c:pt>
                <c:pt idx="1076">
                  <c:v>1561.958333333333</c:v>
                </c:pt>
                <c:pt idx="1077">
                  <c:v>1562.958333333333</c:v>
                </c:pt>
                <c:pt idx="1078">
                  <c:v>1563.958333333333</c:v>
                </c:pt>
                <c:pt idx="1079">
                  <c:v>1566.958333333333</c:v>
                </c:pt>
                <c:pt idx="1080">
                  <c:v>1567.958333333333</c:v>
                </c:pt>
                <c:pt idx="1081">
                  <c:v>1568.958333333333</c:v>
                </c:pt>
                <c:pt idx="1082">
                  <c:v>1569.958333333333</c:v>
                </c:pt>
                <c:pt idx="1083">
                  <c:v>1570.958333333333</c:v>
                </c:pt>
                <c:pt idx="1084">
                  <c:v>1573.958333333333</c:v>
                </c:pt>
                <c:pt idx="1085">
                  <c:v>1574.958333333333</c:v>
                </c:pt>
                <c:pt idx="1086">
                  <c:v>1575.958333333333</c:v>
                </c:pt>
                <c:pt idx="1087">
                  <c:v>1576.958333333333</c:v>
                </c:pt>
                <c:pt idx="1088">
                  <c:v>1577.958333333333</c:v>
                </c:pt>
                <c:pt idx="1089">
                  <c:v>1580.958333333333</c:v>
                </c:pt>
                <c:pt idx="1090">
                  <c:v>1581.958333333333</c:v>
                </c:pt>
                <c:pt idx="1091">
                  <c:v>1582.958333333333</c:v>
                </c:pt>
                <c:pt idx="1092">
                  <c:v>1583.958333333333</c:v>
                </c:pt>
                <c:pt idx="1093">
                  <c:v>1584.958333333333</c:v>
                </c:pt>
                <c:pt idx="1094">
                  <c:v>1587.958333333333</c:v>
                </c:pt>
                <c:pt idx="1095">
                  <c:v>1588.958333333333</c:v>
                </c:pt>
                <c:pt idx="1096">
                  <c:v>1589.958333333333</c:v>
                </c:pt>
                <c:pt idx="1097">
                  <c:v>1590.958333333333</c:v>
                </c:pt>
                <c:pt idx="1098">
                  <c:v>1591.958333333333</c:v>
                </c:pt>
                <c:pt idx="1099">
                  <c:v>1594.958333333333</c:v>
                </c:pt>
                <c:pt idx="1100">
                  <c:v>1595.958333333333</c:v>
                </c:pt>
                <c:pt idx="1101">
                  <c:v>1596.958333333333</c:v>
                </c:pt>
                <c:pt idx="1102">
                  <c:v>1597.958333333333</c:v>
                </c:pt>
                <c:pt idx="1103">
                  <c:v>1598.958333333333</c:v>
                </c:pt>
                <c:pt idx="1104">
                  <c:v>1601.958333333333</c:v>
                </c:pt>
                <c:pt idx="1105">
                  <c:v>1602.958333333333</c:v>
                </c:pt>
                <c:pt idx="1106">
                  <c:v>1603.958333333333</c:v>
                </c:pt>
                <c:pt idx="1107">
                  <c:v>1604.958333333333</c:v>
                </c:pt>
                <c:pt idx="1108">
                  <c:v>1605.958333333333</c:v>
                </c:pt>
                <c:pt idx="1109">
                  <c:v>1609.958333333333</c:v>
                </c:pt>
                <c:pt idx="1110">
                  <c:v>1610.958333333333</c:v>
                </c:pt>
                <c:pt idx="1111">
                  <c:v>1611.958333333333</c:v>
                </c:pt>
                <c:pt idx="1112">
                  <c:v>1612.958333333333</c:v>
                </c:pt>
                <c:pt idx="1113">
                  <c:v>1615.958333333333</c:v>
                </c:pt>
                <c:pt idx="1114">
                  <c:v>1616.958333333333</c:v>
                </c:pt>
                <c:pt idx="1115">
                  <c:v>1617.958333333333</c:v>
                </c:pt>
                <c:pt idx="1116">
                  <c:v>1618.958333333333</c:v>
                </c:pt>
                <c:pt idx="1117">
                  <c:v>1619.958333333333</c:v>
                </c:pt>
                <c:pt idx="1118">
                  <c:v>1622.958333333333</c:v>
                </c:pt>
                <c:pt idx="1119">
                  <c:v>1623.958333333333</c:v>
                </c:pt>
                <c:pt idx="1120">
                  <c:v>1624.958333333333</c:v>
                </c:pt>
                <c:pt idx="1121">
                  <c:v>1625.958333333333</c:v>
                </c:pt>
                <c:pt idx="1122">
                  <c:v>1626.958333333333</c:v>
                </c:pt>
                <c:pt idx="1123">
                  <c:v>1629.958333333333</c:v>
                </c:pt>
                <c:pt idx="1124">
                  <c:v>1630.958333333333</c:v>
                </c:pt>
                <c:pt idx="1125">
                  <c:v>1631.958333333333</c:v>
                </c:pt>
                <c:pt idx="1126">
                  <c:v>1632.958333333333</c:v>
                </c:pt>
                <c:pt idx="1127">
                  <c:v>1633.958333333333</c:v>
                </c:pt>
                <c:pt idx="1128">
                  <c:v>1636.958333333333</c:v>
                </c:pt>
                <c:pt idx="1129">
                  <c:v>1637.958333333333</c:v>
                </c:pt>
                <c:pt idx="1130">
                  <c:v>1638.958333333333</c:v>
                </c:pt>
                <c:pt idx="1131">
                  <c:v>1639.958333333333</c:v>
                </c:pt>
                <c:pt idx="1132">
                  <c:v>1640.958333333333</c:v>
                </c:pt>
                <c:pt idx="1133">
                  <c:v>1644.958333333333</c:v>
                </c:pt>
                <c:pt idx="1134">
                  <c:v>1645.958333333333</c:v>
                </c:pt>
                <c:pt idx="1135">
                  <c:v>1646.958333333333</c:v>
                </c:pt>
                <c:pt idx="1136">
                  <c:v>1647.958333333333</c:v>
                </c:pt>
                <c:pt idx="1137">
                  <c:v>1650.958333333333</c:v>
                </c:pt>
                <c:pt idx="1138">
                  <c:v>1651.958333333333</c:v>
                </c:pt>
                <c:pt idx="1139">
                  <c:v>1652.958333333333</c:v>
                </c:pt>
                <c:pt idx="1140">
                  <c:v>1653.958333333333</c:v>
                </c:pt>
                <c:pt idx="1141">
                  <c:v>1654.958333333333</c:v>
                </c:pt>
                <c:pt idx="1142">
                  <c:v>1657.958333333333</c:v>
                </c:pt>
                <c:pt idx="1143">
                  <c:v>1658.958333333333</c:v>
                </c:pt>
                <c:pt idx="1144">
                  <c:v>1659.958333333333</c:v>
                </c:pt>
                <c:pt idx="1145">
                  <c:v>1660.958333333333</c:v>
                </c:pt>
                <c:pt idx="1146">
                  <c:v>1661.958333333333</c:v>
                </c:pt>
                <c:pt idx="1147">
                  <c:v>1664.958333333333</c:v>
                </c:pt>
                <c:pt idx="1148">
                  <c:v>1665.958333333333</c:v>
                </c:pt>
                <c:pt idx="1149">
                  <c:v>1666.958333333333</c:v>
                </c:pt>
                <c:pt idx="1150">
                  <c:v>1667.958333333333</c:v>
                </c:pt>
                <c:pt idx="1151">
                  <c:v>1668.958333333333</c:v>
                </c:pt>
                <c:pt idx="1152">
                  <c:v>1671.958333333333</c:v>
                </c:pt>
                <c:pt idx="1153">
                  <c:v>1672.958333333333</c:v>
                </c:pt>
                <c:pt idx="1154">
                  <c:v>1673.958333333333</c:v>
                </c:pt>
                <c:pt idx="1155">
                  <c:v>1674.958333333333</c:v>
                </c:pt>
                <c:pt idx="1156">
                  <c:v>1675.958333333333</c:v>
                </c:pt>
                <c:pt idx="1157">
                  <c:v>1678.958333333333</c:v>
                </c:pt>
                <c:pt idx="1158">
                  <c:v>1679.958333333333</c:v>
                </c:pt>
                <c:pt idx="1159">
                  <c:v>1680.958333333333</c:v>
                </c:pt>
                <c:pt idx="1160">
                  <c:v>1681.958333333333</c:v>
                </c:pt>
                <c:pt idx="1161">
                  <c:v>1682.958333333333</c:v>
                </c:pt>
                <c:pt idx="1162">
                  <c:v>1685.958333333333</c:v>
                </c:pt>
                <c:pt idx="1163">
                  <c:v>1686.958333333333</c:v>
                </c:pt>
                <c:pt idx="1164">
                  <c:v>1687.958333333333</c:v>
                </c:pt>
                <c:pt idx="1165">
                  <c:v>1688.958333333333</c:v>
                </c:pt>
                <c:pt idx="1166">
                  <c:v>1689.958333333333</c:v>
                </c:pt>
                <c:pt idx="1167">
                  <c:v>1692.958333333333</c:v>
                </c:pt>
                <c:pt idx="1168">
                  <c:v>1693.958333333333</c:v>
                </c:pt>
                <c:pt idx="1169">
                  <c:v>1694.958333333333</c:v>
                </c:pt>
                <c:pt idx="1170">
                  <c:v>1695.958333333333</c:v>
                </c:pt>
                <c:pt idx="1171">
                  <c:v>1696.958333333333</c:v>
                </c:pt>
                <c:pt idx="1172">
                  <c:v>1699.958333333333</c:v>
                </c:pt>
                <c:pt idx="1173">
                  <c:v>1700.958333333333</c:v>
                </c:pt>
                <c:pt idx="1174">
                  <c:v>1701.958333333333</c:v>
                </c:pt>
                <c:pt idx="1175">
                  <c:v>1702.958333333333</c:v>
                </c:pt>
                <c:pt idx="1176">
                  <c:v>1703.958333333333</c:v>
                </c:pt>
                <c:pt idx="1177">
                  <c:v>1707.958333333333</c:v>
                </c:pt>
                <c:pt idx="1178">
                  <c:v>1708.958333333333</c:v>
                </c:pt>
                <c:pt idx="1179">
                  <c:v>1709.958333333333</c:v>
                </c:pt>
                <c:pt idx="1180">
                  <c:v>1710.958333333333</c:v>
                </c:pt>
                <c:pt idx="1181">
                  <c:v>1713.958333333333</c:v>
                </c:pt>
                <c:pt idx="1182">
                  <c:v>1714.958333333333</c:v>
                </c:pt>
                <c:pt idx="1183">
                  <c:v>1715.958333333333</c:v>
                </c:pt>
                <c:pt idx="1184">
                  <c:v>1716.958333333333</c:v>
                </c:pt>
                <c:pt idx="1185">
                  <c:v>1717.958333333333</c:v>
                </c:pt>
                <c:pt idx="1186">
                  <c:v>1720.958333333333</c:v>
                </c:pt>
                <c:pt idx="1187">
                  <c:v>1721.958333333333</c:v>
                </c:pt>
                <c:pt idx="1188">
                  <c:v>1722.958333333333</c:v>
                </c:pt>
                <c:pt idx="1189">
                  <c:v>1723.958333333333</c:v>
                </c:pt>
                <c:pt idx="1190">
                  <c:v>1724.958333333333</c:v>
                </c:pt>
                <c:pt idx="1191">
                  <c:v>1727.958333333333</c:v>
                </c:pt>
                <c:pt idx="1192">
                  <c:v>1728.958333333333</c:v>
                </c:pt>
                <c:pt idx="1193">
                  <c:v>1729.958333333333</c:v>
                </c:pt>
                <c:pt idx="1194">
                  <c:v>1730.958333333333</c:v>
                </c:pt>
                <c:pt idx="1195">
                  <c:v>1731.958333333333</c:v>
                </c:pt>
                <c:pt idx="1196">
                  <c:v>1734.958333333333</c:v>
                </c:pt>
                <c:pt idx="1197">
                  <c:v>1735.958333333333</c:v>
                </c:pt>
                <c:pt idx="1198">
                  <c:v>1736.958333333333</c:v>
                </c:pt>
                <c:pt idx="1199">
                  <c:v>1737.958333333333</c:v>
                </c:pt>
                <c:pt idx="1200">
                  <c:v>1738.958333333333</c:v>
                </c:pt>
                <c:pt idx="1201">
                  <c:v>1741.958333333333</c:v>
                </c:pt>
                <c:pt idx="1202">
                  <c:v>1742.958333333333</c:v>
                </c:pt>
                <c:pt idx="1203">
                  <c:v>1743.958333333333</c:v>
                </c:pt>
                <c:pt idx="1204">
                  <c:v>1744.958333333333</c:v>
                </c:pt>
                <c:pt idx="1205">
                  <c:v>1745.958333333333</c:v>
                </c:pt>
                <c:pt idx="1206">
                  <c:v>1748.958333333333</c:v>
                </c:pt>
                <c:pt idx="1207">
                  <c:v>1749.958333333333</c:v>
                </c:pt>
                <c:pt idx="1208">
                  <c:v>1750.958333333333</c:v>
                </c:pt>
                <c:pt idx="1209">
                  <c:v>1751.958333333333</c:v>
                </c:pt>
                <c:pt idx="1210">
                  <c:v>1752.958333333333</c:v>
                </c:pt>
                <c:pt idx="1211">
                  <c:v>1755.958333333333</c:v>
                </c:pt>
                <c:pt idx="1212">
                  <c:v>1756.958333333333</c:v>
                </c:pt>
                <c:pt idx="1213">
                  <c:v>1757.958333333333</c:v>
                </c:pt>
                <c:pt idx="1214">
                  <c:v>1758.958333333333</c:v>
                </c:pt>
                <c:pt idx="1215">
                  <c:v>1759.958333333333</c:v>
                </c:pt>
                <c:pt idx="1216">
                  <c:v>1762.958333333333</c:v>
                </c:pt>
                <c:pt idx="1217">
                  <c:v>1763.958333333333</c:v>
                </c:pt>
                <c:pt idx="1218">
                  <c:v>1764.958333333333</c:v>
                </c:pt>
                <c:pt idx="1219">
                  <c:v>1765.958333333333</c:v>
                </c:pt>
                <c:pt idx="1220">
                  <c:v>1766.958333333333</c:v>
                </c:pt>
                <c:pt idx="1221">
                  <c:v>1770.0</c:v>
                </c:pt>
                <c:pt idx="1222">
                  <c:v>1771.0</c:v>
                </c:pt>
                <c:pt idx="1223">
                  <c:v>1772.0</c:v>
                </c:pt>
                <c:pt idx="1224">
                  <c:v>1773.0</c:v>
                </c:pt>
                <c:pt idx="1225">
                  <c:v>1774.0</c:v>
                </c:pt>
                <c:pt idx="1226">
                  <c:v>1777.0</c:v>
                </c:pt>
                <c:pt idx="1227">
                  <c:v>1778.0</c:v>
                </c:pt>
                <c:pt idx="1228">
                  <c:v>1779.0</c:v>
                </c:pt>
                <c:pt idx="1229">
                  <c:v>1780.0</c:v>
                </c:pt>
                <c:pt idx="1230">
                  <c:v>1781.0</c:v>
                </c:pt>
                <c:pt idx="1231">
                  <c:v>1784.0</c:v>
                </c:pt>
                <c:pt idx="1232">
                  <c:v>1785.0</c:v>
                </c:pt>
                <c:pt idx="1233">
                  <c:v>1786.0</c:v>
                </c:pt>
                <c:pt idx="1234">
                  <c:v>1788.0</c:v>
                </c:pt>
                <c:pt idx="1235">
                  <c:v>1791.0</c:v>
                </c:pt>
                <c:pt idx="1236">
                  <c:v>1792.0</c:v>
                </c:pt>
                <c:pt idx="1237">
                  <c:v>1793.0</c:v>
                </c:pt>
                <c:pt idx="1238">
                  <c:v>1794.0</c:v>
                </c:pt>
                <c:pt idx="1239">
                  <c:v>1795.0</c:v>
                </c:pt>
                <c:pt idx="1240">
                  <c:v>1798.0</c:v>
                </c:pt>
                <c:pt idx="1241">
                  <c:v>1799.0</c:v>
                </c:pt>
                <c:pt idx="1242">
                  <c:v>1800.0</c:v>
                </c:pt>
                <c:pt idx="1243">
                  <c:v>1801.0</c:v>
                </c:pt>
                <c:pt idx="1244">
                  <c:v>1802.0</c:v>
                </c:pt>
                <c:pt idx="1245">
                  <c:v>1805.0</c:v>
                </c:pt>
                <c:pt idx="1246">
                  <c:v>1806.0</c:v>
                </c:pt>
                <c:pt idx="1247">
                  <c:v>1807.0</c:v>
                </c:pt>
                <c:pt idx="1248">
                  <c:v>1808.0</c:v>
                </c:pt>
                <c:pt idx="1249">
                  <c:v>1809.0</c:v>
                </c:pt>
                <c:pt idx="1250">
                  <c:v>1812.0</c:v>
                </c:pt>
                <c:pt idx="1251">
                  <c:v>1813.0</c:v>
                </c:pt>
                <c:pt idx="1252">
                  <c:v>1814.0</c:v>
                </c:pt>
                <c:pt idx="1253">
                  <c:v>1815.0</c:v>
                </c:pt>
                <c:pt idx="1254">
                  <c:v>1819.0</c:v>
                </c:pt>
                <c:pt idx="1255">
                  <c:v>1820.0</c:v>
                </c:pt>
                <c:pt idx="1256">
                  <c:v>1821.0</c:v>
                </c:pt>
                <c:pt idx="1257">
                  <c:v>1822.0</c:v>
                </c:pt>
                <c:pt idx="1258">
                  <c:v>1823.0</c:v>
                </c:pt>
                <c:pt idx="1259">
                  <c:v>1826.0</c:v>
                </c:pt>
                <c:pt idx="1260">
                  <c:v>1827.0</c:v>
                </c:pt>
                <c:pt idx="1261">
                  <c:v>1828.0</c:v>
                </c:pt>
                <c:pt idx="1262">
                  <c:v>1829.0</c:v>
                </c:pt>
                <c:pt idx="1263">
                  <c:v>1830.0</c:v>
                </c:pt>
                <c:pt idx="1264">
                  <c:v>1833.0</c:v>
                </c:pt>
                <c:pt idx="1265">
                  <c:v>1834.0</c:v>
                </c:pt>
                <c:pt idx="1266">
                  <c:v>1835.0</c:v>
                </c:pt>
                <c:pt idx="1267">
                  <c:v>1836.0</c:v>
                </c:pt>
                <c:pt idx="1268">
                  <c:v>1837.0</c:v>
                </c:pt>
                <c:pt idx="1269">
                  <c:v>1841.0</c:v>
                </c:pt>
                <c:pt idx="1270">
                  <c:v>1842.0</c:v>
                </c:pt>
                <c:pt idx="1271">
                  <c:v>1843.0</c:v>
                </c:pt>
                <c:pt idx="1272">
                  <c:v>1844.0</c:v>
                </c:pt>
                <c:pt idx="1273">
                  <c:v>1847.0</c:v>
                </c:pt>
                <c:pt idx="1274">
                  <c:v>1848.0</c:v>
                </c:pt>
                <c:pt idx="1275">
                  <c:v>1849.0</c:v>
                </c:pt>
                <c:pt idx="1276">
                  <c:v>1850.0</c:v>
                </c:pt>
                <c:pt idx="1277">
                  <c:v>1851.0</c:v>
                </c:pt>
                <c:pt idx="1278">
                  <c:v>1854.0</c:v>
                </c:pt>
                <c:pt idx="1279">
                  <c:v>1855.0</c:v>
                </c:pt>
                <c:pt idx="1280">
                  <c:v>1856.0</c:v>
                </c:pt>
                <c:pt idx="1281">
                  <c:v>1857.0</c:v>
                </c:pt>
                <c:pt idx="1282">
                  <c:v>1858.0</c:v>
                </c:pt>
                <c:pt idx="1283">
                  <c:v>1861.0</c:v>
                </c:pt>
                <c:pt idx="1284">
                  <c:v>1862.0</c:v>
                </c:pt>
                <c:pt idx="1285">
                  <c:v>1863.0</c:v>
                </c:pt>
                <c:pt idx="1286">
                  <c:v>1864.0</c:v>
                </c:pt>
                <c:pt idx="1287">
                  <c:v>1865.0</c:v>
                </c:pt>
                <c:pt idx="1288">
                  <c:v>1868.0</c:v>
                </c:pt>
                <c:pt idx="1289">
                  <c:v>1869.0</c:v>
                </c:pt>
                <c:pt idx="1290">
                  <c:v>1870.0</c:v>
                </c:pt>
                <c:pt idx="1291">
                  <c:v>1871.0</c:v>
                </c:pt>
                <c:pt idx="1292">
                  <c:v>1872.0</c:v>
                </c:pt>
                <c:pt idx="1293">
                  <c:v>1876.0</c:v>
                </c:pt>
                <c:pt idx="1294">
                  <c:v>1877.0</c:v>
                </c:pt>
                <c:pt idx="1295">
                  <c:v>1878.0</c:v>
                </c:pt>
                <c:pt idx="1296">
                  <c:v>1879.0</c:v>
                </c:pt>
                <c:pt idx="1297">
                  <c:v>1882.0</c:v>
                </c:pt>
                <c:pt idx="1298">
                  <c:v>1883.0</c:v>
                </c:pt>
                <c:pt idx="1299">
                  <c:v>1884.0</c:v>
                </c:pt>
                <c:pt idx="1300">
                  <c:v>1885.0</c:v>
                </c:pt>
                <c:pt idx="1301">
                  <c:v>1886.0</c:v>
                </c:pt>
                <c:pt idx="1302">
                  <c:v>1889.0</c:v>
                </c:pt>
                <c:pt idx="1303">
                  <c:v>1890.0</c:v>
                </c:pt>
                <c:pt idx="1304">
                  <c:v>1891.0</c:v>
                </c:pt>
                <c:pt idx="1305">
                  <c:v>1892.0</c:v>
                </c:pt>
                <c:pt idx="1306">
                  <c:v>1893.0</c:v>
                </c:pt>
                <c:pt idx="1307">
                  <c:v>1895.958333333333</c:v>
                </c:pt>
                <c:pt idx="1308">
                  <c:v>1896.958333333333</c:v>
                </c:pt>
                <c:pt idx="1309">
                  <c:v>1897.958333333333</c:v>
                </c:pt>
                <c:pt idx="1310">
                  <c:v>1898.958333333333</c:v>
                </c:pt>
                <c:pt idx="1311">
                  <c:v>1899.958333333333</c:v>
                </c:pt>
                <c:pt idx="1312">
                  <c:v>1902.958333333333</c:v>
                </c:pt>
                <c:pt idx="1313">
                  <c:v>1903.958333333333</c:v>
                </c:pt>
                <c:pt idx="1314">
                  <c:v>1904.958333333333</c:v>
                </c:pt>
                <c:pt idx="1315">
                  <c:v>1905.958333333333</c:v>
                </c:pt>
                <c:pt idx="1316">
                  <c:v>1906.958333333333</c:v>
                </c:pt>
                <c:pt idx="1317">
                  <c:v>1909.958333333333</c:v>
                </c:pt>
                <c:pt idx="1318">
                  <c:v>1910.958333333333</c:v>
                </c:pt>
                <c:pt idx="1319">
                  <c:v>1911.958333333333</c:v>
                </c:pt>
                <c:pt idx="1320">
                  <c:v>1912.958333333333</c:v>
                </c:pt>
                <c:pt idx="1321">
                  <c:v>1913.958333333333</c:v>
                </c:pt>
                <c:pt idx="1322">
                  <c:v>1916.958333333333</c:v>
                </c:pt>
                <c:pt idx="1323">
                  <c:v>1917.958333333333</c:v>
                </c:pt>
                <c:pt idx="1324">
                  <c:v>1918.958333333333</c:v>
                </c:pt>
                <c:pt idx="1325">
                  <c:v>1919.958333333333</c:v>
                </c:pt>
                <c:pt idx="1326">
                  <c:v>1920.958333333333</c:v>
                </c:pt>
                <c:pt idx="1327">
                  <c:v>1923.958333333333</c:v>
                </c:pt>
                <c:pt idx="1328">
                  <c:v>1924.958333333333</c:v>
                </c:pt>
                <c:pt idx="1329">
                  <c:v>1925.958333333333</c:v>
                </c:pt>
                <c:pt idx="1330">
                  <c:v>1926.958333333333</c:v>
                </c:pt>
                <c:pt idx="1331">
                  <c:v>1927.958333333333</c:v>
                </c:pt>
                <c:pt idx="1332">
                  <c:v>1930.958333333333</c:v>
                </c:pt>
                <c:pt idx="1333">
                  <c:v>1931.958333333333</c:v>
                </c:pt>
                <c:pt idx="1334">
                  <c:v>1932.958333333333</c:v>
                </c:pt>
                <c:pt idx="1335">
                  <c:v>1933.958333333333</c:v>
                </c:pt>
                <c:pt idx="1336">
                  <c:v>1937.958333333333</c:v>
                </c:pt>
                <c:pt idx="1337">
                  <c:v>1938.958333333333</c:v>
                </c:pt>
                <c:pt idx="1338">
                  <c:v>1939.958333333333</c:v>
                </c:pt>
                <c:pt idx="1339">
                  <c:v>1940.958333333333</c:v>
                </c:pt>
                <c:pt idx="1340">
                  <c:v>1941.958333333333</c:v>
                </c:pt>
                <c:pt idx="1341">
                  <c:v>1944.958333333333</c:v>
                </c:pt>
                <c:pt idx="1342">
                  <c:v>1945.958333333333</c:v>
                </c:pt>
                <c:pt idx="1343">
                  <c:v>1946.958333333333</c:v>
                </c:pt>
                <c:pt idx="1344">
                  <c:v>1947.958333333333</c:v>
                </c:pt>
                <c:pt idx="1345">
                  <c:v>1948.958333333333</c:v>
                </c:pt>
                <c:pt idx="1346">
                  <c:v>1951.958333333333</c:v>
                </c:pt>
                <c:pt idx="1347">
                  <c:v>1952.958333333333</c:v>
                </c:pt>
                <c:pt idx="1348">
                  <c:v>1953.958333333333</c:v>
                </c:pt>
                <c:pt idx="1349">
                  <c:v>1954.958333333333</c:v>
                </c:pt>
                <c:pt idx="1350">
                  <c:v>1955.958333333333</c:v>
                </c:pt>
                <c:pt idx="1351">
                  <c:v>1958.958333333333</c:v>
                </c:pt>
                <c:pt idx="1352">
                  <c:v>1959.958333333333</c:v>
                </c:pt>
                <c:pt idx="1353">
                  <c:v>1960.958333333333</c:v>
                </c:pt>
                <c:pt idx="1354">
                  <c:v>1961.958333333333</c:v>
                </c:pt>
                <c:pt idx="1355">
                  <c:v>1962.958333333333</c:v>
                </c:pt>
                <c:pt idx="1356">
                  <c:v>1965.958333333333</c:v>
                </c:pt>
                <c:pt idx="1357">
                  <c:v>1966.958333333333</c:v>
                </c:pt>
                <c:pt idx="1358">
                  <c:v>1967.958333333333</c:v>
                </c:pt>
                <c:pt idx="1359">
                  <c:v>1968.958333333333</c:v>
                </c:pt>
                <c:pt idx="1360">
                  <c:v>1969.958333333333</c:v>
                </c:pt>
                <c:pt idx="1361">
                  <c:v>1973.958333333333</c:v>
                </c:pt>
                <c:pt idx="1362">
                  <c:v>1974.958333333333</c:v>
                </c:pt>
                <c:pt idx="1363">
                  <c:v>1975.958333333333</c:v>
                </c:pt>
                <c:pt idx="1364">
                  <c:v>1976.958333333333</c:v>
                </c:pt>
                <c:pt idx="1365">
                  <c:v>1979.958333333333</c:v>
                </c:pt>
                <c:pt idx="1366">
                  <c:v>1980.958333333333</c:v>
                </c:pt>
                <c:pt idx="1367">
                  <c:v>1981.958333333333</c:v>
                </c:pt>
                <c:pt idx="1368">
                  <c:v>1982.958333333333</c:v>
                </c:pt>
                <c:pt idx="1369">
                  <c:v>1983.958333333333</c:v>
                </c:pt>
                <c:pt idx="1370">
                  <c:v>1986.958333333333</c:v>
                </c:pt>
                <c:pt idx="1371">
                  <c:v>1987.958333333333</c:v>
                </c:pt>
                <c:pt idx="1372">
                  <c:v>1988.958333333333</c:v>
                </c:pt>
                <c:pt idx="1373">
                  <c:v>1989.958333333333</c:v>
                </c:pt>
                <c:pt idx="1374">
                  <c:v>1990.958333333333</c:v>
                </c:pt>
                <c:pt idx="1375">
                  <c:v>1993.958333333333</c:v>
                </c:pt>
                <c:pt idx="1376">
                  <c:v>1994.958333333333</c:v>
                </c:pt>
                <c:pt idx="1377">
                  <c:v>1995.958333333333</c:v>
                </c:pt>
                <c:pt idx="1378">
                  <c:v>1996.958333333333</c:v>
                </c:pt>
                <c:pt idx="1379">
                  <c:v>1997.958333333333</c:v>
                </c:pt>
                <c:pt idx="1380">
                  <c:v>2000.958333333333</c:v>
                </c:pt>
                <c:pt idx="1381">
                  <c:v>2001.958333333333</c:v>
                </c:pt>
                <c:pt idx="1382">
                  <c:v>2002.958333333333</c:v>
                </c:pt>
                <c:pt idx="1383">
                  <c:v>2003.958333333333</c:v>
                </c:pt>
                <c:pt idx="1384">
                  <c:v>2004.958333333333</c:v>
                </c:pt>
                <c:pt idx="1385">
                  <c:v>2008.958333333333</c:v>
                </c:pt>
                <c:pt idx="1386">
                  <c:v>2009.958333333333</c:v>
                </c:pt>
                <c:pt idx="1387">
                  <c:v>2010.958333333333</c:v>
                </c:pt>
                <c:pt idx="1388">
                  <c:v>2011.958333333333</c:v>
                </c:pt>
                <c:pt idx="1389">
                  <c:v>2014.958333333333</c:v>
                </c:pt>
                <c:pt idx="1390">
                  <c:v>2015.958333333333</c:v>
                </c:pt>
                <c:pt idx="1391">
                  <c:v>2016.958333333333</c:v>
                </c:pt>
                <c:pt idx="1392">
                  <c:v>2017.958333333333</c:v>
                </c:pt>
                <c:pt idx="1393">
                  <c:v>2018.958333333333</c:v>
                </c:pt>
                <c:pt idx="1394">
                  <c:v>2021.958333333333</c:v>
                </c:pt>
                <c:pt idx="1395">
                  <c:v>2022.958333333333</c:v>
                </c:pt>
                <c:pt idx="1396">
                  <c:v>2023.958333333333</c:v>
                </c:pt>
                <c:pt idx="1397">
                  <c:v>2024.958333333333</c:v>
                </c:pt>
                <c:pt idx="1398">
                  <c:v>2025.958333333333</c:v>
                </c:pt>
                <c:pt idx="1399">
                  <c:v>2028.958333333333</c:v>
                </c:pt>
                <c:pt idx="1400">
                  <c:v>2029.958333333333</c:v>
                </c:pt>
                <c:pt idx="1401">
                  <c:v>2030.958333333333</c:v>
                </c:pt>
                <c:pt idx="1402">
                  <c:v>2031.958333333333</c:v>
                </c:pt>
                <c:pt idx="1403">
                  <c:v>2032.958333333333</c:v>
                </c:pt>
                <c:pt idx="1404">
                  <c:v>2035.958333333333</c:v>
                </c:pt>
                <c:pt idx="1405">
                  <c:v>2036.958333333333</c:v>
                </c:pt>
                <c:pt idx="1406">
                  <c:v>2037.958333333333</c:v>
                </c:pt>
                <c:pt idx="1407">
                  <c:v>2038.958333333333</c:v>
                </c:pt>
                <c:pt idx="1408">
                  <c:v>2039.958333333333</c:v>
                </c:pt>
                <c:pt idx="1409">
                  <c:v>2042.958333333333</c:v>
                </c:pt>
                <c:pt idx="1410">
                  <c:v>2043.958333333333</c:v>
                </c:pt>
                <c:pt idx="1411">
                  <c:v>2044.958333333333</c:v>
                </c:pt>
                <c:pt idx="1412">
                  <c:v>2045.958333333333</c:v>
                </c:pt>
                <c:pt idx="1413">
                  <c:v>2046.958333333333</c:v>
                </c:pt>
                <c:pt idx="1414">
                  <c:v>2049.958333333333</c:v>
                </c:pt>
                <c:pt idx="1415">
                  <c:v>2050.958333333333</c:v>
                </c:pt>
                <c:pt idx="1416">
                  <c:v>2051.958333333333</c:v>
                </c:pt>
                <c:pt idx="1417">
                  <c:v>2052.958333333333</c:v>
                </c:pt>
                <c:pt idx="1418">
                  <c:v>2053.958333333333</c:v>
                </c:pt>
                <c:pt idx="1419">
                  <c:v>2056.958333333333</c:v>
                </c:pt>
                <c:pt idx="1420">
                  <c:v>2057.958333333333</c:v>
                </c:pt>
                <c:pt idx="1421">
                  <c:v>2058.958333333333</c:v>
                </c:pt>
                <c:pt idx="1422">
                  <c:v>2059.958333333333</c:v>
                </c:pt>
                <c:pt idx="1423">
                  <c:v>2060.958333333333</c:v>
                </c:pt>
                <c:pt idx="1424">
                  <c:v>2063.958333333333</c:v>
                </c:pt>
                <c:pt idx="1425">
                  <c:v>2064.958333333333</c:v>
                </c:pt>
                <c:pt idx="1426">
                  <c:v>2065.958333333333</c:v>
                </c:pt>
                <c:pt idx="1427">
                  <c:v>2066.958333333333</c:v>
                </c:pt>
                <c:pt idx="1428">
                  <c:v>2067.958333333333</c:v>
                </c:pt>
                <c:pt idx="1429">
                  <c:v>2071.958333333333</c:v>
                </c:pt>
                <c:pt idx="1430">
                  <c:v>2072.958333333333</c:v>
                </c:pt>
                <c:pt idx="1431">
                  <c:v>2073.958333333333</c:v>
                </c:pt>
                <c:pt idx="1432">
                  <c:v>2074.958333333333</c:v>
                </c:pt>
                <c:pt idx="1433">
                  <c:v>2077.958333333333</c:v>
                </c:pt>
                <c:pt idx="1434">
                  <c:v>2078.958333333333</c:v>
                </c:pt>
                <c:pt idx="1435">
                  <c:v>2079.958333333333</c:v>
                </c:pt>
                <c:pt idx="1436">
                  <c:v>2080.958333333333</c:v>
                </c:pt>
                <c:pt idx="1437">
                  <c:v>2081.958333333333</c:v>
                </c:pt>
                <c:pt idx="1438">
                  <c:v>2084.958333333333</c:v>
                </c:pt>
                <c:pt idx="1439">
                  <c:v>2085.958333333333</c:v>
                </c:pt>
                <c:pt idx="1440">
                  <c:v>2086.958333333333</c:v>
                </c:pt>
                <c:pt idx="1441">
                  <c:v>2087.958333333333</c:v>
                </c:pt>
                <c:pt idx="1442">
                  <c:v>2088.958333333333</c:v>
                </c:pt>
                <c:pt idx="1443">
                  <c:v>2091.958333333333</c:v>
                </c:pt>
                <c:pt idx="1444">
                  <c:v>2092.958333333333</c:v>
                </c:pt>
                <c:pt idx="1445">
                  <c:v>2093.958333333333</c:v>
                </c:pt>
                <c:pt idx="1446">
                  <c:v>2094.958333333333</c:v>
                </c:pt>
                <c:pt idx="1447">
                  <c:v>2095.958333333333</c:v>
                </c:pt>
                <c:pt idx="1448">
                  <c:v>2098.958333333333</c:v>
                </c:pt>
                <c:pt idx="1449">
                  <c:v>2099.958333333333</c:v>
                </c:pt>
                <c:pt idx="1450">
                  <c:v>2100.958333333333</c:v>
                </c:pt>
                <c:pt idx="1451">
                  <c:v>2101.958333333333</c:v>
                </c:pt>
                <c:pt idx="1452">
                  <c:v>2102.958333333333</c:v>
                </c:pt>
                <c:pt idx="1453">
                  <c:v>2105.958333333333</c:v>
                </c:pt>
                <c:pt idx="1454">
                  <c:v>2106.958333333333</c:v>
                </c:pt>
                <c:pt idx="1455">
                  <c:v>2107.958333333333</c:v>
                </c:pt>
                <c:pt idx="1456">
                  <c:v>2108.958333333333</c:v>
                </c:pt>
                <c:pt idx="1457">
                  <c:v>2109.958333333333</c:v>
                </c:pt>
                <c:pt idx="1458">
                  <c:v>2112.958333333333</c:v>
                </c:pt>
                <c:pt idx="1459">
                  <c:v>2113.958333333333</c:v>
                </c:pt>
                <c:pt idx="1460">
                  <c:v>2114.958333333333</c:v>
                </c:pt>
                <c:pt idx="1461">
                  <c:v>2115.958333333333</c:v>
                </c:pt>
                <c:pt idx="1462">
                  <c:v>2116.958333333333</c:v>
                </c:pt>
                <c:pt idx="1463">
                  <c:v>2119.958333333333</c:v>
                </c:pt>
                <c:pt idx="1464">
                  <c:v>2120.958333333333</c:v>
                </c:pt>
                <c:pt idx="1465">
                  <c:v>2121.958333333333</c:v>
                </c:pt>
                <c:pt idx="1466">
                  <c:v>2122.958333333333</c:v>
                </c:pt>
                <c:pt idx="1467">
                  <c:v>2123.958333333333</c:v>
                </c:pt>
                <c:pt idx="1468">
                  <c:v>2126.958333333333</c:v>
                </c:pt>
                <c:pt idx="1469">
                  <c:v>2127.958333333333</c:v>
                </c:pt>
                <c:pt idx="1470">
                  <c:v>2128.958333333333</c:v>
                </c:pt>
                <c:pt idx="1471">
                  <c:v>2129.958333333333</c:v>
                </c:pt>
                <c:pt idx="1472">
                  <c:v>2130.958333333333</c:v>
                </c:pt>
                <c:pt idx="1473">
                  <c:v>2134.0</c:v>
                </c:pt>
                <c:pt idx="1474">
                  <c:v>2135.0</c:v>
                </c:pt>
                <c:pt idx="1475">
                  <c:v>2136.0</c:v>
                </c:pt>
                <c:pt idx="1476">
                  <c:v>2137.0</c:v>
                </c:pt>
                <c:pt idx="1477">
                  <c:v>2138.0</c:v>
                </c:pt>
                <c:pt idx="1478">
                  <c:v>2141.0</c:v>
                </c:pt>
                <c:pt idx="1479">
                  <c:v>2142.0</c:v>
                </c:pt>
                <c:pt idx="1480">
                  <c:v>2143.0</c:v>
                </c:pt>
                <c:pt idx="1481">
                  <c:v>2144.0</c:v>
                </c:pt>
                <c:pt idx="1482">
                  <c:v>2145.0</c:v>
                </c:pt>
                <c:pt idx="1483">
                  <c:v>2148.0</c:v>
                </c:pt>
                <c:pt idx="1484">
                  <c:v>2149.0</c:v>
                </c:pt>
                <c:pt idx="1485">
                  <c:v>2150.0</c:v>
                </c:pt>
                <c:pt idx="1486">
                  <c:v>2152.0</c:v>
                </c:pt>
                <c:pt idx="1487">
                  <c:v>2155.0</c:v>
                </c:pt>
                <c:pt idx="1488">
                  <c:v>2156.0</c:v>
                </c:pt>
                <c:pt idx="1489">
                  <c:v>2157.0</c:v>
                </c:pt>
                <c:pt idx="1490">
                  <c:v>2158.0</c:v>
                </c:pt>
                <c:pt idx="1491">
                  <c:v>2159.0</c:v>
                </c:pt>
                <c:pt idx="1492">
                  <c:v>2162.0</c:v>
                </c:pt>
                <c:pt idx="1493">
                  <c:v>2163.0</c:v>
                </c:pt>
                <c:pt idx="1494">
                  <c:v>2164.0</c:v>
                </c:pt>
                <c:pt idx="1495">
                  <c:v>2165.0</c:v>
                </c:pt>
                <c:pt idx="1496">
                  <c:v>2166.0</c:v>
                </c:pt>
                <c:pt idx="1497">
                  <c:v>2169.0</c:v>
                </c:pt>
                <c:pt idx="1498">
                  <c:v>2170.0</c:v>
                </c:pt>
                <c:pt idx="1499">
                  <c:v>2171.0</c:v>
                </c:pt>
                <c:pt idx="1500">
                  <c:v>2172.0</c:v>
                </c:pt>
                <c:pt idx="1501">
                  <c:v>2173.0</c:v>
                </c:pt>
                <c:pt idx="1502">
                  <c:v>2176.0</c:v>
                </c:pt>
                <c:pt idx="1503">
                  <c:v>2177.0</c:v>
                </c:pt>
                <c:pt idx="1504">
                  <c:v>2178.0</c:v>
                </c:pt>
                <c:pt idx="1505">
                  <c:v>2179.0</c:v>
                </c:pt>
                <c:pt idx="1506">
                  <c:v>2180.0</c:v>
                </c:pt>
                <c:pt idx="1507">
                  <c:v>2184.0</c:v>
                </c:pt>
                <c:pt idx="1508">
                  <c:v>2185.0</c:v>
                </c:pt>
                <c:pt idx="1509">
                  <c:v>2186.0</c:v>
                </c:pt>
                <c:pt idx="1510">
                  <c:v>2187.0</c:v>
                </c:pt>
                <c:pt idx="1511">
                  <c:v>2191.0</c:v>
                </c:pt>
                <c:pt idx="1512">
                  <c:v>2192.0</c:v>
                </c:pt>
                <c:pt idx="1513">
                  <c:v>2193.0</c:v>
                </c:pt>
                <c:pt idx="1514">
                  <c:v>2194.0</c:v>
                </c:pt>
                <c:pt idx="1515">
                  <c:v>2197.0</c:v>
                </c:pt>
                <c:pt idx="1516">
                  <c:v>2198.0</c:v>
                </c:pt>
                <c:pt idx="1517">
                  <c:v>2199.0</c:v>
                </c:pt>
                <c:pt idx="1518">
                  <c:v>2200.0</c:v>
                </c:pt>
                <c:pt idx="1519">
                  <c:v>2201.0</c:v>
                </c:pt>
                <c:pt idx="1520">
                  <c:v>2205.0</c:v>
                </c:pt>
                <c:pt idx="1521">
                  <c:v>2206.0</c:v>
                </c:pt>
                <c:pt idx="1522">
                  <c:v>2207.0</c:v>
                </c:pt>
                <c:pt idx="1523">
                  <c:v>2208.0</c:v>
                </c:pt>
                <c:pt idx="1524">
                  <c:v>2211.0</c:v>
                </c:pt>
                <c:pt idx="1525">
                  <c:v>2212.0</c:v>
                </c:pt>
                <c:pt idx="1526">
                  <c:v>2213.0</c:v>
                </c:pt>
                <c:pt idx="1527">
                  <c:v>2214.0</c:v>
                </c:pt>
                <c:pt idx="1528">
                  <c:v>2215.0</c:v>
                </c:pt>
                <c:pt idx="1529">
                  <c:v>2218.0</c:v>
                </c:pt>
                <c:pt idx="1530">
                  <c:v>2219.0</c:v>
                </c:pt>
                <c:pt idx="1531">
                  <c:v>2220.0</c:v>
                </c:pt>
                <c:pt idx="1532">
                  <c:v>2221.0</c:v>
                </c:pt>
                <c:pt idx="1533">
                  <c:v>2222.0</c:v>
                </c:pt>
                <c:pt idx="1534">
                  <c:v>2225.0</c:v>
                </c:pt>
                <c:pt idx="1535">
                  <c:v>2226.0</c:v>
                </c:pt>
                <c:pt idx="1536">
                  <c:v>2227.0</c:v>
                </c:pt>
                <c:pt idx="1537">
                  <c:v>2228.0</c:v>
                </c:pt>
                <c:pt idx="1538">
                  <c:v>2229.0</c:v>
                </c:pt>
                <c:pt idx="1539">
                  <c:v>2232.0</c:v>
                </c:pt>
                <c:pt idx="1540">
                  <c:v>2233.0</c:v>
                </c:pt>
                <c:pt idx="1541">
                  <c:v>2234.0</c:v>
                </c:pt>
                <c:pt idx="1542">
                  <c:v>2235.0</c:v>
                </c:pt>
                <c:pt idx="1543">
                  <c:v>2236.0</c:v>
                </c:pt>
                <c:pt idx="1544">
                  <c:v>2240.0</c:v>
                </c:pt>
                <c:pt idx="1545">
                  <c:v>2241.0</c:v>
                </c:pt>
                <c:pt idx="1546">
                  <c:v>2242.0</c:v>
                </c:pt>
                <c:pt idx="1547">
                  <c:v>2243.0</c:v>
                </c:pt>
                <c:pt idx="1548">
                  <c:v>2246.0</c:v>
                </c:pt>
                <c:pt idx="1549">
                  <c:v>2247.0</c:v>
                </c:pt>
                <c:pt idx="1550">
                  <c:v>2248.0</c:v>
                </c:pt>
                <c:pt idx="1551">
                  <c:v>2249.0</c:v>
                </c:pt>
                <c:pt idx="1552">
                  <c:v>2250.0</c:v>
                </c:pt>
                <c:pt idx="1553">
                  <c:v>2253.0</c:v>
                </c:pt>
                <c:pt idx="1554">
                  <c:v>2254.0</c:v>
                </c:pt>
                <c:pt idx="1555">
                  <c:v>2255.0</c:v>
                </c:pt>
                <c:pt idx="1556">
                  <c:v>2256.0</c:v>
                </c:pt>
                <c:pt idx="1557">
                  <c:v>2257.0</c:v>
                </c:pt>
                <c:pt idx="1558">
                  <c:v>2259.958333333333</c:v>
                </c:pt>
                <c:pt idx="1559">
                  <c:v>2260.958333333333</c:v>
                </c:pt>
                <c:pt idx="1560">
                  <c:v>2261.958333333333</c:v>
                </c:pt>
                <c:pt idx="1561">
                  <c:v>2262.958333333333</c:v>
                </c:pt>
                <c:pt idx="1562">
                  <c:v>2263.958333333333</c:v>
                </c:pt>
                <c:pt idx="1563">
                  <c:v>2266.958333333333</c:v>
                </c:pt>
                <c:pt idx="1564">
                  <c:v>2267.958333333333</c:v>
                </c:pt>
                <c:pt idx="1565">
                  <c:v>2268.958333333333</c:v>
                </c:pt>
                <c:pt idx="1566">
                  <c:v>2269.958333333333</c:v>
                </c:pt>
                <c:pt idx="1567">
                  <c:v>2270.958333333333</c:v>
                </c:pt>
                <c:pt idx="1568">
                  <c:v>2273.958333333333</c:v>
                </c:pt>
                <c:pt idx="1569">
                  <c:v>2274.958333333333</c:v>
                </c:pt>
                <c:pt idx="1570">
                  <c:v>2275.958333333333</c:v>
                </c:pt>
                <c:pt idx="1571">
                  <c:v>2276.958333333333</c:v>
                </c:pt>
                <c:pt idx="1572">
                  <c:v>2277.958333333333</c:v>
                </c:pt>
                <c:pt idx="1573">
                  <c:v>2280.958333333333</c:v>
                </c:pt>
                <c:pt idx="1574">
                  <c:v>2281.958333333333</c:v>
                </c:pt>
                <c:pt idx="1575">
                  <c:v>2282.958333333333</c:v>
                </c:pt>
                <c:pt idx="1576">
                  <c:v>2283.958333333333</c:v>
                </c:pt>
                <c:pt idx="1577">
                  <c:v>2287.958333333333</c:v>
                </c:pt>
                <c:pt idx="1578">
                  <c:v>2288.958333333333</c:v>
                </c:pt>
                <c:pt idx="1579">
                  <c:v>2289.958333333333</c:v>
                </c:pt>
                <c:pt idx="1580">
                  <c:v>2290.958333333333</c:v>
                </c:pt>
                <c:pt idx="1581">
                  <c:v>2291.958333333333</c:v>
                </c:pt>
                <c:pt idx="1582">
                  <c:v>2294.958333333333</c:v>
                </c:pt>
                <c:pt idx="1583">
                  <c:v>2295.958333333333</c:v>
                </c:pt>
                <c:pt idx="1584">
                  <c:v>2296.958333333333</c:v>
                </c:pt>
                <c:pt idx="1585">
                  <c:v>2297.958333333333</c:v>
                </c:pt>
                <c:pt idx="1586">
                  <c:v>2298.958333333333</c:v>
                </c:pt>
                <c:pt idx="1587">
                  <c:v>2301.958333333333</c:v>
                </c:pt>
                <c:pt idx="1588">
                  <c:v>2302.958333333333</c:v>
                </c:pt>
                <c:pt idx="1589">
                  <c:v>2303.958333333333</c:v>
                </c:pt>
                <c:pt idx="1590">
                  <c:v>2304.958333333333</c:v>
                </c:pt>
                <c:pt idx="1591">
                  <c:v>2305.958333333333</c:v>
                </c:pt>
                <c:pt idx="1592">
                  <c:v>2308.958333333333</c:v>
                </c:pt>
                <c:pt idx="1593">
                  <c:v>2309.958333333333</c:v>
                </c:pt>
                <c:pt idx="1594">
                  <c:v>2310.958333333333</c:v>
                </c:pt>
                <c:pt idx="1595">
                  <c:v>2311.958333333333</c:v>
                </c:pt>
                <c:pt idx="1596">
                  <c:v>2312.958333333333</c:v>
                </c:pt>
                <c:pt idx="1597">
                  <c:v>2315.958333333333</c:v>
                </c:pt>
                <c:pt idx="1598">
                  <c:v>2316.958333333333</c:v>
                </c:pt>
                <c:pt idx="1599">
                  <c:v>2317.958333333333</c:v>
                </c:pt>
                <c:pt idx="1600">
                  <c:v>2318.958333333333</c:v>
                </c:pt>
                <c:pt idx="1601">
                  <c:v>2319.958333333333</c:v>
                </c:pt>
                <c:pt idx="1602">
                  <c:v>2322.958333333333</c:v>
                </c:pt>
                <c:pt idx="1603">
                  <c:v>2323.958333333333</c:v>
                </c:pt>
                <c:pt idx="1604">
                  <c:v>2324.958333333333</c:v>
                </c:pt>
                <c:pt idx="1605">
                  <c:v>2325.958333333333</c:v>
                </c:pt>
                <c:pt idx="1606">
                  <c:v>2326.958333333333</c:v>
                </c:pt>
                <c:pt idx="1607">
                  <c:v>2329.958333333333</c:v>
                </c:pt>
                <c:pt idx="1608">
                  <c:v>2330.958333333333</c:v>
                </c:pt>
                <c:pt idx="1609">
                  <c:v>2331.958333333333</c:v>
                </c:pt>
                <c:pt idx="1610">
                  <c:v>2332.958333333333</c:v>
                </c:pt>
                <c:pt idx="1611">
                  <c:v>2333.958333333333</c:v>
                </c:pt>
                <c:pt idx="1612">
                  <c:v>2337.958333333333</c:v>
                </c:pt>
                <c:pt idx="1613">
                  <c:v>2338.958333333333</c:v>
                </c:pt>
                <c:pt idx="1614">
                  <c:v>2339.958333333333</c:v>
                </c:pt>
                <c:pt idx="1615">
                  <c:v>2340.958333333333</c:v>
                </c:pt>
                <c:pt idx="1616">
                  <c:v>2343.958333333333</c:v>
                </c:pt>
                <c:pt idx="1617">
                  <c:v>2344.958333333333</c:v>
                </c:pt>
                <c:pt idx="1618">
                  <c:v>2345.958333333333</c:v>
                </c:pt>
                <c:pt idx="1619">
                  <c:v>2346.958333333333</c:v>
                </c:pt>
                <c:pt idx="1620">
                  <c:v>2347.958333333333</c:v>
                </c:pt>
                <c:pt idx="1621">
                  <c:v>2350.958333333333</c:v>
                </c:pt>
                <c:pt idx="1622">
                  <c:v>2351.958333333333</c:v>
                </c:pt>
                <c:pt idx="1623">
                  <c:v>2352.958333333333</c:v>
                </c:pt>
                <c:pt idx="1624">
                  <c:v>2353.958333333333</c:v>
                </c:pt>
                <c:pt idx="1625">
                  <c:v>2354.958333333333</c:v>
                </c:pt>
                <c:pt idx="1626">
                  <c:v>2357.958333333333</c:v>
                </c:pt>
                <c:pt idx="1627">
                  <c:v>2358.958333333333</c:v>
                </c:pt>
                <c:pt idx="1628">
                  <c:v>2359.958333333333</c:v>
                </c:pt>
                <c:pt idx="1629">
                  <c:v>2360.958333333333</c:v>
                </c:pt>
                <c:pt idx="1630">
                  <c:v>2361.958333333333</c:v>
                </c:pt>
                <c:pt idx="1631">
                  <c:v>2364.958333333333</c:v>
                </c:pt>
                <c:pt idx="1632">
                  <c:v>2365.958333333333</c:v>
                </c:pt>
                <c:pt idx="1633">
                  <c:v>2366.958333333333</c:v>
                </c:pt>
                <c:pt idx="1634">
                  <c:v>2367.958333333333</c:v>
                </c:pt>
                <c:pt idx="1635">
                  <c:v>2368.958333333333</c:v>
                </c:pt>
                <c:pt idx="1636">
                  <c:v>2371.958333333333</c:v>
                </c:pt>
                <c:pt idx="1637">
                  <c:v>2372.958333333333</c:v>
                </c:pt>
                <c:pt idx="1638">
                  <c:v>2374.958333333333</c:v>
                </c:pt>
                <c:pt idx="1639">
                  <c:v>2375.958333333333</c:v>
                </c:pt>
                <c:pt idx="1640">
                  <c:v>2378.958333333333</c:v>
                </c:pt>
                <c:pt idx="1641">
                  <c:v>2379.958333333333</c:v>
                </c:pt>
                <c:pt idx="1642">
                  <c:v>2380.958333333333</c:v>
                </c:pt>
                <c:pt idx="1643">
                  <c:v>2381.958333333333</c:v>
                </c:pt>
                <c:pt idx="1644">
                  <c:v>2382.958333333333</c:v>
                </c:pt>
                <c:pt idx="1645">
                  <c:v>2385.958333333333</c:v>
                </c:pt>
                <c:pt idx="1646">
                  <c:v>2386.958333333333</c:v>
                </c:pt>
                <c:pt idx="1647">
                  <c:v>2387.958333333333</c:v>
                </c:pt>
                <c:pt idx="1648">
                  <c:v>2388.958333333333</c:v>
                </c:pt>
                <c:pt idx="1649">
                  <c:v>2389.958333333333</c:v>
                </c:pt>
                <c:pt idx="1650">
                  <c:v>2392.958333333333</c:v>
                </c:pt>
                <c:pt idx="1651">
                  <c:v>2393.958333333333</c:v>
                </c:pt>
                <c:pt idx="1652">
                  <c:v>2394.958333333333</c:v>
                </c:pt>
                <c:pt idx="1653">
                  <c:v>2395.958333333333</c:v>
                </c:pt>
                <c:pt idx="1654">
                  <c:v>2396.958333333333</c:v>
                </c:pt>
                <c:pt idx="1655">
                  <c:v>2399.958333333333</c:v>
                </c:pt>
                <c:pt idx="1656">
                  <c:v>2400.958333333333</c:v>
                </c:pt>
                <c:pt idx="1657">
                  <c:v>2401.958333333333</c:v>
                </c:pt>
                <c:pt idx="1658">
                  <c:v>2402.958333333333</c:v>
                </c:pt>
                <c:pt idx="1659">
                  <c:v>2403.958333333333</c:v>
                </c:pt>
                <c:pt idx="1660">
                  <c:v>2406.958333333333</c:v>
                </c:pt>
                <c:pt idx="1661">
                  <c:v>2407.958333333333</c:v>
                </c:pt>
                <c:pt idx="1662">
                  <c:v>2408.958333333333</c:v>
                </c:pt>
                <c:pt idx="1663">
                  <c:v>2409.958333333333</c:v>
                </c:pt>
                <c:pt idx="1664">
                  <c:v>2410.958333333333</c:v>
                </c:pt>
                <c:pt idx="1665">
                  <c:v>2413.958333333333</c:v>
                </c:pt>
                <c:pt idx="1666">
                  <c:v>2414.958333333333</c:v>
                </c:pt>
                <c:pt idx="1667">
                  <c:v>2415.958333333333</c:v>
                </c:pt>
                <c:pt idx="1668">
                  <c:v>2416.958333333333</c:v>
                </c:pt>
                <c:pt idx="1669">
                  <c:v>2417.958333333333</c:v>
                </c:pt>
                <c:pt idx="1670">
                  <c:v>2420.958333333333</c:v>
                </c:pt>
                <c:pt idx="1671">
                  <c:v>2421.958333333333</c:v>
                </c:pt>
                <c:pt idx="1672">
                  <c:v>2422.958333333333</c:v>
                </c:pt>
                <c:pt idx="1673">
                  <c:v>2423.958333333333</c:v>
                </c:pt>
                <c:pt idx="1674">
                  <c:v>2424.958333333333</c:v>
                </c:pt>
                <c:pt idx="1675">
                  <c:v>2427.958333333333</c:v>
                </c:pt>
                <c:pt idx="1676">
                  <c:v>2428.958333333333</c:v>
                </c:pt>
                <c:pt idx="1677">
                  <c:v>2429.958333333333</c:v>
                </c:pt>
                <c:pt idx="1678">
                  <c:v>2430.958333333333</c:v>
                </c:pt>
                <c:pt idx="1679">
                  <c:v>2431.958333333333</c:v>
                </c:pt>
                <c:pt idx="1680">
                  <c:v>2435.958333333333</c:v>
                </c:pt>
                <c:pt idx="1681">
                  <c:v>2436.958333333333</c:v>
                </c:pt>
                <c:pt idx="1682">
                  <c:v>2437.958333333333</c:v>
                </c:pt>
                <c:pt idx="1683">
                  <c:v>2438.958333333333</c:v>
                </c:pt>
                <c:pt idx="1684">
                  <c:v>2441.958333333333</c:v>
                </c:pt>
                <c:pt idx="1685">
                  <c:v>2442.958333333333</c:v>
                </c:pt>
                <c:pt idx="1686">
                  <c:v>2443.958333333333</c:v>
                </c:pt>
                <c:pt idx="1687">
                  <c:v>2444.958333333333</c:v>
                </c:pt>
                <c:pt idx="1688">
                  <c:v>2445.958333333333</c:v>
                </c:pt>
                <c:pt idx="1689">
                  <c:v>2448.958333333333</c:v>
                </c:pt>
                <c:pt idx="1690">
                  <c:v>2449.958333333333</c:v>
                </c:pt>
                <c:pt idx="1691">
                  <c:v>2450.958333333333</c:v>
                </c:pt>
                <c:pt idx="1692">
                  <c:v>2451.958333333333</c:v>
                </c:pt>
                <c:pt idx="1693">
                  <c:v>2452.958333333333</c:v>
                </c:pt>
                <c:pt idx="1694">
                  <c:v>2455.958333333333</c:v>
                </c:pt>
                <c:pt idx="1695">
                  <c:v>2456.958333333333</c:v>
                </c:pt>
                <c:pt idx="1696">
                  <c:v>2457.958333333333</c:v>
                </c:pt>
                <c:pt idx="1697">
                  <c:v>2458.958333333333</c:v>
                </c:pt>
                <c:pt idx="1698">
                  <c:v>2459.958333333333</c:v>
                </c:pt>
                <c:pt idx="1699">
                  <c:v>2462.958333333333</c:v>
                </c:pt>
                <c:pt idx="1700">
                  <c:v>2463.958333333333</c:v>
                </c:pt>
                <c:pt idx="1701">
                  <c:v>2464.958333333333</c:v>
                </c:pt>
                <c:pt idx="1702">
                  <c:v>2465.958333333333</c:v>
                </c:pt>
                <c:pt idx="1703">
                  <c:v>2466.958333333333</c:v>
                </c:pt>
                <c:pt idx="1704">
                  <c:v>2469.958333333333</c:v>
                </c:pt>
                <c:pt idx="1705">
                  <c:v>2470.958333333333</c:v>
                </c:pt>
                <c:pt idx="1706">
                  <c:v>2471.958333333333</c:v>
                </c:pt>
                <c:pt idx="1707">
                  <c:v>2472.958333333333</c:v>
                </c:pt>
                <c:pt idx="1708">
                  <c:v>2473.958333333333</c:v>
                </c:pt>
                <c:pt idx="1709">
                  <c:v>2476.958333333333</c:v>
                </c:pt>
                <c:pt idx="1710">
                  <c:v>2477.958333333333</c:v>
                </c:pt>
                <c:pt idx="1711">
                  <c:v>2478.958333333333</c:v>
                </c:pt>
                <c:pt idx="1712">
                  <c:v>2479.958333333333</c:v>
                </c:pt>
                <c:pt idx="1713">
                  <c:v>2480.958333333333</c:v>
                </c:pt>
                <c:pt idx="1714">
                  <c:v>2483.958333333333</c:v>
                </c:pt>
                <c:pt idx="1715">
                  <c:v>2484.958333333333</c:v>
                </c:pt>
                <c:pt idx="1716">
                  <c:v>2485.958333333333</c:v>
                </c:pt>
                <c:pt idx="1717">
                  <c:v>2486.958333333333</c:v>
                </c:pt>
                <c:pt idx="1718">
                  <c:v>2487.958333333333</c:v>
                </c:pt>
                <c:pt idx="1719">
                  <c:v>2492.958333333333</c:v>
                </c:pt>
                <c:pt idx="1720">
                  <c:v>2493.958333333333</c:v>
                </c:pt>
                <c:pt idx="1721">
                  <c:v>2494.958333333333</c:v>
                </c:pt>
                <c:pt idx="1722">
                  <c:v>2498.0</c:v>
                </c:pt>
                <c:pt idx="1723">
                  <c:v>2499.0</c:v>
                </c:pt>
                <c:pt idx="1724">
                  <c:v>2500.0</c:v>
                </c:pt>
                <c:pt idx="1725">
                  <c:v>2501.0</c:v>
                </c:pt>
                <c:pt idx="1726">
                  <c:v>2502.0</c:v>
                </c:pt>
                <c:pt idx="1727">
                  <c:v>2505.0</c:v>
                </c:pt>
                <c:pt idx="1728">
                  <c:v>2506.0</c:v>
                </c:pt>
                <c:pt idx="1729">
                  <c:v>2507.0</c:v>
                </c:pt>
                <c:pt idx="1730">
                  <c:v>2508.0</c:v>
                </c:pt>
                <c:pt idx="1731">
                  <c:v>2509.0</c:v>
                </c:pt>
                <c:pt idx="1732">
                  <c:v>2512.0</c:v>
                </c:pt>
                <c:pt idx="1733">
                  <c:v>2513.0</c:v>
                </c:pt>
                <c:pt idx="1734">
                  <c:v>2514.0</c:v>
                </c:pt>
                <c:pt idx="1735">
                  <c:v>2516.0</c:v>
                </c:pt>
                <c:pt idx="1736">
                  <c:v>2519.0</c:v>
                </c:pt>
                <c:pt idx="1737">
                  <c:v>2520.0</c:v>
                </c:pt>
                <c:pt idx="1738">
                  <c:v>2521.0</c:v>
                </c:pt>
                <c:pt idx="1739">
                  <c:v>2522.0</c:v>
                </c:pt>
                <c:pt idx="1740">
                  <c:v>2523.0</c:v>
                </c:pt>
                <c:pt idx="1741">
                  <c:v>2526.0</c:v>
                </c:pt>
                <c:pt idx="1742">
                  <c:v>2527.0</c:v>
                </c:pt>
                <c:pt idx="1743">
                  <c:v>2528.0</c:v>
                </c:pt>
                <c:pt idx="1744">
                  <c:v>2529.0</c:v>
                </c:pt>
                <c:pt idx="1745">
                  <c:v>2530.0</c:v>
                </c:pt>
                <c:pt idx="1746">
                  <c:v>2533.0</c:v>
                </c:pt>
                <c:pt idx="1747">
                  <c:v>2534.0</c:v>
                </c:pt>
                <c:pt idx="1748">
                  <c:v>2535.0</c:v>
                </c:pt>
                <c:pt idx="1749">
                  <c:v>2536.0</c:v>
                </c:pt>
                <c:pt idx="1750">
                  <c:v>2537.0</c:v>
                </c:pt>
                <c:pt idx="1751">
                  <c:v>2540.0</c:v>
                </c:pt>
                <c:pt idx="1752">
                  <c:v>2541.0</c:v>
                </c:pt>
                <c:pt idx="1753">
                  <c:v>2542.0</c:v>
                </c:pt>
                <c:pt idx="1754">
                  <c:v>2543.0</c:v>
                </c:pt>
                <c:pt idx="1755">
                  <c:v>2544.0</c:v>
                </c:pt>
                <c:pt idx="1756">
                  <c:v>2547.0</c:v>
                </c:pt>
                <c:pt idx="1757">
                  <c:v>2549.0</c:v>
                </c:pt>
                <c:pt idx="1758">
                  <c:v>2550.0</c:v>
                </c:pt>
                <c:pt idx="1759">
                  <c:v>2551.0</c:v>
                </c:pt>
                <c:pt idx="1760">
                  <c:v>2554.0</c:v>
                </c:pt>
                <c:pt idx="1761">
                  <c:v>2556.0</c:v>
                </c:pt>
                <c:pt idx="1762">
                  <c:v>2557.0</c:v>
                </c:pt>
                <c:pt idx="1763">
                  <c:v>2558.0</c:v>
                </c:pt>
                <c:pt idx="1764">
                  <c:v>2561.0</c:v>
                </c:pt>
                <c:pt idx="1765">
                  <c:v>2562.0</c:v>
                </c:pt>
                <c:pt idx="1766">
                  <c:v>2563.0</c:v>
                </c:pt>
                <c:pt idx="1767">
                  <c:v>2564.0</c:v>
                </c:pt>
                <c:pt idx="1768">
                  <c:v>2565.0</c:v>
                </c:pt>
                <c:pt idx="1769">
                  <c:v>2568.0</c:v>
                </c:pt>
                <c:pt idx="1770">
                  <c:v>2569.0</c:v>
                </c:pt>
                <c:pt idx="1771">
                  <c:v>2570.0</c:v>
                </c:pt>
                <c:pt idx="1772">
                  <c:v>2571.0</c:v>
                </c:pt>
                <c:pt idx="1773">
                  <c:v>2572.0</c:v>
                </c:pt>
                <c:pt idx="1774">
                  <c:v>2576.0</c:v>
                </c:pt>
                <c:pt idx="1775">
                  <c:v>2577.0</c:v>
                </c:pt>
                <c:pt idx="1776">
                  <c:v>2578.0</c:v>
                </c:pt>
                <c:pt idx="1777">
                  <c:v>2579.0</c:v>
                </c:pt>
                <c:pt idx="1778">
                  <c:v>2582.0</c:v>
                </c:pt>
                <c:pt idx="1779">
                  <c:v>2583.0</c:v>
                </c:pt>
                <c:pt idx="1780">
                  <c:v>2584.0</c:v>
                </c:pt>
                <c:pt idx="1781">
                  <c:v>2585.0</c:v>
                </c:pt>
                <c:pt idx="1782">
                  <c:v>2586.0</c:v>
                </c:pt>
                <c:pt idx="1783">
                  <c:v>2589.0</c:v>
                </c:pt>
                <c:pt idx="1784">
                  <c:v>2590.0</c:v>
                </c:pt>
                <c:pt idx="1785">
                  <c:v>2591.0</c:v>
                </c:pt>
                <c:pt idx="1786">
                  <c:v>2592.0</c:v>
                </c:pt>
                <c:pt idx="1787">
                  <c:v>2593.0</c:v>
                </c:pt>
                <c:pt idx="1788">
                  <c:v>2596.0</c:v>
                </c:pt>
                <c:pt idx="1789">
                  <c:v>2597.0</c:v>
                </c:pt>
                <c:pt idx="1790">
                  <c:v>2598.0</c:v>
                </c:pt>
                <c:pt idx="1791">
                  <c:v>2599.0</c:v>
                </c:pt>
                <c:pt idx="1792">
                  <c:v>2600.0</c:v>
                </c:pt>
                <c:pt idx="1793">
                  <c:v>2604.0</c:v>
                </c:pt>
                <c:pt idx="1794">
                  <c:v>2605.0</c:v>
                </c:pt>
                <c:pt idx="1795">
                  <c:v>2606.0</c:v>
                </c:pt>
                <c:pt idx="1796">
                  <c:v>2607.0</c:v>
                </c:pt>
                <c:pt idx="1797">
                  <c:v>2610.0</c:v>
                </c:pt>
                <c:pt idx="1798">
                  <c:v>2611.0</c:v>
                </c:pt>
                <c:pt idx="1799">
                  <c:v>2612.0</c:v>
                </c:pt>
                <c:pt idx="1800">
                  <c:v>2613.0</c:v>
                </c:pt>
                <c:pt idx="1801">
                  <c:v>2614.0</c:v>
                </c:pt>
                <c:pt idx="1802">
                  <c:v>2617.0</c:v>
                </c:pt>
                <c:pt idx="1803">
                  <c:v>2618.0</c:v>
                </c:pt>
                <c:pt idx="1804">
                  <c:v>2619.0</c:v>
                </c:pt>
                <c:pt idx="1805">
                  <c:v>2620.0</c:v>
                </c:pt>
                <c:pt idx="1806">
                  <c:v>2621.0</c:v>
                </c:pt>
                <c:pt idx="1807">
                  <c:v>2623.958333333333</c:v>
                </c:pt>
                <c:pt idx="1808">
                  <c:v>2624.958333333333</c:v>
                </c:pt>
                <c:pt idx="1809">
                  <c:v>2625.958333333333</c:v>
                </c:pt>
                <c:pt idx="1810">
                  <c:v>2626.958333333333</c:v>
                </c:pt>
                <c:pt idx="1811">
                  <c:v>2627.958333333333</c:v>
                </c:pt>
                <c:pt idx="1812">
                  <c:v>2630.958333333333</c:v>
                </c:pt>
                <c:pt idx="1813">
                  <c:v>2631.958333333333</c:v>
                </c:pt>
                <c:pt idx="1814">
                  <c:v>2632.958333333333</c:v>
                </c:pt>
                <c:pt idx="1815">
                  <c:v>2633.958333333333</c:v>
                </c:pt>
                <c:pt idx="1816">
                  <c:v>2634.958333333333</c:v>
                </c:pt>
                <c:pt idx="1817">
                  <c:v>2637.958333333333</c:v>
                </c:pt>
                <c:pt idx="1818">
                  <c:v>2638.958333333333</c:v>
                </c:pt>
                <c:pt idx="1819">
                  <c:v>2639.958333333333</c:v>
                </c:pt>
                <c:pt idx="1820">
                  <c:v>2640.958333333333</c:v>
                </c:pt>
                <c:pt idx="1821">
                  <c:v>2644.958333333333</c:v>
                </c:pt>
                <c:pt idx="1822">
                  <c:v>2645.958333333333</c:v>
                </c:pt>
                <c:pt idx="1823">
                  <c:v>2646.958333333333</c:v>
                </c:pt>
                <c:pt idx="1824">
                  <c:v>2647.958333333333</c:v>
                </c:pt>
                <c:pt idx="1825">
                  <c:v>2648.958333333333</c:v>
                </c:pt>
                <c:pt idx="1826">
                  <c:v>2651.958333333333</c:v>
                </c:pt>
                <c:pt idx="1827">
                  <c:v>2652.958333333333</c:v>
                </c:pt>
                <c:pt idx="1828">
                  <c:v>2653.958333333333</c:v>
                </c:pt>
                <c:pt idx="1829">
                  <c:v>2654.958333333333</c:v>
                </c:pt>
                <c:pt idx="1830">
                  <c:v>2655.958333333333</c:v>
                </c:pt>
                <c:pt idx="1831">
                  <c:v>2658.958333333333</c:v>
                </c:pt>
                <c:pt idx="1832">
                  <c:v>2659.958333333333</c:v>
                </c:pt>
                <c:pt idx="1833">
                  <c:v>2660.958333333333</c:v>
                </c:pt>
                <c:pt idx="1834">
                  <c:v>2661.958333333333</c:v>
                </c:pt>
                <c:pt idx="1835">
                  <c:v>2662.958333333333</c:v>
                </c:pt>
                <c:pt idx="1836">
                  <c:v>2665.958333333333</c:v>
                </c:pt>
                <c:pt idx="1837">
                  <c:v>2666.958333333333</c:v>
                </c:pt>
                <c:pt idx="1838">
                  <c:v>2667.958333333333</c:v>
                </c:pt>
                <c:pt idx="1839">
                  <c:v>2668.958333333333</c:v>
                </c:pt>
                <c:pt idx="1840">
                  <c:v>2669.958333333333</c:v>
                </c:pt>
                <c:pt idx="1841">
                  <c:v>2672.958333333333</c:v>
                </c:pt>
                <c:pt idx="1842">
                  <c:v>2673.958333333333</c:v>
                </c:pt>
                <c:pt idx="1843">
                  <c:v>2674.958333333333</c:v>
                </c:pt>
                <c:pt idx="1844">
                  <c:v>2675.958333333333</c:v>
                </c:pt>
                <c:pt idx="1845">
                  <c:v>2676.958333333333</c:v>
                </c:pt>
                <c:pt idx="1846">
                  <c:v>2679.958333333333</c:v>
                </c:pt>
                <c:pt idx="1847">
                  <c:v>2680.958333333333</c:v>
                </c:pt>
                <c:pt idx="1848">
                  <c:v>2681.958333333333</c:v>
                </c:pt>
                <c:pt idx="1849">
                  <c:v>2682.958333333333</c:v>
                </c:pt>
                <c:pt idx="1850">
                  <c:v>2683.958333333333</c:v>
                </c:pt>
                <c:pt idx="1851">
                  <c:v>2686.958333333333</c:v>
                </c:pt>
                <c:pt idx="1852">
                  <c:v>2687.958333333333</c:v>
                </c:pt>
                <c:pt idx="1853">
                  <c:v>2688.958333333333</c:v>
                </c:pt>
                <c:pt idx="1854">
                  <c:v>2689.958333333333</c:v>
                </c:pt>
                <c:pt idx="1855">
                  <c:v>2690.958333333333</c:v>
                </c:pt>
                <c:pt idx="1856">
                  <c:v>2693.958333333333</c:v>
                </c:pt>
                <c:pt idx="1857">
                  <c:v>2694.958333333333</c:v>
                </c:pt>
                <c:pt idx="1858">
                  <c:v>2695.958333333333</c:v>
                </c:pt>
                <c:pt idx="1859">
                  <c:v>2696.958333333333</c:v>
                </c:pt>
                <c:pt idx="1860">
                  <c:v>2697.958333333333</c:v>
                </c:pt>
                <c:pt idx="1861">
                  <c:v>2701.958333333333</c:v>
                </c:pt>
                <c:pt idx="1862">
                  <c:v>2702.958333333333</c:v>
                </c:pt>
                <c:pt idx="1863">
                  <c:v>2703.958333333333</c:v>
                </c:pt>
                <c:pt idx="1864">
                  <c:v>2704.958333333333</c:v>
                </c:pt>
                <c:pt idx="1865">
                  <c:v>2707.958333333333</c:v>
                </c:pt>
                <c:pt idx="1866">
                  <c:v>2708.958333333333</c:v>
                </c:pt>
                <c:pt idx="1867">
                  <c:v>2709.958333333333</c:v>
                </c:pt>
                <c:pt idx="1868">
                  <c:v>2710.958333333333</c:v>
                </c:pt>
                <c:pt idx="1869">
                  <c:v>2711.958333333333</c:v>
                </c:pt>
                <c:pt idx="1870">
                  <c:v>2714.958333333333</c:v>
                </c:pt>
                <c:pt idx="1871">
                  <c:v>2715.958333333333</c:v>
                </c:pt>
                <c:pt idx="1872">
                  <c:v>2716.958333333333</c:v>
                </c:pt>
                <c:pt idx="1873">
                  <c:v>2717.958333333333</c:v>
                </c:pt>
                <c:pt idx="1874">
                  <c:v>2718.958333333333</c:v>
                </c:pt>
                <c:pt idx="1875">
                  <c:v>2721.958333333333</c:v>
                </c:pt>
                <c:pt idx="1876">
                  <c:v>2722.958333333333</c:v>
                </c:pt>
                <c:pt idx="1877">
                  <c:v>2723.958333333333</c:v>
                </c:pt>
                <c:pt idx="1878">
                  <c:v>2724.958333333333</c:v>
                </c:pt>
                <c:pt idx="1879">
                  <c:v>2725.958333333333</c:v>
                </c:pt>
                <c:pt idx="1880">
                  <c:v>2728.958333333333</c:v>
                </c:pt>
                <c:pt idx="1881">
                  <c:v>2729.958333333333</c:v>
                </c:pt>
                <c:pt idx="1882">
                  <c:v>2730.958333333333</c:v>
                </c:pt>
                <c:pt idx="1883">
                  <c:v>2731.958333333333</c:v>
                </c:pt>
                <c:pt idx="1884">
                  <c:v>2732.958333333333</c:v>
                </c:pt>
                <c:pt idx="1885">
                  <c:v>2735.958333333333</c:v>
                </c:pt>
                <c:pt idx="1886">
                  <c:v>2736.958333333333</c:v>
                </c:pt>
                <c:pt idx="1887">
                  <c:v>2737.958333333333</c:v>
                </c:pt>
                <c:pt idx="1888">
                  <c:v>2739.958333333333</c:v>
                </c:pt>
                <c:pt idx="1889">
                  <c:v>2742.958333333333</c:v>
                </c:pt>
                <c:pt idx="1890">
                  <c:v>2743.958333333333</c:v>
                </c:pt>
                <c:pt idx="1891">
                  <c:v>2744.958333333333</c:v>
                </c:pt>
                <c:pt idx="1892">
                  <c:v>2745.958333333333</c:v>
                </c:pt>
                <c:pt idx="1893">
                  <c:v>2746.958333333333</c:v>
                </c:pt>
                <c:pt idx="1894">
                  <c:v>2749.958333333333</c:v>
                </c:pt>
                <c:pt idx="1895">
                  <c:v>2750.958333333333</c:v>
                </c:pt>
                <c:pt idx="1896">
                  <c:v>2751.958333333333</c:v>
                </c:pt>
                <c:pt idx="1897">
                  <c:v>2752.958333333333</c:v>
                </c:pt>
                <c:pt idx="1898">
                  <c:v>2753.958333333333</c:v>
                </c:pt>
                <c:pt idx="1899">
                  <c:v>2756.958333333333</c:v>
                </c:pt>
                <c:pt idx="1900">
                  <c:v>2757.958333333333</c:v>
                </c:pt>
                <c:pt idx="1901">
                  <c:v>2758.958333333333</c:v>
                </c:pt>
                <c:pt idx="1902">
                  <c:v>2759.958333333333</c:v>
                </c:pt>
                <c:pt idx="1903">
                  <c:v>2760.958333333333</c:v>
                </c:pt>
                <c:pt idx="1904">
                  <c:v>2763.958333333333</c:v>
                </c:pt>
                <c:pt idx="1905">
                  <c:v>2764.958333333333</c:v>
                </c:pt>
                <c:pt idx="1906">
                  <c:v>2765.958333333333</c:v>
                </c:pt>
                <c:pt idx="1907">
                  <c:v>2766.958333333333</c:v>
                </c:pt>
                <c:pt idx="1908">
                  <c:v>2767.958333333333</c:v>
                </c:pt>
                <c:pt idx="1909">
                  <c:v>2770.958333333333</c:v>
                </c:pt>
                <c:pt idx="1910">
                  <c:v>2771.958333333333</c:v>
                </c:pt>
                <c:pt idx="1911">
                  <c:v>2772.958333333333</c:v>
                </c:pt>
                <c:pt idx="1912">
                  <c:v>2773.958333333333</c:v>
                </c:pt>
                <c:pt idx="1913">
                  <c:v>2774.958333333333</c:v>
                </c:pt>
                <c:pt idx="1914">
                  <c:v>2777.958333333333</c:v>
                </c:pt>
                <c:pt idx="1915">
                  <c:v>2778.958333333333</c:v>
                </c:pt>
                <c:pt idx="1916">
                  <c:v>2779.958333333333</c:v>
                </c:pt>
                <c:pt idx="1917">
                  <c:v>2780.958333333333</c:v>
                </c:pt>
                <c:pt idx="1918">
                  <c:v>2781.958333333333</c:v>
                </c:pt>
                <c:pt idx="1919">
                  <c:v>2784.958333333333</c:v>
                </c:pt>
                <c:pt idx="1920">
                  <c:v>2785.958333333333</c:v>
                </c:pt>
                <c:pt idx="1921">
                  <c:v>2786.958333333333</c:v>
                </c:pt>
                <c:pt idx="1922">
                  <c:v>2787.958333333333</c:v>
                </c:pt>
                <c:pt idx="1923">
                  <c:v>2788.958333333333</c:v>
                </c:pt>
                <c:pt idx="1924">
                  <c:v>2791.958333333333</c:v>
                </c:pt>
                <c:pt idx="1925">
                  <c:v>2792.958333333333</c:v>
                </c:pt>
                <c:pt idx="1926">
                  <c:v>2793.958333333333</c:v>
                </c:pt>
                <c:pt idx="1927">
                  <c:v>2794.958333333333</c:v>
                </c:pt>
                <c:pt idx="1928">
                  <c:v>2795.958333333333</c:v>
                </c:pt>
                <c:pt idx="1929">
                  <c:v>2799.958333333333</c:v>
                </c:pt>
                <c:pt idx="1930">
                  <c:v>2800.958333333333</c:v>
                </c:pt>
                <c:pt idx="1931">
                  <c:v>2801.958333333333</c:v>
                </c:pt>
                <c:pt idx="1932">
                  <c:v>2802.958333333333</c:v>
                </c:pt>
                <c:pt idx="1933">
                  <c:v>2805.958333333333</c:v>
                </c:pt>
                <c:pt idx="1934">
                  <c:v>2806.958333333333</c:v>
                </c:pt>
                <c:pt idx="1935">
                  <c:v>2807.958333333333</c:v>
                </c:pt>
                <c:pt idx="1936">
                  <c:v>2808.958333333333</c:v>
                </c:pt>
                <c:pt idx="1937">
                  <c:v>2809.958333333333</c:v>
                </c:pt>
                <c:pt idx="1938">
                  <c:v>2812.958333333333</c:v>
                </c:pt>
                <c:pt idx="1939">
                  <c:v>2813.958333333333</c:v>
                </c:pt>
                <c:pt idx="1940">
                  <c:v>2814.958333333333</c:v>
                </c:pt>
                <c:pt idx="1941">
                  <c:v>2815.958333333333</c:v>
                </c:pt>
                <c:pt idx="1942">
                  <c:v>2816.958333333333</c:v>
                </c:pt>
                <c:pt idx="1943">
                  <c:v>2819.958333333333</c:v>
                </c:pt>
                <c:pt idx="1944">
                  <c:v>2820.958333333333</c:v>
                </c:pt>
                <c:pt idx="1945">
                  <c:v>2821.958333333333</c:v>
                </c:pt>
                <c:pt idx="1946">
                  <c:v>2822.958333333333</c:v>
                </c:pt>
                <c:pt idx="1947">
                  <c:v>2823.958333333333</c:v>
                </c:pt>
                <c:pt idx="1948">
                  <c:v>2826.958333333333</c:v>
                </c:pt>
                <c:pt idx="1949">
                  <c:v>2827.958333333333</c:v>
                </c:pt>
                <c:pt idx="1950">
                  <c:v>2828.958333333333</c:v>
                </c:pt>
                <c:pt idx="1951">
                  <c:v>2829.958333333333</c:v>
                </c:pt>
                <c:pt idx="1952">
                  <c:v>2830.958333333333</c:v>
                </c:pt>
                <c:pt idx="1953">
                  <c:v>2833.958333333333</c:v>
                </c:pt>
                <c:pt idx="1954">
                  <c:v>2834.958333333333</c:v>
                </c:pt>
                <c:pt idx="1955">
                  <c:v>2835.958333333333</c:v>
                </c:pt>
                <c:pt idx="1956">
                  <c:v>2836.958333333333</c:v>
                </c:pt>
                <c:pt idx="1957">
                  <c:v>2837.958333333333</c:v>
                </c:pt>
                <c:pt idx="1958">
                  <c:v>2840.958333333333</c:v>
                </c:pt>
                <c:pt idx="1959">
                  <c:v>2841.958333333333</c:v>
                </c:pt>
                <c:pt idx="1960">
                  <c:v>2842.958333333333</c:v>
                </c:pt>
                <c:pt idx="1961">
                  <c:v>2843.958333333333</c:v>
                </c:pt>
                <c:pt idx="1962">
                  <c:v>2844.958333333333</c:v>
                </c:pt>
                <c:pt idx="1963">
                  <c:v>2847.958333333333</c:v>
                </c:pt>
                <c:pt idx="1964">
                  <c:v>2848.958333333333</c:v>
                </c:pt>
                <c:pt idx="1965">
                  <c:v>2849.958333333333</c:v>
                </c:pt>
                <c:pt idx="1966">
                  <c:v>2850.958333333333</c:v>
                </c:pt>
                <c:pt idx="1967">
                  <c:v>2851.958333333333</c:v>
                </c:pt>
                <c:pt idx="1968">
                  <c:v>2854.958333333333</c:v>
                </c:pt>
                <c:pt idx="1969">
                  <c:v>2855.958333333333</c:v>
                </c:pt>
                <c:pt idx="1970">
                  <c:v>2856.958333333333</c:v>
                </c:pt>
                <c:pt idx="1971">
                  <c:v>2857.958333333333</c:v>
                </c:pt>
                <c:pt idx="1972">
                  <c:v>2858.958333333333</c:v>
                </c:pt>
                <c:pt idx="1973">
                  <c:v>2862.0</c:v>
                </c:pt>
                <c:pt idx="1974">
                  <c:v>2863.0</c:v>
                </c:pt>
                <c:pt idx="1975">
                  <c:v>2864.0</c:v>
                </c:pt>
                <c:pt idx="1976">
                  <c:v>2865.0</c:v>
                </c:pt>
                <c:pt idx="1977">
                  <c:v>2866.0</c:v>
                </c:pt>
                <c:pt idx="1978">
                  <c:v>2869.0</c:v>
                </c:pt>
                <c:pt idx="1979">
                  <c:v>2870.0</c:v>
                </c:pt>
                <c:pt idx="1980">
                  <c:v>2871.0</c:v>
                </c:pt>
                <c:pt idx="1981">
                  <c:v>2872.0</c:v>
                </c:pt>
                <c:pt idx="1982">
                  <c:v>2873.0</c:v>
                </c:pt>
                <c:pt idx="1983">
                  <c:v>2876.0</c:v>
                </c:pt>
                <c:pt idx="1984">
                  <c:v>2877.0</c:v>
                </c:pt>
                <c:pt idx="1985">
                  <c:v>2878.0</c:v>
                </c:pt>
                <c:pt idx="1986">
                  <c:v>2879.0</c:v>
                </c:pt>
                <c:pt idx="1987">
                  <c:v>2880.0</c:v>
                </c:pt>
                <c:pt idx="1988">
                  <c:v>2883.0</c:v>
                </c:pt>
                <c:pt idx="1989">
                  <c:v>2884.0</c:v>
                </c:pt>
                <c:pt idx="1990">
                  <c:v>2885.0</c:v>
                </c:pt>
                <c:pt idx="1991">
                  <c:v>2887.0</c:v>
                </c:pt>
                <c:pt idx="1992">
                  <c:v>2890.0</c:v>
                </c:pt>
                <c:pt idx="1993">
                  <c:v>2891.0</c:v>
                </c:pt>
                <c:pt idx="1994">
                  <c:v>2892.0</c:v>
                </c:pt>
                <c:pt idx="1995">
                  <c:v>2893.0</c:v>
                </c:pt>
                <c:pt idx="1996">
                  <c:v>2894.0</c:v>
                </c:pt>
                <c:pt idx="1997">
                  <c:v>2897.0</c:v>
                </c:pt>
                <c:pt idx="1998">
                  <c:v>2898.0</c:v>
                </c:pt>
                <c:pt idx="1999">
                  <c:v>2899.0</c:v>
                </c:pt>
                <c:pt idx="2000">
                  <c:v>2900.0</c:v>
                </c:pt>
                <c:pt idx="2001">
                  <c:v>2901.0</c:v>
                </c:pt>
                <c:pt idx="2002">
                  <c:v>2904.0</c:v>
                </c:pt>
                <c:pt idx="2003">
                  <c:v>2905.0</c:v>
                </c:pt>
                <c:pt idx="2004">
                  <c:v>2906.0</c:v>
                </c:pt>
                <c:pt idx="2005">
                  <c:v>2907.0</c:v>
                </c:pt>
                <c:pt idx="2006">
                  <c:v>2908.0</c:v>
                </c:pt>
                <c:pt idx="2007">
                  <c:v>2911.0</c:v>
                </c:pt>
                <c:pt idx="2008">
                  <c:v>2912.0</c:v>
                </c:pt>
                <c:pt idx="2009">
                  <c:v>2914.0</c:v>
                </c:pt>
                <c:pt idx="2010">
                  <c:v>2915.0</c:v>
                </c:pt>
                <c:pt idx="2011">
                  <c:v>2918.0</c:v>
                </c:pt>
                <c:pt idx="2012">
                  <c:v>2919.0</c:v>
                </c:pt>
                <c:pt idx="2013">
                  <c:v>2921.0</c:v>
                </c:pt>
                <c:pt idx="2014">
                  <c:v>2922.0</c:v>
                </c:pt>
                <c:pt idx="2015">
                  <c:v>2925.0</c:v>
                </c:pt>
                <c:pt idx="2016">
                  <c:v>2926.0</c:v>
                </c:pt>
                <c:pt idx="2017">
                  <c:v>2927.0</c:v>
                </c:pt>
                <c:pt idx="2018">
                  <c:v>2928.0</c:v>
                </c:pt>
                <c:pt idx="2019">
                  <c:v>2929.0</c:v>
                </c:pt>
                <c:pt idx="2020">
                  <c:v>2932.0</c:v>
                </c:pt>
                <c:pt idx="2021">
                  <c:v>2933.0</c:v>
                </c:pt>
                <c:pt idx="2022">
                  <c:v>2934.0</c:v>
                </c:pt>
                <c:pt idx="2023">
                  <c:v>2935.0</c:v>
                </c:pt>
                <c:pt idx="2024">
                  <c:v>2936.0</c:v>
                </c:pt>
                <c:pt idx="2025">
                  <c:v>2940.0</c:v>
                </c:pt>
                <c:pt idx="2026">
                  <c:v>2941.0</c:v>
                </c:pt>
                <c:pt idx="2027">
                  <c:v>2942.0</c:v>
                </c:pt>
                <c:pt idx="2028">
                  <c:v>2943.0</c:v>
                </c:pt>
                <c:pt idx="2029">
                  <c:v>2946.0</c:v>
                </c:pt>
                <c:pt idx="2030">
                  <c:v>2947.0</c:v>
                </c:pt>
                <c:pt idx="2031">
                  <c:v>2948.0</c:v>
                </c:pt>
                <c:pt idx="2032">
                  <c:v>2949.0</c:v>
                </c:pt>
                <c:pt idx="2033">
                  <c:v>2950.0</c:v>
                </c:pt>
                <c:pt idx="2034">
                  <c:v>2953.0</c:v>
                </c:pt>
                <c:pt idx="2035">
                  <c:v>2954.0</c:v>
                </c:pt>
                <c:pt idx="2036">
                  <c:v>2955.0</c:v>
                </c:pt>
                <c:pt idx="2037">
                  <c:v>2956.0</c:v>
                </c:pt>
                <c:pt idx="2038">
                  <c:v>2957.0</c:v>
                </c:pt>
                <c:pt idx="2039">
                  <c:v>2960.0</c:v>
                </c:pt>
                <c:pt idx="2040">
                  <c:v>2961.0</c:v>
                </c:pt>
                <c:pt idx="2041">
                  <c:v>2962.0</c:v>
                </c:pt>
                <c:pt idx="2042">
                  <c:v>2963.0</c:v>
                </c:pt>
                <c:pt idx="2043">
                  <c:v>2964.0</c:v>
                </c:pt>
                <c:pt idx="2044">
                  <c:v>2968.0</c:v>
                </c:pt>
                <c:pt idx="2045">
                  <c:v>2969.0</c:v>
                </c:pt>
                <c:pt idx="2046">
                  <c:v>2970.0</c:v>
                </c:pt>
                <c:pt idx="2047">
                  <c:v>2971.0</c:v>
                </c:pt>
                <c:pt idx="2048">
                  <c:v>2974.0</c:v>
                </c:pt>
                <c:pt idx="2049">
                  <c:v>2975.0</c:v>
                </c:pt>
                <c:pt idx="2050">
                  <c:v>2976.0</c:v>
                </c:pt>
                <c:pt idx="2051">
                  <c:v>2977.0</c:v>
                </c:pt>
                <c:pt idx="2052">
                  <c:v>2978.0</c:v>
                </c:pt>
                <c:pt idx="2053">
                  <c:v>2981.0</c:v>
                </c:pt>
                <c:pt idx="2054">
                  <c:v>2982.0</c:v>
                </c:pt>
                <c:pt idx="2055">
                  <c:v>2983.0</c:v>
                </c:pt>
                <c:pt idx="2056">
                  <c:v>2984.0</c:v>
                </c:pt>
                <c:pt idx="2057">
                  <c:v>2985.0</c:v>
                </c:pt>
                <c:pt idx="2058">
                  <c:v>2987.958333333333</c:v>
                </c:pt>
                <c:pt idx="2059">
                  <c:v>2988.958333333333</c:v>
                </c:pt>
                <c:pt idx="2060">
                  <c:v>2989.958333333333</c:v>
                </c:pt>
                <c:pt idx="2061">
                  <c:v>2990.958333333333</c:v>
                </c:pt>
                <c:pt idx="2062">
                  <c:v>2991.958333333333</c:v>
                </c:pt>
                <c:pt idx="2063">
                  <c:v>2994.958333333333</c:v>
                </c:pt>
                <c:pt idx="2064">
                  <c:v>2995.958333333333</c:v>
                </c:pt>
                <c:pt idx="2065">
                  <c:v>2996.958333333333</c:v>
                </c:pt>
                <c:pt idx="2066">
                  <c:v>2997.958333333333</c:v>
                </c:pt>
                <c:pt idx="2067">
                  <c:v>2998.958333333333</c:v>
                </c:pt>
                <c:pt idx="2068">
                  <c:v>3001.958333333333</c:v>
                </c:pt>
                <c:pt idx="2069">
                  <c:v>3002.958333333333</c:v>
                </c:pt>
                <c:pt idx="2070">
                  <c:v>3003.958333333333</c:v>
                </c:pt>
                <c:pt idx="2071">
                  <c:v>3004.958333333333</c:v>
                </c:pt>
                <c:pt idx="2072">
                  <c:v>3005.958333333333</c:v>
                </c:pt>
                <c:pt idx="2073">
                  <c:v>3008.958333333333</c:v>
                </c:pt>
                <c:pt idx="2074">
                  <c:v>3009.958333333333</c:v>
                </c:pt>
                <c:pt idx="2075">
                  <c:v>3010.958333333333</c:v>
                </c:pt>
                <c:pt idx="2076">
                  <c:v>3011.958333333333</c:v>
                </c:pt>
                <c:pt idx="2077">
                  <c:v>3012.958333333333</c:v>
                </c:pt>
                <c:pt idx="2078">
                  <c:v>3015.958333333333</c:v>
                </c:pt>
                <c:pt idx="2079">
                  <c:v>3016.958333333333</c:v>
                </c:pt>
                <c:pt idx="2080">
                  <c:v>3017.958333333333</c:v>
                </c:pt>
                <c:pt idx="2081">
                  <c:v>3018.958333333333</c:v>
                </c:pt>
                <c:pt idx="2082">
                  <c:v>3019.958333333333</c:v>
                </c:pt>
                <c:pt idx="2083">
                  <c:v>3022.958333333333</c:v>
                </c:pt>
                <c:pt idx="2084">
                  <c:v>3023.958333333333</c:v>
                </c:pt>
                <c:pt idx="2085">
                  <c:v>3024.958333333333</c:v>
                </c:pt>
                <c:pt idx="2086">
                  <c:v>3025.958333333333</c:v>
                </c:pt>
                <c:pt idx="2087">
                  <c:v>3029.958333333333</c:v>
                </c:pt>
              </c:numCache>
            </c:numRef>
          </c:xVal>
          <c:yVal>
            <c:numRef>
              <c:f>Sheet3!$U$2:$U$2089</c:f>
              <c:numCache>
                <c:formatCode>0.00E+00</c:formatCode>
                <c:ptCount val="2088"/>
                <c:pt idx="0">
                  <c:v>5.54223333892878E-13</c:v>
                </c:pt>
                <c:pt idx="1">
                  <c:v>5.54223333892878E-13</c:v>
                </c:pt>
                <c:pt idx="2">
                  <c:v>5.54223333892878E-13</c:v>
                </c:pt>
                <c:pt idx="3">
                  <c:v>5.54223333892878E-13</c:v>
                </c:pt>
                <c:pt idx="4">
                  <c:v>3.615261751967551</c:v>
                </c:pt>
                <c:pt idx="5">
                  <c:v>3.615261751967551</c:v>
                </c:pt>
                <c:pt idx="6">
                  <c:v>3.615261751967551</c:v>
                </c:pt>
                <c:pt idx="7">
                  <c:v>3.615261751967551</c:v>
                </c:pt>
                <c:pt idx="8">
                  <c:v>3.615261751967551</c:v>
                </c:pt>
                <c:pt idx="9">
                  <c:v>3.815110280174565</c:v>
                </c:pt>
                <c:pt idx="10">
                  <c:v>3.815110280174565</c:v>
                </c:pt>
                <c:pt idx="11">
                  <c:v>3.815110280174565</c:v>
                </c:pt>
                <c:pt idx="12">
                  <c:v>3.815110280174565</c:v>
                </c:pt>
                <c:pt idx="13">
                  <c:v>3.52959128459338</c:v>
                </c:pt>
                <c:pt idx="14">
                  <c:v>3.52959128459338</c:v>
                </c:pt>
                <c:pt idx="15">
                  <c:v>3.52959128459338</c:v>
                </c:pt>
                <c:pt idx="16">
                  <c:v>3.52959128459338</c:v>
                </c:pt>
                <c:pt idx="17">
                  <c:v>3.52959128459338</c:v>
                </c:pt>
                <c:pt idx="18">
                  <c:v>6.984514146354396</c:v>
                </c:pt>
                <c:pt idx="19">
                  <c:v>6.984514146354396</c:v>
                </c:pt>
                <c:pt idx="20">
                  <c:v>6.984514146354396</c:v>
                </c:pt>
                <c:pt idx="21">
                  <c:v>6.984514146354396</c:v>
                </c:pt>
                <c:pt idx="22">
                  <c:v>6.984514146354396</c:v>
                </c:pt>
                <c:pt idx="23">
                  <c:v>6.26308378392415</c:v>
                </c:pt>
                <c:pt idx="24">
                  <c:v>6.26308378392415</c:v>
                </c:pt>
                <c:pt idx="25">
                  <c:v>6.26308378392415</c:v>
                </c:pt>
                <c:pt idx="26">
                  <c:v>6.26308378392415</c:v>
                </c:pt>
                <c:pt idx="27">
                  <c:v>6.26308378392415</c:v>
                </c:pt>
                <c:pt idx="28">
                  <c:v>3.941025382761325</c:v>
                </c:pt>
                <c:pt idx="29">
                  <c:v>3.941025382761325</c:v>
                </c:pt>
                <c:pt idx="30">
                  <c:v>3.941025382761325</c:v>
                </c:pt>
                <c:pt idx="31">
                  <c:v>3.941025382761325</c:v>
                </c:pt>
                <c:pt idx="32">
                  <c:v>3.941025382761325</c:v>
                </c:pt>
                <c:pt idx="33">
                  <c:v>5.678006777941714</c:v>
                </c:pt>
                <c:pt idx="34">
                  <c:v>5.678006777941714</c:v>
                </c:pt>
                <c:pt idx="35">
                  <c:v>5.678006777941714</c:v>
                </c:pt>
                <c:pt idx="36">
                  <c:v>5.678006777941714</c:v>
                </c:pt>
                <c:pt idx="37">
                  <c:v>7.726789271403689</c:v>
                </c:pt>
                <c:pt idx="38">
                  <c:v>7.726789271403689</c:v>
                </c:pt>
                <c:pt idx="39">
                  <c:v>7.726789271403689</c:v>
                </c:pt>
                <c:pt idx="40">
                  <c:v>7.726789271403689</c:v>
                </c:pt>
                <c:pt idx="41">
                  <c:v>7.726789271403689</c:v>
                </c:pt>
                <c:pt idx="42">
                  <c:v>6.621735708197586</c:v>
                </c:pt>
                <c:pt idx="43">
                  <c:v>6.621735708197586</c:v>
                </c:pt>
                <c:pt idx="44">
                  <c:v>6.621735708197586</c:v>
                </c:pt>
                <c:pt idx="45">
                  <c:v>6.621735708197586</c:v>
                </c:pt>
                <c:pt idx="46">
                  <c:v>6.621735708197586</c:v>
                </c:pt>
                <c:pt idx="47">
                  <c:v>5.322887607944048</c:v>
                </c:pt>
                <c:pt idx="48">
                  <c:v>5.322887607944048</c:v>
                </c:pt>
                <c:pt idx="49">
                  <c:v>5.322887607944048</c:v>
                </c:pt>
                <c:pt idx="50">
                  <c:v>5.322887607944048</c:v>
                </c:pt>
                <c:pt idx="51">
                  <c:v>5.322887607944048</c:v>
                </c:pt>
                <c:pt idx="52">
                  <c:v>7.604630641709146</c:v>
                </c:pt>
                <c:pt idx="53">
                  <c:v>7.604630641709146</c:v>
                </c:pt>
                <c:pt idx="54">
                  <c:v>7.604630641709146</c:v>
                </c:pt>
                <c:pt idx="55">
                  <c:v>7.604630641709146</c:v>
                </c:pt>
                <c:pt idx="56">
                  <c:v>7.604630641709146</c:v>
                </c:pt>
                <c:pt idx="57">
                  <c:v>8.72378498125434</c:v>
                </c:pt>
                <c:pt idx="58">
                  <c:v>8.72378498125434</c:v>
                </c:pt>
                <c:pt idx="59">
                  <c:v>8.72378498125434</c:v>
                </c:pt>
                <c:pt idx="60">
                  <c:v>8.72378498125434</c:v>
                </c:pt>
                <c:pt idx="61">
                  <c:v>8.72378498125434</c:v>
                </c:pt>
                <c:pt idx="62">
                  <c:v>10.28276048997401</c:v>
                </c:pt>
                <c:pt idx="63">
                  <c:v>10.28276048997401</c:v>
                </c:pt>
                <c:pt idx="64">
                  <c:v>10.28276048997401</c:v>
                </c:pt>
                <c:pt idx="65">
                  <c:v>10.28276048997401</c:v>
                </c:pt>
                <c:pt idx="66">
                  <c:v>10.28276048997401</c:v>
                </c:pt>
                <c:pt idx="67">
                  <c:v>11.4922020497668</c:v>
                </c:pt>
                <c:pt idx="68">
                  <c:v>11.4922020497668</c:v>
                </c:pt>
                <c:pt idx="69">
                  <c:v>11.4922020497668</c:v>
                </c:pt>
                <c:pt idx="70">
                  <c:v>11.4922020497668</c:v>
                </c:pt>
                <c:pt idx="71">
                  <c:v>11.44420422123017</c:v>
                </c:pt>
                <c:pt idx="72">
                  <c:v>11.44420422123017</c:v>
                </c:pt>
                <c:pt idx="73">
                  <c:v>11.44420422123017</c:v>
                </c:pt>
                <c:pt idx="74">
                  <c:v>11.44420422123017</c:v>
                </c:pt>
                <c:pt idx="75">
                  <c:v>11.44420422123017</c:v>
                </c:pt>
                <c:pt idx="76">
                  <c:v>14.24772440256218</c:v>
                </c:pt>
                <c:pt idx="77">
                  <c:v>14.24772440256218</c:v>
                </c:pt>
                <c:pt idx="78">
                  <c:v>14.24772440256218</c:v>
                </c:pt>
                <c:pt idx="79">
                  <c:v>14.24772440256218</c:v>
                </c:pt>
                <c:pt idx="80">
                  <c:v>14.24772440256218</c:v>
                </c:pt>
                <c:pt idx="81">
                  <c:v>13.90240295678498</c:v>
                </c:pt>
                <c:pt idx="82">
                  <c:v>13.90240295678498</c:v>
                </c:pt>
                <c:pt idx="83">
                  <c:v>13.90240295678498</c:v>
                </c:pt>
                <c:pt idx="84">
                  <c:v>13.90240295678498</c:v>
                </c:pt>
                <c:pt idx="85">
                  <c:v>13.90240295678498</c:v>
                </c:pt>
                <c:pt idx="86">
                  <c:v>17.07649887685645</c:v>
                </c:pt>
                <c:pt idx="87">
                  <c:v>17.07649887685645</c:v>
                </c:pt>
                <c:pt idx="88">
                  <c:v>17.07649887685645</c:v>
                </c:pt>
                <c:pt idx="89">
                  <c:v>17.07649887685645</c:v>
                </c:pt>
                <c:pt idx="90">
                  <c:v>17.07649887685645</c:v>
                </c:pt>
                <c:pt idx="91">
                  <c:v>11.21995951933887</c:v>
                </c:pt>
                <c:pt idx="92">
                  <c:v>11.21995951933887</c:v>
                </c:pt>
                <c:pt idx="93">
                  <c:v>11.21995951933887</c:v>
                </c:pt>
                <c:pt idx="94">
                  <c:v>11.21995951933887</c:v>
                </c:pt>
                <c:pt idx="95">
                  <c:v>11.21995951933887</c:v>
                </c:pt>
                <c:pt idx="96">
                  <c:v>6.840627596598892</c:v>
                </c:pt>
                <c:pt idx="97">
                  <c:v>6.840627596598892</c:v>
                </c:pt>
                <c:pt idx="98">
                  <c:v>6.840627596598892</c:v>
                </c:pt>
                <c:pt idx="99">
                  <c:v>6.840627596598892</c:v>
                </c:pt>
                <c:pt idx="100">
                  <c:v>6.840627596598892</c:v>
                </c:pt>
                <c:pt idx="101">
                  <c:v>7.11339992085172</c:v>
                </c:pt>
                <c:pt idx="102">
                  <c:v>7.11339992085172</c:v>
                </c:pt>
                <c:pt idx="103">
                  <c:v>7.11339992085172</c:v>
                </c:pt>
                <c:pt idx="104">
                  <c:v>7.11339992085172</c:v>
                </c:pt>
                <c:pt idx="105">
                  <c:v>7.719994286562937</c:v>
                </c:pt>
                <c:pt idx="106">
                  <c:v>7.719994286562937</c:v>
                </c:pt>
                <c:pt idx="107">
                  <c:v>7.719994286562937</c:v>
                </c:pt>
                <c:pt idx="108">
                  <c:v>7.719994286562937</c:v>
                </c:pt>
                <c:pt idx="109">
                  <c:v>7.719994286562937</c:v>
                </c:pt>
                <c:pt idx="110">
                  <c:v>2.252995980238778</c:v>
                </c:pt>
                <c:pt idx="111">
                  <c:v>2.252995980238778</c:v>
                </c:pt>
                <c:pt idx="112">
                  <c:v>2.252995980238778</c:v>
                </c:pt>
                <c:pt idx="113">
                  <c:v>2.252995980238778</c:v>
                </c:pt>
                <c:pt idx="114">
                  <c:v>2.252995980238778</c:v>
                </c:pt>
                <c:pt idx="115">
                  <c:v>2.381172934292451</c:v>
                </c:pt>
                <c:pt idx="116">
                  <c:v>2.381172934292451</c:v>
                </c:pt>
                <c:pt idx="117">
                  <c:v>2.381172934292451</c:v>
                </c:pt>
                <c:pt idx="118">
                  <c:v>2.381172934292451</c:v>
                </c:pt>
                <c:pt idx="119">
                  <c:v>2.381172934292451</c:v>
                </c:pt>
                <c:pt idx="120">
                  <c:v>4.748821519073857</c:v>
                </c:pt>
                <c:pt idx="121">
                  <c:v>4.748821519073857</c:v>
                </c:pt>
                <c:pt idx="122">
                  <c:v>4.748821519073857</c:v>
                </c:pt>
                <c:pt idx="123">
                  <c:v>4.748821519073857</c:v>
                </c:pt>
                <c:pt idx="124">
                  <c:v>4.748821519073857</c:v>
                </c:pt>
                <c:pt idx="125">
                  <c:v>8.29373266681472</c:v>
                </c:pt>
                <c:pt idx="126">
                  <c:v>7.27684700191888</c:v>
                </c:pt>
                <c:pt idx="127">
                  <c:v>7.27684700191888</c:v>
                </c:pt>
                <c:pt idx="128">
                  <c:v>7.27684700191888</c:v>
                </c:pt>
                <c:pt idx="129">
                  <c:v>5.506652069916185</c:v>
                </c:pt>
                <c:pt idx="130">
                  <c:v>5.506652069916185</c:v>
                </c:pt>
                <c:pt idx="131">
                  <c:v>5.506652069916185</c:v>
                </c:pt>
                <c:pt idx="132">
                  <c:v>5.506652069916185</c:v>
                </c:pt>
                <c:pt idx="133">
                  <c:v>5.506652069916185</c:v>
                </c:pt>
                <c:pt idx="134">
                  <c:v>1.213717712438566</c:v>
                </c:pt>
                <c:pt idx="135">
                  <c:v>1.213717712438566</c:v>
                </c:pt>
                <c:pt idx="136">
                  <c:v>1.213717712438566</c:v>
                </c:pt>
                <c:pt idx="137">
                  <c:v>1.213717712438566</c:v>
                </c:pt>
                <c:pt idx="138">
                  <c:v>1.213717712438566</c:v>
                </c:pt>
                <c:pt idx="139">
                  <c:v>2.256436382835275</c:v>
                </c:pt>
                <c:pt idx="140">
                  <c:v>2.256436382835275</c:v>
                </c:pt>
                <c:pt idx="141">
                  <c:v>2.256436382835275</c:v>
                </c:pt>
                <c:pt idx="142">
                  <c:v>2.256436382835275</c:v>
                </c:pt>
                <c:pt idx="143">
                  <c:v>2.256436382835275</c:v>
                </c:pt>
                <c:pt idx="144">
                  <c:v>3.431890519720653</c:v>
                </c:pt>
                <c:pt idx="145">
                  <c:v>3.431890519720653</c:v>
                </c:pt>
                <c:pt idx="146">
                  <c:v>3.431890519720653</c:v>
                </c:pt>
                <c:pt idx="147">
                  <c:v>3.431890519720653</c:v>
                </c:pt>
                <c:pt idx="148">
                  <c:v>3.431890519720653</c:v>
                </c:pt>
                <c:pt idx="149">
                  <c:v>2.645287926518421</c:v>
                </c:pt>
                <c:pt idx="150">
                  <c:v>2.645287926518421</c:v>
                </c:pt>
                <c:pt idx="151">
                  <c:v>2.645287926518421</c:v>
                </c:pt>
                <c:pt idx="152">
                  <c:v>2.645287926518421</c:v>
                </c:pt>
                <c:pt idx="153">
                  <c:v>2.645287926518421</c:v>
                </c:pt>
                <c:pt idx="154">
                  <c:v>1.262065608004107</c:v>
                </c:pt>
                <c:pt idx="155">
                  <c:v>1.262065608004107</c:v>
                </c:pt>
                <c:pt idx="156">
                  <c:v>1.262065608004107</c:v>
                </c:pt>
                <c:pt idx="157">
                  <c:v>1.262065608004107</c:v>
                </c:pt>
                <c:pt idx="158">
                  <c:v>1.262065608004107</c:v>
                </c:pt>
                <c:pt idx="159">
                  <c:v>4.339837236117214</c:v>
                </c:pt>
                <c:pt idx="160">
                  <c:v>4.339837236117214</c:v>
                </c:pt>
                <c:pt idx="161">
                  <c:v>4.339837236117214</c:v>
                </c:pt>
                <c:pt idx="162">
                  <c:v>4.339837236117214</c:v>
                </c:pt>
                <c:pt idx="163">
                  <c:v>4.339837236117214</c:v>
                </c:pt>
                <c:pt idx="164">
                  <c:v>4.225609225935429</c:v>
                </c:pt>
                <c:pt idx="165">
                  <c:v>4.225609225935429</c:v>
                </c:pt>
                <c:pt idx="166">
                  <c:v>4.225609225935429</c:v>
                </c:pt>
                <c:pt idx="167">
                  <c:v>4.225609225935429</c:v>
                </c:pt>
                <c:pt idx="168">
                  <c:v>4.225609225935429</c:v>
                </c:pt>
                <c:pt idx="169">
                  <c:v>6.604922838851674</c:v>
                </c:pt>
                <c:pt idx="170">
                  <c:v>6.604922838851674</c:v>
                </c:pt>
                <c:pt idx="171">
                  <c:v>6.604922838851674</c:v>
                </c:pt>
                <c:pt idx="172">
                  <c:v>6.604922838851674</c:v>
                </c:pt>
                <c:pt idx="173">
                  <c:v>4.412576325405293</c:v>
                </c:pt>
                <c:pt idx="174">
                  <c:v>4.412576325405293</c:v>
                </c:pt>
                <c:pt idx="175">
                  <c:v>4.412576325405293</c:v>
                </c:pt>
                <c:pt idx="176">
                  <c:v>4.412576325405293</c:v>
                </c:pt>
                <c:pt idx="177">
                  <c:v>4.412576325405293</c:v>
                </c:pt>
                <c:pt idx="178">
                  <c:v>6.831562596862113</c:v>
                </c:pt>
                <c:pt idx="179">
                  <c:v>6.831562596862113</c:v>
                </c:pt>
                <c:pt idx="180">
                  <c:v>6.831562596862113</c:v>
                </c:pt>
                <c:pt idx="181">
                  <c:v>6.831562596862113</c:v>
                </c:pt>
                <c:pt idx="182">
                  <c:v>6.831562596862113</c:v>
                </c:pt>
                <c:pt idx="183">
                  <c:v>6.00388420245406</c:v>
                </c:pt>
                <c:pt idx="184">
                  <c:v>6.00388420245406</c:v>
                </c:pt>
                <c:pt idx="185">
                  <c:v>6.00388420245406</c:v>
                </c:pt>
                <c:pt idx="186">
                  <c:v>6.00388420245406</c:v>
                </c:pt>
                <c:pt idx="187">
                  <c:v>6.00388420245406</c:v>
                </c:pt>
                <c:pt idx="188">
                  <c:v>6.01527799265125</c:v>
                </c:pt>
                <c:pt idx="189">
                  <c:v>6.01527799265125</c:v>
                </c:pt>
                <c:pt idx="190">
                  <c:v>6.01527799265125</c:v>
                </c:pt>
                <c:pt idx="191">
                  <c:v>6.01527799265125</c:v>
                </c:pt>
                <c:pt idx="192">
                  <c:v>6.01527799265125</c:v>
                </c:pt>
                <c:pt idx="193">
                  <c:v>8.080184096133224</c:v>
                </c:pt>
                <c:pt idx="194">
                  <c:v>8.080184096133224</c:v>
                </c:pt>
                <c:pt idx="195">
                  <c:v>8.080184096133224</c:v>
                </c:pt>
                <c:pt idx="196">
                  <c:v>8.080184096133224</c:v>
                </c:pt>
                <c:pt idx="197">
                  <c:v>8.080184096133224</c:v>
                </c:pt>
                <c:pt idx="198">
                  <c:v>11.08154625796851</c:v>
                </c:pt>
                <c:pt idx="199">
                  <c:v>11.08154625796851</c:v>
                </c:pt>
                <c:pt idx="200">
                  <c:v>11.08154625796851</c:v>
                </c:pt>
                <c:pt idx="201">
                  <c:v>11.08154625796851</c:v>
                </c:pt>
                <c:pt idx="202">
                  <c:v>11.08154625796851</c:v>
                </c:pt>
                <c:pt idx="203">
                  <c:v>11.16971131673886</c:v>
                </c:pt>
                <c:pt idx="204">
                  <c:v>11.16971131673886</c:v>
                </c:pt>
                <c:pt idx="205">
                  <c:v>11.16971131673886</c:v>
                </c:pt>
                <c:pt idx="206">
                  <c:v>11.16971131673886</c:v>
                </c:pt>
                <c:pt idx="207">
                  <c:v>11.16971131673886</c:v>
                </c:pt>
                <c:pt idx="208">
                  <c:v>12.06990621539778</c:v>
                </c:pt>
                <c:pt idx="209">
                  <c:v>12.06990621539778</c:v>
                </c:pt>
                <c:pt idx="210">
                  <c:v>12.06990621539778</c:v>
                </c:pt>
                <c:pt idx="211">
                  <c:v>12.06990621539778</c:v>
                </c:pt>
                <c:pt idx="212">
                  <c:v>12.06990621539778</c:v>
                </c:pt>
                <c:pt idx="213">
                  <c:v>12.72892057862865</c:v>
                </c:pt>
                <c:pt idx="214">
                  <c:v>12.72892057862865</c:v>
                </c:pt>
                <c:pt idx="215">
                  <c:v>12.72892057862865</c:v>
                </c:pt>
                <c:pt idx="216">
                  <c:v>12.72892057862865</c:v>
                </c:pt>
                <c:pt idx="217">
                  <c:v>12.72892057862865</c:v>
                </c:pt>
                <c:pt idx="218">
                  <c:v>14.67715711745537</c:v>
                </c:pt>
                <c:pt idx="219">
                  <c:v>14.67715711745537</c:v>
                </c:pt>
                <c:pt idx="220">
                  <c:v>14.67715711745537</c:v>
                </c:pt>
                <c:pt idx="221">
                  <c:v>14.67715711745537</c:v>
                </c:pt>
                <c:pt idx="222">
                  <c:v>14.67715711745537</c:v>
                </c:pt>
                <c:pt idx="223">
                  <c:v>16.42626195006383</c:v>
                </c:pt>
                <c:pt idx="224">
                  <c:v>16.42626195006383</c:v>
                </c:pt>
                <c:pt idx="225">
                  <c:v>16.42626195006383</c:v>
                </c:pt>
                <c:pt idx="226">
                  <c:v>17.86283283017912</c:v>
                </c:pt>
                <c:pt idx="227">
                  <c:v>15.5744076329279</c:v>
                </c:pt>
                <c:pt idx="228">
                  <c:v>15.5744076329279</c:v>
                </c:pt>
                <c:pt idx="229">
                  <c:v>15.5744076329279</c:v>
                </c:pt>
                <c:pt idx="230">
                  <c:v>15.5744076329279</c:v>
                </c:pt>
                <c:pt idx="231">
                  <c:v>15.5744076329279</c:v>
                </c:pt>
                <c:pt idx="232">
                  <c:v>18.0447501093774</c:v>
                </c:pt>
                <c:pt idx="233">
                  <c:v>18.0447501093774</c:v>
                </c:pt>
                <c:pt idx="234">
                  <c:v>18.0447501093774</c:v>
                </c:pt>
                <c:pt idx="235">
                  <c:v>18.0447501093774</c:v>
                </c:pt>
                <c:pt idx="236">
                  <c:v>18.0447501093774</c:v>
                </c:pt>
                <c:pt idx="237">
                  <c:v>19.40978196659012</c:v>
                </c:pt>
                <c:pt idx="238">
                  <c:v>19.40978196659012</c:v>
                </c:pt>
                <c:pt idx="239">
                  <c:v>19.40978196659012</c:v>
                </c:pt>
                <c:pt idx="240">
                  <c:v>19.40978196659012</c:v>
                </c:pt>
                <c:pt idx="241">
                  <c:v>19.40978196659012</c:v>
                </c:pt>
                <c:pt idx="242">
                  <c:v>19.058002414725</c:v>
                </c:pt>
                <c:pt idx="243">
                  <c:v>19.058002414725</c:v>
                </c:pt>
                <c:pt idx="244">
                  <c:v>19.058002414725</c:v>
                </c:pt>
                <c:pt idx="245">
                  <c:v>19.058002414725</c:v>
                </c:pt>
                <c:pt idx="246">
                  <c:v>19.058002414725</c:v>
                </c:pt>
                <c:pt idx="247">
                  <c:v>20.10933775932911</c:v>
                </c:pt>
                <c:pt idx="248">
                  <c:v>20.10933775932911</c:v>
                </c:pt>
                <c:pt idx="249">
                  <c:v>20.10933775932911</c:v>
                </c:pt>
                <c:pt idx="250">
                  <c:v>20.5695243438329</c:v>
                </c:pt>
                <c:pt idx="251">
                  <c:v>20.5695243438329</c:v>
                </c:pt>
                <c:pt idx="252">
                  <c:v>20.5695243438329</c:v>
                </c:pt>
                <c:pt idx="253">
                  <c:v>20.5695243438329</c:v>
                </c:pt>
                <c:pt idx="254">
                  <c:v>20.0608566059906</c:v>
                </c:pt>
                <c:pt idx="255">
                  <c:v>20.0608566059906</c:v>
                </c:pt>
                <c:pt idx="256">
                  <c:v>20.0608566059906</c:v>
                </c:pt>
                <c:pt idx="257">
                  <c:v>20.0608566059906</c:v>
                </c:pt>
                <c:pt idx="258">
                  <c:v>20.0608566059906</c:v>
                </c:pt>
                <c:pt idx="259">
                  <c:v>22.41468397124574</c:v>
                </c:pt>
                <c:pt idx="260">
                  <c:v>22.41301518880172</c:v>
                </c:pt>
                <c:pt idx="261">
                  <c:v>22.41301518880172</c:v>
                </c:pt>
                <c:pt idx="262">
                  <c:v>22.41301518880172</c:v>
                </c:pt>
                <c:pt idx="263">
                  <c:v>20.67412863304985</c:v>
                </c:pt>
                <c:pt idx="264">
                  <c:v>20.67412863304985</c:v>
                </c:pt>
                <c:pt idx="265">
                  <c:v>20.67412863304985</c:v>
                </c:pt>
                <c:pt idx="266">
                  <c:v>20.67412863304985</c:v>
                </c:pt>
                <c:pt idx="267">
                  <c:v>20.67412863304985</c:v>
                </c:pt>
                <c:pt idx="268">
                  <c:v>22.02442760670192</c:v>
                </c:pt>
                <c:pt idx="269">
                  <c:v>22.03277151842209</c:v>
                </c:pt>
                <c:pt idx="270">
                  <c:v>22.03277151842209</c:v>
                </c:pt>
                <c:pt idx="271">
                  <c:v>22.03277151842209</c:v>
                </c:pt>
                <c:pt idx="272">
                  <c:v>22.03277151842209</c:v>
                </c:pt>
                <c:pt idx="273">
                  <c:v>24.54863542769898</c:v>
                </c:pt>
                <c:pt idx="274">
                  <c:v>24.54863542769898</c:v>
                </c:pt>
                <c:pt idx="275">
                  <c:v>24.54863542769898</c:v>
                </c:pt>
                <c:pt idx="276">
                  <c:v>24.54863542769898</c:v>
                </c:pt>
                <c:pt idx="277">
                  <c:v>24.54863542769898</c:v>
                </c:pt>
                <c:pt idx="278">
                  <c:v>24.38347187378172</c:v>
                </c:pt>
                <c:pt idx="279">
                  <c:v>24.38347187378172</c:v>
                </c:pt>
                <c:pt idx="280">
                  <c:v>24.38347187378172</c:v>
                </c:pt>
                <c:pt idx="281">
                  <c:v>24.38347187378172</c:v>
                </c:pt>
                <c:pt idx="282">
                  <c:v>24.38347187378172</c:v>
                </c:pt>
                <c:pt idx="283">
                  <c:v>27.84298700692366</c:v>
                </c:pt>
                <c:pt idx="284">
                  <c:v>27.84298700692366</c:v>
                </c:pt>
                <c:pt idx="285">
                  <c:v>27.84298700692366</c:v>
                </c:pt>
                <c:pt idx="286">
                  <c:v>27.84298700692366</c:v>
                </c:pt>
                <c:pt idx="287">
                  <c:v>28.21007913668305</c:v>
                </c:pt>
                <c:pt idx="288">
                  <c:v>28.20757596317435</c:v>
                </c:pt>
                <c:pt idx="289">
                  <c:v>28.20757596317435</c:v>
                </c:pt>
                <c:pt idx="290">
                  <c:v>28.20757596317435</c:v>
                </c:pt>
                <c:pt idx="291">
                  <c:v>28.20757596317435</c:v>
                </c:pt>
                <c:pt idx="292">
                  <c:v>18.75335261125966</c:v>
                </c:pt>
                <c:pt idx="293">
                  <c:v>18.75335261125966</c:v>
                </c:pt>
                <c:pt idx="294">
                  <c:v>18.75335261125966</c:v>
                </c:pt>
                <c:pt idx="295">
                  <c:v>18.75335261125966</c:v>
                </c:pt>
                <c:pt idx="296">
                  <c:v>18.75335261125966</c:v>
                </c:pt>
                <c:pt idx="297">
                  <c:v>23.22553002053312</c:v>
                </c:pt>
                <c:pt idx="298">
                  <c:v>23.22553002053312</c:v>
                </c:pt>
                <c:pt idx="299">
                  <c:v>23.22553002053312</c:v>
                </c:pt>
                <c:pt idx="300">
                  <c:v>23.22553002053312</c:v>
                </c:pt>
                <c:pt idx="301">
                  <c:v>23.22553002053312</c:v>
                </c:pt>
                <c:pt idx="302">
                  <c:v>22.37476072154882</c:v>
                </c:pt>
                <c:pt idx="303">
                  <c:v>22.37476072154882</c:v>
                </c:pt>
                <c:pt idx="304">
                  <c:v>22.37476072154882</c:v>
                </c:pt>
                <c:pt idx="305">
                  <c:v>22.37476072154882</c:v>
                </c:pt>
                <c:pt idx="306">
                  <c:v>22.37476072154882</c:v>
                </c:pt>
                <c:pt idx="307">
                  <c:v>25.53340790594874</c:v>
                </c:pt>
                <c:pt idx="308">
                  <c:v>25.53340790594874</c:v>
                </c:pt>
                <c:pt idx="309">
                  <c:v>25.53340790594874</c:v>
                </c:pt>
                <c:pt idx="310">
                  <c:v>25.53340790594874</c:v>
                </c:pt>
                <c:pt idx="311">
                  <c:v>25.53340790594874</c:v>
                </c:pt>
                <c:pt idx="312">
                  <c:v>24.99990757213292</c:v>
                </c:pt>
                <c:pt idx="313">
                  <c:v>25.00241074559526</c:v>
                </c:pt>
                <c:pt idx="314">
                  <c:v>25.00241074559526</c:v>
                </c:pt>
                <c:pt idx="315">
                  <c:v>25.00241074559526</c:v>
                </c:pt>
                <c:pt idx="316">
                  <c:v>27.19315055932034</c:v>
                </c:pt>
                <c:pt idx="317">
                  <c:v>27.19337263137788</c:v>
                </c:pt>
                <c:pt idx="318">
                  <c:v>27.19337263137788</c:v>
                </c:pt>
                <c:pt idx="319">
                  <c:v>27.19337263137788</c:v>
                </c:pt>
                <c:pt idx="320">
                  <c:v>27.19337263137788</c:v>
                </c:pt>
                <c:pt idx="321">
                  <c:v>29.5835810460753</c:v>
                </c:pt>
                <c:pt idx="322">
                  <c:v>29.5835810460753</c:v>
                </c:pt>
                <c:pt idx="323">
                  <c:v>29.5835810460753</c:v>
                </c:pt>
                <c:pt idx="324">
                  <c:v>29.5835810460753</c:v>
                </c:pt>
                <c:pt idx="325">
                  <c:v>29.5835810460753</c:v>
                </c:pt>
                <c:pt idx="326">
                  <c:v>29.49000344279506</c:v>
                </c:pt>
                <c:pt idx="327">
                  <c:v>29.49000344279506</c:v>
                </c:pt>
                <c:pt idx="328">
                  <c:v>29.49000344279506</c:v>
                </c:pt>
                <c:pt idx="329">
                  <c:v>29.49000344279506</c:v>
                </c:pt>
                <c:pt idx="330">
                  <c:v>29.49000344279506</c:v>
                </c:pt>
                <c:pt idx="331">
                  <c:v>28.85141936590838</c:v>
                </c:pt>
                <c:pt idx="332">
                  <c:v>28.85141936590838</c:v>
                </c:pt>
                <c:pt idx="333">
                  <c:v>28.86304504321296</c:v>
                </c:pt>
                <c:pt idx="334">
                  <c:v>28.86304504321296</c:v>
                </c:pt>
                <c:pt idx="335">
                  <c:v>28.86304504321296</c:v>
                </c:pt>
                <c:pt idx="336">
                  <c:v>31.07347998400908</c:v>
                </c:pt>
                <c:pt idx="337">
                  <c:v>31.07347998400908</c:v>
                </c:pt>
                <c:pt idx="338">
                  <c:v>31.07347998400908</c:v>
                </c:pt>
                <c:pt idx="339">
                  <c:v>31.07347998400908</c:v>
                </c:pt>
                <c:pt idx="340">
                  <c:v>31.07347998400908</c:v>
                </c:pt>
                <c:pt idx="341">
                  <c:v>30.26260010006708</c:v>
                </c:pt>
                <c:pt idx="342">
                  <c:v>30.26260010006708</c:v>
                </c:pt>
                <c:pt idx="343">
                  <c:v>30.26260010006708</c:v>
                </c:pt>
                <c:pt idx="344">
                  <c:v>30.26260010006708</c:v>
                </c:pt>
                <c:pt idx="345">
                  <c:v>30.26260010006708</c:v>
                </c:pt>
                <c:pt idx="346">
                  <c:v>32.50441497949117</c:v>
                </c:pt>
                <c:pt idx="347">
                  <c:v>32.49356789431116</c:v>
                </c:pt>
                <c:pt idx="348">
                  <c:v>32.49356789431116</c:v>
                </c:pt>
                <c:pt idx="349">
                  <c:v>32.49356789431116</c:v>
                </c:pt>
                <c:pt idx="350">
                  <c:v>32.49356789431116</c:v>
                </c:pt>
                <c:pt idx="351">
                  <c:v>32.4782132525855</c:v>
                </c:pt>
                <c:pt idx="352">
                  <c:v>32.4782132525855</c:v>
                </c:pt>
                <c:pt idx="353">
                  <c:v>32.4782132525855</c:v>
                </c:pt>
                <c:pt idx="354">
                  <c:v>32.4782132525855</c:v>
                </c:pt>
                <c:pt idx="355">
                  <c:v>35.60649301591309</c:v>
                </c:pt>
                <c:pt idx="356">
                  <c:v>35.60649301591309</c:v>
                </c:pt>
                <c:pt idx="357">
                  <c:v>35.60649301591309</c:v>
                </c:pt>
                <c:pt idx="358">
                  <c:v>35.60649301591309</c:v>
                </c:pt>
                <c:pt idx="359">
                  <c:v>35.60649301591309</c:v>
                </c:pt>
                <c:pt idx="360">
                  <c:v>33.39578576988092</c:v>
                </c:pt>
                <c:pt idx="361">
                  <c:v>33.39578576988092</c:v>
                </c:pt>
                <c:pt idx="362">
                  <c:v>33.39578576988092</c:v>
                </c:pt>
                <c:pt idx="363">
                  <c:v>33.39578576988092</c:v>
                </c:pt>
                <c:pt idx="364">
                  <c:v>33.39578576988092</c:v>
                </c:pt>
                <c:pt idx="365">
                  <c:v>35.84175015754089</c:v>
                </c:pt>
                <c:pt idx="366">
                  <c:v>35.84175015754089</c:v>
                </c:pt>
                <c:pt idx="367">
                  <c:v>35.84175015754089</c:v>
                </c:pt>
                <c:pt idx="368">
                  <c:v>35.84175015754089</c:v>
                </c:pt>
                <c:pt idx="369">
                  <c:v>35.84175015754089</c:v>
                </c:pt>
                <c:pt idx="370">
                  <c:v>34.25566902572044</c:v>
                </c:pt>
                <c:pt idx="371">
                  <c:v>34.25566902572044</c:v>
                </c:pt>
                <c:pt idx="372">
                  <c:v>34.25566902572044</c:v>
                </c:pt>
                <c:pt idx="373">
                  <c:v>34.25566902572044</c:v>
                </c:pt>
                <c:pt idx="374">
                  <c:v>34.25566902572044</c:v>
                </c:pt>
                <c:pt idx="375">
                  <c:v>36.33133880876161</c:v>
                </c:pt>
                <c:pt idx="376">
                  <c:v>36.33133880876161</c:v>
                </c:pt>
                <c:pt idx="377">
                  <c:v>37.3047645979551</c:v>
                </c:pt>
                <c:pt idx="378">
                  <c:v>37.3047645979551</c:v>
                </c:pt>
                <c:pt idx="379">
                  <c:v>38.84836585845716</c:v>
                </c:pt>
                <c:pt idx="380">
                  <c:v>38.86588807307371</c:v>
                </c:pt>
                <c:pt idx="381">
                  <c:v>38.86588807307371</c:v>
                </c:pt>
                <c:pt idx="382">
                  <c:v>38.86588807307371</c:v>
                </c:pt>
                <c:pt idx="383">
                  <c:v>38.86588807307371</c:v>
                </c:pt>
                <c:pt idx="384">
                  <c:v>39.56971763420023</c:v>
                </c:pt>
                <c:pt idx="385">
                  <c:v>39.56971763420023</c:v>
                </c:pt>
                <c:pt idx="386">
                  <c:v>39.56971763420023</c:v>
                </c:pt>
                <c:pt idx="387">
                  <c:v>39.56971763420023</c:v>
                </c:pt>
                <c:pt idx="388">
                  <c:v>39.56971763420023</c:v>
                </c:pt>
                <c:pt idx="389">
                  <c:v>39.19025639778993</c:v>
                </c:pt>
                <c:pt idx="390">
                  <c:v>39.27452990619394</c:v>
                </c:pt>
                <c:pt idx="391">
                  <c:v>39.27452990619394</c:v>
                </c:pt>
                <c:pt idx="392">
                  <c:v>39.27452990619394</c:v>
                </c:pt>
                <c:pt idx="393">
                  <c:v>39.27452990619394</c:v>
                </c:pt>
                <c:pt idx="394">
                  <c:v>32.3233219750894</c:v>
                </c:pt>
                <c:pt idx="395">
                  <c:v>32.26658337539467</c:v>
                </c:pt>
                <c:pt idx="396">
                  <c:v>32.26658337539467</c:v>
                </c:pt>
                <c:pt idx="397">
                  <c:v>32.26658337539467</c:v>
                </c:pt>
                <c:pt idx="398">
                  <c:v>32.26658337539467</c:v>
                </c:pt>
                <c:pt idx="399">
                  <c:v>29.02225381729573</c:v>
                </c:pt>
                <c:pt idx="400">
                  <c:v>29.02225381729573</c:v>
                </c:pt>
                <c:pt idx="401">
                  <c:v>29.02225381729573</c:v>
                </c:pt>
                <c:pt idx="402">
                  <c:v>29.02225381729573</c:v>
                </c:pt>
                <c:pt idx="403">
                  <c:v>29.02225381729573</c:v>
                </c:pt>
                <c:pt idx="404">
                  <c:v>29.1638250108243</c:v>
                </c:pt>
                <c:pt idx="405">
                  <c:v>29.1638250108243</c:v>
                </c:pt>
                <c:pt idx="406">
                  <c:v>29.1638250108243</c:v>
                </c:pt>
                <c:pt idx="407">
                  <c:v>29.1638250108243</c:v>
                </c:pt>
                <c:pt idx="408">
                  <c:v>29.1638250108243</c:v>
                </c:pt>
                <c:pt idx="409">
                  <c:v>25.7582075814246</c:v>
                </c:pt>
                <c:pt idx="410">
                  <c:v>25.7582075814246</c:v>
                </c:pt>
                <c:pt idx="411">
                  <c:v>25.7582075814246</c:v>
                </c:pt>
                <c:pt idx="412">
                  <c:v>25.7582075814246</c:v>
                </c:pt>
                <c:pt idx="413">
                  <c:v>25.7582075814246</c:v>
                </c:pt>
                <c:pt idx="414">
                  <c:v>29.25262121807228</c:v>
                </c:pt>
                <c:pt idx="415">
                  <c:v>29.25262121807228</c:v>
                </c:pt>
                <c:pt idx="416">
                  <c:v>29.25262121807228</c:v>
                </c:pt>
                <c:pt idx="417">
                  <c:v>29.25262121807228</c:v>
                </c:pt>
                <c:pt idx="418">
                  <c:v>29.25262121807228</c:v>
                </c:pt>
                <c:pt idx="419">
                  <c:v>32.05698572867237</c:v>
                </c:pt>
                <c:pt idx="420">
                  <c:v>32.05698572867237</c:v>
                </c:pt>
                <c:pt idx="421">
                  <c:v>32.05698572867237</c:v>
                </c:pt>
                <c:pt idx="422">
                  <c:v>32.05698572867237</c:v>
                </c:pt>
                <c:pt idx="423">
                  <c:v>28.46695128680062</c:v>
                </c:pt>
                <c:pt idx="424">
                  <c:v>28.46695128680062</c:v>
                </c:pt>
                <c:pt idx="425">
                  <c:v>28.46695128680062</c:v>
                </c:pt>
                <c:pt idx="426">
                  <c:v>28.46695128680062</c:v>
                </c:pt>
                <c:pt idx="427">
                  <c:v>28.46695128680062</c:v>
                </c:pt>
                <c:pt idx="428">
                  <c:v>29.74522107594817</c:v>
                </c:pt>
                <c:pt idx="429">
                  <c:v>29.74522107594817</c:v>
                </c:pt>
                <c:pt idx="430">
                  <c:v>29.74522107594817</c:v>
                </c:pt>
                <c:pt idx="431">
                  <c:v>29.74522107594817</c:v>
                </c:pt>
                <c:pt idx="432">
                  <c:v>29.74522107594817</c:v>
                </c:pt>
                <c:pt idx="433">
                  <c:v>34.63792333640251</c:v>
                </c:pt>
                <c:pt idx="434">
                  <c:v>34.63792333640251</c:v>
                </c:pt>
                <c:pt idx="435">
                  <c:v>34.63792333640251</c:v>
                </c:pt>
                <c:pt idx="436">
                  <c:v>34.63792333640251</c:v>
                </c:pt>
                <c:pt idx="437">
                  <c:v>34.63792333640251</c:v>
                </c:pt>
                <c:pt idx="438">
                  <c:v>38.34229406125191</c:v>
                </c:pt>
                <c:pt idx="439">
                  <c:v>38.34229406125191</c:v>
                </c:pt>
                <c:pt idx="440">
                  <c:v>38.34229406125191</c:v>
                </c:pt>
                <c:pt idx="441">
                  <c:v>38.34229406125191</c:v>
                </c:pt>
                <c:pt idx="442">
                  <c:v>38.34229406125191</c:v>
                </c:pt>
                <c:pt idx="443">
                  <c:v>39.86149937931673</c:v>
                </c:pt>
                <c:pt idx="444">
                  <c:v>39.86149937931673</c:v>
                </c:pt>
                <c:pt idx="445">
                  <c:v>39.86149937931673</c:v>
                </c:pt>
                <c:pt idx="446">
                  <c:v>39.86149937931673</c:v>
                </c:pt>
                <c:pt idx="447">
                  <c:v>39.86149937931673</c:v>
                </c:pt>
                <c:pt idx="448">
                  <c:v>39.7349104303946</c:v>
                </c:pt>
                <c:pt idx="449">
                  <c:v>39.7349104303946</c:v>
                </c:pt>
                <c:pt idx="450">
                  <c:v>39.7349104303946</c:v>
                </c:pt>
                <c:pt idx="451">
                  <c:v>39.7349104303946</c:v>
                </c:pt>
                <c:pt idx="452">
                  <c:v>39.7349104303946</c:v>
                </c:pt>
                <c:pt idx="453">
                  <c:v>36.62609293337953</c:v>
                </c:pt>
                <c:pt idx="454">
                  <c:v>36.62609293337953</c:v>
                </c:pt>
                <c:pt idx="455">
                  <c:v>36.62609293337953</c:v>
                </c:pt>
                <c:pt idx="456">
                  <c:v>36.62609293337953</c:v>
                </c:pt>
                <c:pt idx="457">
                  <c:v>36.62609293337953</c:v>
                </c:pt>
                <c:pt idx="458">
                  <c:v>40.35620117517485</c:v>
                </c:pt>
                <c:pt idx="459">
                  <c:v>40.35620117517485</c:v>
                </c:pt>
                <c:pt idx="460">
                  <c:v>40.35620117517485</c:v>
                </c:pt>
                <c:pt idx="461">
                  <c:v>40.35620117517485</c:v>
                </c:pt>
                <c:pt idx="462">
                  <c:v>40.35620117517485</c:v>
                </c:pt>
                <c:pt idx="463">
                  <c:v>35.74531639765176</c:v>
                </c:pt>
                <c:pt idx="464">
                  <c:v>35.74531639765176</c:v>
                </c:pt>
                <c:pt idx="465">
                  <c:v>35.74531639765176</c:v>
                </c:pt>
                <c:pt idx="466">
                  <c:v>35.74531639765176</c:v>
                </c:pt>
                <c:pt idx="467">
                  <c:v>35.74531639765176</c:v>
                </c:pt>
                <c:pt idx="468">
                  <c:v>28.08117952561182</c:v>
                </c:pt>
                <c:pt idx="469">
                  <c:v>28.08117952561182</c:v>
                </c:pt>
                <c:pt idx="470">
                  <c:v>28.08117952561182</c:v>
                </c:pt>
                <c:pt idx="471">
                  <c:v>28.08117952561182</c:v>
                </c:pt>
                <c:pt idx="472">
                  <c:v>28.08117952561182</c:v>
                </c:pt>
                <c:pt idx="473">
                  <c:v>26.84764477163182</c:v>
                </c:pt>
                <c:pt idx="474">
                  <c:v>26.84764477163182</c:v>
                </c:pt>
                <c:pt idx="475">
                  <c:v>26.84764477163182</c:v>
                </c:pt>
                <c:pt idx="476">
                  <c:v>27.11976249946366</c:v>
                </c:pt>
                <c:pt idx="477">
                  <c:v>25.14793518987422</c:v>
                </c:pt>
                <c:pt idx="478">
                  <c:v>25.14793518987422</c:v>
                </c:pt>
                <c:pt idx="479">
                  <c:v>25.14793518987422</c:v>
                </c:pt>
                <c:pt idx="480">
                  <c:v>25.14793518987422</c:v>
                </c:pt>
                <c:pt idx="481">
                  <c:v>25.14793518987422</c:v>
                </c:pt>
                <c:pt idx="482">
                  <c:v>30.19989214010212</c:v>
                </c:pt>
                <c:pt idx="483">
                  <c:v>30.19989214010212</c:v>
                </c:pt>
                <c:pt idx="484">
                  <c:v>30.19989214010212</c:v>
                </c:pt>
                <c:pt idx="485">
                  <c:v>30.19989214010212</c:v>
                </c:pt>
                <c:pt idx="486">
                  <c:v>30.19989214010212</c:v>
                </c:pt>
                <c:pt idx="487">
                  <c:v>34.70616700590254</c:v>
                </c:pt>
                <c:pt idx="488">
                  <c:v>34.70616700590254</c:v>
                </c:pt>
                <c:pt idx="489">
                  <c:v>34.70616700590254</c:v>
                </c:pt>
                <c:pt idx="490">
                  <c:v>34.70616700590254</c:v>
                </c:pt>
                <c:pt idx="491">
                  <c:v>34.70616700590254</c:v>
                </c:pt>
                <c:pt idx="492">
                  <c:v>26.85928721782314</c:v>
                </c:pt>
                <c:pt idx="493">
                  <c:v>26.85928721782314</c:v>
                </c:pt>
                <c:pt idx="494">
                  <c:v>26.85928721782314</c:v>
                </c:pt>
                <c:pt idx="495">
                  <c:v>26.85928721782314</c:v>
                </c:pt>
                <c:pt idx="496">
                  <c:v>26.85928721782314</c:v>
                </c:pt>
                <c:pt idx="497">
                  <c:v>33.26664825146699</c:v>
                </c:pt>
                <c:pt idx="498">
                  <c:v>33.93662598877935</c:v>
                </c:pt>
                <c:pt idx="499">
                  <c:v>33.94375140389689</c:v>
                </c:pt>
                <c:pt idx="500">
                  <c:v>33.94000118539406</c:v>
                </c:pt>
                <c:pt idx="501">
                  <c:v>31.1013797982414</c:v>
                </c:pt>
                <c:pt idx="502">
                  <c:v>31.1013797982414</c:v>
                </c:pt>
                <c:pt idx="503">
                  <c:v>31.1013797982414</c:v>
                </c:pt>
                <c:pt idx="504">
                  <c:v>31.1013797982414</c:v>
                </c:pt>
                <c:pt idx="505">
                  <c:v>24.54328291739284</c:v>
                </c:pt>
                <c:pt idx="506">
                  <c:v>24.54328291739284</c:v>
                </c:pt>
                <c:pt idx="507">
                  <c:v>24.54328291739284</c:v>
                </c:pt>
                <c:pt idx="508">
                  <c:v>24.54328291739284</c:v>
                </c:pt>
                <c:pt idx="509">
                  <c:v>24.54328291739284</c:v>
                </c:pt>
                <c:pt idx="510">
                  <c:v>24.26368928502699</c:v>
                </c:pt>
                <c:pt idx="511">
                  <c:v>24.26368928502699</c:v>
                </c:pt>
                <c:pt idx="512">
                  <c:v>24.26368928502699</c:v>
                </c:pt>
                <c:pt idx="513">
                  <c:v>24.26368928502699</c:v>
                </c:pt>
                <c:pt idx="514">
                  <c:v>24.26368928502699</c:v>
                </c:pt>
                <c:pt idx="515">
                  <c:v>14.58457721268506</c:v>
                </c:pt>
                <c:pt idx="516">
                  <c:v>14.58457721268506</c:v>
                </c:pt>
                <c:pt idx="517">
                  <c:v>14.58457721268506</c:v>
                </c:pt>
                <c:pt idx="518">
                  <c:v>14.58457721268506</c:v>
                </c:pt>
                <c:pt idx="519">
                  <c:v>20.52323135324525</c:v>
                </c:pt>
                <c:pt idx="520">
                  <c:v>20.52323135324525</c:v>
                </c:pt>
                <c:pt idx="521">
                  <c:v>20.52323135324525</c:v>
                </c:pt>
                <c:pt idx="522">
                  <c:v>20.52323135324525</c:v>
                </c:pt>
                <c:pt idx="523">
                  <c:v>20.52323135324525</c:v>
                </c:pt>
                <c:pt idx="524">
                  <c:v>23.97527361522132</c:v>
                </c:pt>
                <c:pt idx="525">
                  <c:v>23.97527361522132</c:v>
                </c:pt>
                <c:pt idx="526">
                  <c:v>23.97527361522132</c:v>
                </c:pt>
                <c:pt idx="527">
                  <c:v>23.97527361522132</c:v>
                </c:pt>
                <c:pt idx="528">
                  <c:v>23.8887918254627</c:v>
                </c:pt>
                <c:pt idx="529">
                  <c:v>20.38885715605501</c:v>
                </c:pt>
                <c:pt idx="530">
                  <c:v>20.38885715605501</c:v>
                </c:pt>
                <c:pt idx="531">
                  <c:v>20.38885715605501</c:v>
                </c:pt>
                <c:pt idx="532">
                  <c:v>20.38885715605501</c:v>
                </c:pt>
                <c:pt idx="533">
                  <c:v>20.38885715605501</c:v>
                </c:pt>
                <c:pt idx="534">
                  <c:v>20.7732539772169</c:v>
                </c:pt>
                <c:pt idx="535">
                  <c:v>20.76014383918776</c:v>
                </c:pt>
                <c:pt idx="536">
                  <c:v>20.76014383918776</c:v>
                </c:pt>
                <c:pt idx="537">
                  <c:v>20.76014383918776</c:v>
                </c:pt>
                <c:pt idx="538">
                  <c:v>23.22095532302374</c:v>
                </c:pt>
                <c:pt idx="539">
                  <c:v>23.22095532302374</c:v>
                </c:pt>
                <c:pt idx="540">
                  <c:v>23.22095532302374</c:v>
                </c:pt>
                <c:pt idx="541">
                  <c:v>23.22095532302374</c:v>
                </c:pt>
                <c:pt idx="542">
                  <c:v>23.22095532302374</c:v>
                </c:pt>
                <c:pt idx="543">
                  <c:v>18.97600443936496</c:v>
                </c:pt>
                <c:pt idx="544">
                  <c:v>18.97600443936496</c:v>
                </c:pt>
                <c:pt idx="545">
                  <c:v>18.97600443936496</c:v>
                </c:pt>
                <c:pt idx="546">
                  <c:v>18.97600443936496</c:v>
                </c:pt>
                <c:pt idx="547">
                  <c:v>18.97600443936496</c:v>
                </c:pt>
                <c:pt idx="548">
                  <c:v>11.70003223963346</c:v>
                </c:pt>
                <c:pt idx="549">
                  <c:v>11.70003223963346</c:v>
                </c:pt>
                <c:pt idx="550">
                  <c:v>11.70003223963346</c:v>
                </c:pt>
                <c:pt idx="551">
                  <c:v>11.70003223963346</c:v>
                </c:pt>
                <c:pt idx="552">
                  <c:v>11.70003223963346</c:v>
                </c:pt>
                <c:pt idx="553">
                  <c:v>13.55767038095954</c:v>
                </c:pt>
                <c:pt idx="554">
                  <c:v>13.55767038095954</c:v>
                </c:pt>
                <c:pt idx="555">
                  <c:v>13.55767038095954</c:v>
                </c:pt>
                <c:pt idx="556">
                  <c:v>13.55767038095954</c:v>
                </c:pt>
                <c:pt idx="557">
                  <c:v>21.22909469781882</c:v>
                </c:pt>
                <c:pt idx="558">
                  <c:v>19.04574284683494</c:v>
                </c:pt>
                <c:pt idx="559">
                  <c:v>19.04574284683494</c:v>
                </c:pt>
                <c:pt idx="560">
                  <c:v>19.04574284683494</c:v>
                </c:pt>
                <c:pt idx="561">
                  <c:v>19.04574284683494</c:v>
                </c:pt>
                <c:pt idx="562">
                  <c:v>16.29751749640363</c:v>
                </c:pt>
                <c:pt idx="563">
                  <c:v>16.29751749640363</c:v>
                </c:pt>
                <c:pt idx="564">
                  <c:v>16.29751749640363</c:v>
                </c:pt>
                <c:pt idx="565">
                  <c:v>16.29751749640363</c:v>
                </c:pt>
                <c:pt idx="566">
                  <c:v>16.29751749640363</c:v>
                </c:pt>
                <c:pt idx="567">
                  <c:v>21.7802065851688</c:v>
                </c:pt>
                <c:pt idx="568">
                  <c:v>21.77365151623214</c:v>
                </c:pt>
                <c:pt idx="569">
                  <c:v>21.77365151623214</c:v>
                </c:pt>
                <c:pt idx="570">
                  <c:v>21.77365151623214</c:v>
                </c:pt>
                <c:pt idx="571">
                  <c:v>21.77365151623214</c:v>
                </c:pt>
                <c:pt idx="572">
                  <c:v>16.78553595324679</c:v>
                </c:pt>
                <c:pt idx="573">
                  <c:v>16.78553595324679</c:v>
                </c:pt>
                <c:pt idx="574">
                  <c:v>16.79864609132614</c:v>
                </c:pt>
                <c:pt idx="575">
                  <c:v>16.79864609132614</c:v>
                </c:pt>
                <c:pt idx="576">
                  <c:v>16.79864609132614</c:v>
                </c:pt>
                <c:pt idx="577">
                  <c:v>22.08512904903792</c:v>
                </c:pt>
                <c:pt idx="578">
                  <c:v>22.08512904903792</c:v>
                </c:pt>
                <c:pt idx="579">
                  <c:v>22.08512904903792</c:v>
                </c:pt>
                <c:pt idx="580">
                  <c:v>22.08512904903792</c:v>
                </c:pt>
                <c:pt idx="581">
                  <c:v>22.08512904903792</c:v>
                </c:pt>
                <c:pt idx="582">
                  <c:v>23.14304099832312</c:v>
                </c:pt>
                <c:pt idx="583">
                  <c:v>23.14304099832312</c:v>
                </c:pt>
                <c:pt idx="584">
                  <c:v>23.14304099832312</c:v>
                </c:pt>
                <c:pt idx="585">
                  <c:v>23.14304099832312</c:v>
                </c:pt>
                <c:pt idx="586">
                  <c:v>23.67759872762581</c:v>
                </c:pt>
                <c:pt idx="587">
                  <c:v>24.46292677553592</c:v>
                </c:pt>
                <c:pt idx="588">
                  <c:v>24.46292677553592</c:v>
                </c:pt>
                <c:pt idx="589">
                  <c:v>24.4648103916844</c:v>
                </c:pt>
                <c:pt idx="590">
                  <c:v>24.4648103916844</c:v>
                </c:pt>
                <c:pt idx="591">
                  <c:v>24.4648103916844</c:v>
                </c:pt>
                <c:pt idx="592">
                  <c:v>25.65016094889351</c:v>
                </c:pt>
                <c:pt idx="593">
                  <c:v>25.6574051319956</c:v>
                </c:pt>
                <c:pt idx="594">
                  <c:v>25.6574051319956</c:v>
                </c:pt>
                <c:pt idx="595">
                  <c:v>25.6574051319956</c:v>
                </c:pt>
                <c:pt idx="596">
                  <c:v>25.66396020102273</c:v>
                </c:pt>
                <c:pt idx="597">
                  <c:v>28.32159916664</c:v>
                </c:pt>
                <c:pt idx="598">
                  <c:v>28.32159916664</c:v>
                </c:pt>
                <c:pt idx="599">
                  <c:v>28.32159916664</c:v>
                </c:pt>
                <c:pt idx="600">
                  <c:v>28.32159916664</c:v>
                </c:pt>
                <c:pt idx="601">
                  <c:v>28.32159916664</c:v>
                </c:pt>
                <c:pt idx="602">
                  <c:v>24.46605901336712</c:v>
                </c:pt>
                <c:pt idx="603">
                  <c:v>24.46605901336712</c:v>
                </c:pt>
                <c:pt idx="604">
                  <c:v>24.47261408231318</c:v>
                </c:pt>
                <c:pt idx="605">
                  <c:v>24.47261408231318</c:v>
                </c:pt>
                <c:pt idx="606">
                  <c:v>25.22880411533195</c:v>
                </c:pt>
                <c:pt idx="607">
                  <c:v>25.22880411533195</c:v>
                </c:pt>
                <c:pt idx="608">
                  <c:v>25.22880411533195</c:v>
                </c:pt>
                <c:pt idx="609">
                  <c:v>25.22880411533195</c:v>
                </c:pt>
                <c:pt idx="610">
                  <c:v>25.22224904639468</c:v>
                </c:pt>
                <c:pt idx="611">
                  <c:v>22.98195587690046</c:v>
                </c:pt>
                <c:pt idx="612">
                  <c:v>22.98195587690046</c:v>
                </c:pt>
                <c:pt idx="613">
                  <c:v>22.98195587690046</c:v>
                </c:pt>
                <c:pt idx="614">
                  <c:v>22.98195587690046</c:v>
                </c:pt>
                <c:pt idx="615">
                  <c:v>22.98195587690046</c:v>
                </c:pt>
                <c:pt idx="616">
                  <c:v>22.86419810962454</c:v>
                </c:pt>
                <c:pt idx="617">
                  <c:v>22.86419810962454</c:v>
                </c:pt>
                <c:pt idx="618">
                  <c:v>22.86419810962454</c:v>
                </c:pt>
                <c:pt idx="619">
                  <c:v>22.85764304065421</c:v>
                </c:pt>
                <c:pt idx="620">
                  <c:v>22.85764304065421</c:v>
                </c:pt>
                <c:pt idx="621">
                  <c:v>18.27387165914764</c:v>
                </c:pt>
                <c:pt idx="622">
                  <c:v>18.27387165914764</c:v>
                </c:pt>
                <c:pt idx="623">
                  <c:v>18.27387165914764</c:v>
                </c:pt>
                <c:pt idx="624">
                  <c:v>18.29078453056049</c:v>
                </c:pt>
                <c:pt idx="625">
                  <c:v>18.29078453056049</c:v>
                </c:pt>
                <c:pt idx="626">
                  <c:v>14.15789413393516</c:v>
                </c:pt>
                <c:pt idx="627">
                  <c:v>14.15789413393516</c:v>
                </c:pt>
                <c:pt idx="628">
                  <c:v>14.15789413393516</c:v>
                </c:pt>
                <c:pt idx="629">
                  <c:v>14.15789413393516</c:v>
                </c:pt>
                <c:pt idx="630">
                  <c:v>9.915563098692501</c:v>
                </c:pt>
                <c:pt idx="631">
                  <c:v>9.917721146096298</c:v>
                </c:pt>
                <c:pt idx="632">
                  <c:v>9.917721146096298</c:v>
                </c:pt>
                <c:pt idx="633">
                  <c:v>9.917721146096298</c:v>
                </c:pt>
                <c:pt idx="634">
                  <c:v>9.917721146096298</c:v>
                </c:pt>
                <c:pt idx="635">
                  <c:v>8.29953337969525</c:v>
                </c:pt>
                <c:pt idx="636">
                  <c:v>8.29953337969525</c:v>
                </c:pt>
                <c:pt idx="637">
                  <c:v>8.29953337969525</c:v>
                </c:pt>
                <c:pt idx="638">
                  <c:v>8.29953337969525</c:v>
                </c:pt>
                <c:pt idx="639">
                  <c:v>8.29953337969525</c:v>
                </c:pt>
                <c:pt idx="640">
                  <c:v>12.36622361366004</c:v>
                </c:pt>
                <c:pt idx="641">
                  <c:v>12.36622361366004</c:v>
                </c:pt>
                <c:pt idx="642">
                  <c:v>12.36622361366004</c:v>
                </c:pt>
                <c:pt idx="643">
                  <c:v>12.36622361366004</c:v>
                </c:pt>
                <c:pt idx="644">
                  <c:v>12.36622361366004</c:v>
                </c:pt>
                <c:pt idx="645">
                  <c:v>9.33654267604018</c:v>
                </c:pt>
                <c:pt idx="646">
                  <c:v>9.38898322795625</c:v>
                </c:pt>
                <c:pt idx="647">
                  <c:v>9.38898322795625</c:v>
                </c:pt>
                <c:pt idx="648">
                  <c:v>9.38898322795625</c:v>
                </c:pt>
                <c:pt idx="649">
                  <c:v>9.362762952004176</c:v>
                </c:pt>
                <c:pt idx="650">
                  <c:v>9.86982895696744</c:v>
                </c:pt>
                <c:pt idx="651">
                  <c:v>9.88949416394023</c:v>
                </c:pt>
                <c:pt idx="652">
                  <c:v>9.88949416394023</c:v>
                </c:pt>
                <c:pt idx="653">
                  <c:v>9.88767965092339</c:v>
                </c:pt>
                <c:pt idx="654">
                  <c:v>9.894234719913725</c:v>
                </c:pt>
                <c:pt idx="655">
                  <c:v>15.2058425482122</c:v>
                </c:pt>
                <c:pt idx="656">
                  <c:v>15.2058425482122</c:v>
                </c:pt>
                <c:pt idx="657">
                  <c:v>15.2058425482122</c:v>
                </c:pt>
                <c:pt idx="658">
                  <c:v>15.2058425482122</c:v>
                </c:pt>
                <c:pt idx="659">
                  <c:v>15.2058425482122</c:v>
                </c:pt>
                <c:pt idx="660">
                  <c:v>13.67952947607134</c:v>
                </c:pt>
                <c:pt idx="661">
                  <c:v>13.67952947607134</c:v>
                </c:pt>
                <c:pt idx="662">
                  <c:v>13.67952947607134</c:v>
                </c:pt>
                <c:pt idx="663">
                  <c:v>13.67952947607134</c:v>
                </c:pt>
                <c:pt idx="664">
                  <c:v>13.67952947607134</c:v>
                </c:pt>
                <c:pt idx="665">
                  <c:v>11.2607906936891</c:v>
                </c:pt>
                <c:pt idx="666">
                  <c:v>11.2607906936891</c:v>
                </c:pt>
                <c:pt idx="667">
                  <c:v>11.2607906936891</c:v>
                </c:pt>
                <c:pt idx="668">
                  <c:v>11.2607906936891</c:v>
                </c:pt>
                <c:pt idx="669">
                  <c:v>11.2607906936891</c:v>
                </c:pt>
                <c:pt idx="670">
                  <c:v>12.78636036617233</c:v>
                </c:pt>
                <c:pt idx="671">
                  <c:v>12.78636036617233</c:v>
                </c:pt>
                <c:pt idx="672">
                  <c:v>12.78636036617233</c:v>
                </c:pt>
                <c:pt idx="673">
                  <c:v>12.78636036617233</c:v>
                </c:pt>
                <c:pt idx="674">
                  <c:v>11.11334672462097</c:v>
                </c:pt>
                <c:pt idx="675">
                  <c:v>11.11334672462097</c:v>
                </c:pt>
                <c:pt idx="676">
                  <c:v>11.13301193158689</c:v>
                </c:pt>
                <c:pt idx="677">
                  <c:v>11.13301193158689</c:v>
                </c:pt>
                <c:pt idx="678">
                  <c:v>11.13301193158689</c:v>
                </c:pt>
                <c:pt idx="679">
                  <c:v>3.873784391090737</c:v>
                </c:pt>
                <c:pt idx="680">
                  <c:v>3.873784391090737</c:v>
                </c:pt>
                <c:pt idx="681">
                  <c:v>3.873784391090737</c:v>
                </c:pt>
                <c:pt idx="682">
                  <c:v>3.873784391090737</c:v>
                </c:pt>
                <c:pt idx="683">
                  <c:v>3.873784391090737</c:v>
                </c:pt>
                <c:pt idx="684">
                  <c:v>5.485878029254706</c:v>
                </c:pt>
                <c:pt idx="685">
                  <c:v>5.485878029254706</c:v>
                </c:pt>
                <c:pt idx="686">
                  <c:v>5.485878029254706</c:v>
                </c:pt>
                <c:pt idx="687">
                  <c:v>5.485878029254706</c:v>
                </c:pt>
                <c:pt idx="688">
                  <c:v>5.485878029254706</c:v>
                </c:pt>
                <c:pt idx="689">
                  <c:v>-3.244743158724091</c:v>
                </c:pt>
                <c:pt idx="690">
                  <c:v>-3.296326619140856</c:v>
                </c:pt>
                <c:pt idx="691">
                  <c:v>-3.296326619140856</c:v>
                </c:pt>
                <c:pt idx="692">
                  <c:v>-3.296326619140856</c:v>
                </c:pt>
                <c:pt idx="693">
                  <c:v>-3.276661412173937</c:v>
                </c:pt>
                <c:pt idx="694">
                  <c:v>-11.82920679502793</c:v>
                </c:pt>
                <c:pt idx="695">
                  <c:v>-11.82920679502793</c:v>
                </c:pt>
                <c:pt idx="696">
                  <c:v>-11.82920679502793</c:v>
                </c:pt>
                <c:pt idx="697">
                  <c:v>-11.82920679502793</c:v>
                </c:pt>
                <c:pt idx="698">
                  <c:v>-11.82920679502793</c:v>
                </c:pt>
                <c:pt idx="699">
                  <c:v>-15.73864279705313</c:v>
                </c:pt>
                <c:pt idx="700">
                  <c:v>-15.73864279705313</c:v>
                </c:pt>
                <c:pt idx="701">
                  <c:v>-15.73864279705313</c:v>
                </c:pt>
                <c:pt idx="702">
                  <c:v>-15.73864279705313</c:v>
                </c:pt>
                <c:pt idx="703">
                  <c:v>-15.73864279705313</c:v>
                </c:pt>
                <c:pt idx="704">
                  <c:v>-19.43545273563392</c:v>
                </c:pt>
                <c:pt idx="705">
                  <c:v>-19.43545273563392</c:v>
                </c:pt>
                <c:pt idx="706">
                  <c:v>-19.43545273563392</c:v>
                </c:pt>
                <c:pt idx="707">
                  <c:v>-19.43545273563392</c:v>
                </c:pt>
                <c:pt idx="708">
                  <c:v>-19.43545273563392</c:v>
                </c:pt>
                <c:pt idx="709">
                  <c:v>-32.2990958784804</c:v>
                </c:pt>
                <c:pt idx="710">
                  <c:v>-32.31220601651513</c:v>
                </c:pt>
                <c:pt idx="711">
                  <c:v>-32.31220601651513</c:v>
                </c:pt>
                <c:pt idx="712">
                  <c:v>-32.31220601651513</c:v>
                </c:pt>
                <c:pt idx="713">
                  <c:v>-32.31220601651513</c:v>
                </c:pt>
                <c:pt idx="714">
                  <c:v>-21.81531131902318</c:v>
                </c:pt>
                <c:pt idx="715">
                  <c:v>-21.81531131902318</c:v>
                </c:pt>
                <c:pt idx="716">
                  <c:v>-21.81531131902318</c:v>
                </c:pt>
                <c:pt idx="717">
                  <c:v>-21.81531131902318</c:v>
                </c:pt>
                <c:pt idx="718">
                  <c:v>-21.81531131902318</c:v>
                </c:pt>
                <c:pt idx="719">
                  <c:v>-27.10173771324797</c:v>
                </c:pt>
                <c:pt idx="720">
                  <c:v>-27.10173771324797</c:v>
                </c:pt>
                <c:pt idx="721">
                  <c:v>-27.10173771324797</c:v>
                </c:pt>
                <c:pt idx="722">
                  <c:v>-27.10173771324797</c:v>
                </c:pt>
                <c:pt idx="723">
                  <c:v>-27.10829278228236</c:v>
                </c:pt>
                <c:pt idx="724">
                  <c:v>-34.53453017974839</c:v>
                </c:pt>
                <c:pt idx="725">
                  <c:v>-34.5603905511939</c:v>
                </c:pt>
                <c:pt idx="726">
                  <c:v>-34.54728041319299</c:v>
                </c:pt>
                <c:pt idx="727">
                  <c:v>-34.55301391356393</c:v>
                </c:pt>
                <c:pt idx="728">
                  <c:v>-34.55125809148917</c:v>
                </c:pt>
                <c:pt idx="729">
                  <c:v>-35.93695134498037</c:v>
                </c:pt>
                <c:pt idx="730">
                  <c:v>-35.93695134498037</c:v>
                </c:pt>
                <c:pt idx="731">
                  <c:v>-35.9384145300317</c:v>
                </c:pt>
                <c:pt idx="732">
                  <c:v>-31.63334900113479</c:v>
                </c:pt>
                <c:pt idx="733">
                  <c:v>-37.80167713439722</c:v>
                </c:pt>
                <c:pt idx="734">
                  <c:v>-37.80167713439722</c:v>
                </c:pt>
                <c:pt idx="735">
                  <c:v>-37.80676901837587</c:v>
                </c:pt>
                <c:pt idx="736">
                  <c:v>-37.80676901837587</c:v>
                </c:pt>
                <c:pt idx="737">
                  <c:v>-37.81548007347405</c:v>
                </c:pt>
                <c:pt idx="738">
                  <c:v>-29.65094554677145</c:v>
                </c:pt>
                <c:pt idx="739">
                  <c:v>-29.70188779725153</c:v>
                </c:pt>
                <c:pt idx="740">
                  <c:v>-29.70188779725153</c:v>
                </c:pt>
                <c:pt idx="741">
                  <c:v>-29.71908829829878</c:v>
                </c:pt>
                <c:pt idx="742">
                  <c:v>-29.71908829829878</c:v>
                </c:pt>
                <c:pt idx="743">
                  <c:v>-32.11896681162754</c:v>
                </c:pt>
                <c:pt idx="744">
                  <c:v>-32.10053614263593</c:v>
                </c:pt>
                <c:pt idx="745">
                  <c:v>-32.10053614263593</c:v>
                </c:pt>
                <c:pt idx="746">
                  <c:v>-32.10053614263593</c:v>
                </c:pt>
                <c:pt idx="747">
                  <c:v>-32.10053614263593</c:v>
                </c:pt>
                <c:pt idx="748">
                  <c:v>-31.19608261594423</c:v>
                </c:pt>
                <c:pt idx="749">
                  <c:v>-31.19608261594423</c:v>
                </c:pt>
                <c:pt idx="750">
                  <c:v>-31.19637525296896</c:v>
                </c:pt>
                <c:pt idx="751">
                  <c:v>-31.34896596297577</c:v>
                </c:pt>
                <c:pt idx="752">
                  <c:v>-32.15788150197599</c:v>
                </c:pt>
                <c:pt idx="753">
                  <c:v>-32.15788150197599</c:v>
                </c:pt>
                <c:pt idx="754">
                  <c:v>-28.62689970864012</c:v>
                </c:pt>
                <c:pt idx="755">
                  <c:v>-28.62689970864012</c:v>
                </c:pt>
                <c:pt idx="756">
                  <c:v>-27.05361736758158</c:v>
                </c:pt>
                <c:pt idx="757">
                  <c:v>-27.05361736758158</c:v>
                </c:pt>
                <c:pt idx="758">
                  <c:v>-27.05196712251096</c:v>
                </c:pt>
                <c:pt idx="759">
                  <c:v>-27.07520487605997</c:v>
                </c:pt>
                <c:pt idx="760">
                  <c:v>-27.08656790154362</c:v>
                </c:pt>
                <c:pt idx="761">
                  <c:v>-31.03451299189109</c:v>
                </c:pt>
                <c:pt idx="762">
                  <c:v>-31.03451299189109</c:v>
                </c:pt>
                <c:pt idx="763">
                  <c:v>-31.04063068619788</c:v>
                </c:pt>
                <c:pt idx="764">
                  <c:v>-31.04063068619788</c:v>
                </c:pt>
                <c:pt idx="765">
                  <c:v>-31.00265679620725</c:v>
                </c:pt>
                <c:pt idx="766">
                  <c:v>-37.18403353895846</c:v>
                </c:pt>
                <c:pt idx="767">
                  <c:v>-37.17694971902853</c:v>
                </c:pt>
                <c:pt idx="768">
                  <c:v>-37.17694971902853</c:v>
                </c:pt>
                <c:pt idx="769">
                  <c:v>-37.17694971902853</c:v>
                </c:pt>
                <c:pt idx="770">
                  <c:v>-34.35922467272852</c:v>
                </c:pt>
                <c:pt idx="771">
                  <c:v>-34.35922467272852</c:v>
                </c:pt>
                <c:pt idx="772">
                  <c:v>-34.36335028543628</c:v>
                </c:pt>
                <c:pt idx="773">
                  <c:v>-34.36335028543628</c:v>
                </c:pt>
                <c:pt idx="774">
                  <c:v>-34.36335028543628</c:v>
                </c:pt>
                <c:pt idx="775">
                  <c:v>-34.87055440173456</c:v>
                </c:pt>
                <c:pt idx="776">
                  <c:v>-34.87433305187928</c:v>
                </c:pt>
                <c:pt idx="777">
                  <c:v>-34.87433305187928</c:v>
                </c:pt>
                <c:pt idx="778">
                  <c:v>-34.87433305187928</c:v>
                </c:pt>
                <c:pt idx="779">
                  <c:v>-34.86966803527064</c:v>
                </c:pt>
                <c:pt idx="780">
                  <c:v>-30.25381708485553</c:v>
                </c:pt>
                <c:pt idx="781">
                  <c:v>-30.25381708485553</c:v>
                </c:pt>
                <c:pt idx="782">
                  <c:v>-30.24898852185636</c:v>
                </c:pt>
                <c:pt idx="783">
                  <c:v>-30.26978179725329</c:v>
                </c:pt>
                <c:pt idx="784">
                  <c:v>-30.26978179725329</c:v>
                </c:pt>
                <c:pt idx="785">
                  <c:v>-36.57088201527434</c:v>
                </c:pt>
                <c:pt idx="786">
                  <c:v>-36.57088201527434</c:v>
                </c:pt>
                <c:pt idx="787">
                  <c:v>-36.58748041071627</c:v>
                </c:pt>
                <c:pt idx="788">
                  <c:v>-36.58392404393284</c:v>
                </c:pt>
                <c:pt idx="789">
                  <c:v>-41.4036700070499</c:v>
                </c:pt>
                <c:pt idx="790">
                  <c:v>-41.4036700070499</c:v>
                </c:pt>
                <c:pt idx="791">
                  <c:v>-41.4036700070499</c:v>
                </c:pt>
                <c:pt idx="792">
                  <c:v>-41.41354289829439</c:v>
                </c:pt>
                <c:pt idx="793">
                  <c:v>-41.45880388870371</c:v>
                </c:pt>
                <c:pt idx="794">
                  <c:v>-44.55211408833406</c:v>
                </c:pt>
                <c:pt idx="795">
                  <c:v>-44.55211408833406</c:v>
                </c:pt>
                <c:pt idx="796">
                  <c:v>-44.54879440925684</c:v>
                </c:pt>
                <c:pt idx="797">
                  <c:v>-44.54796928668344</c:v>
                </c:pt>
                <c:pt idx="798">
                  <c:v>-44.54796928668344</c:v>
                </c:pt>
                <c:pt idx="799">
                  <c:v>-46.1362029388031</c:v>
                </c:pt>
                <c:pt idx="800">
                  <c:v>-46.1362029388031</c:v>
                </c:pt>
                <c:pt idx="801">
                  <c:v>-46.13372757113182</c:v>
                </c:pt>
                <c:pt idx="802">
                  <c:v>-46.13372757113182</c:v>
                </c:pt>
                <c:pt idx="803">
                  <c:v>-46.13372757113182</c:v>
                </c:pt>
                <c:pt idx="804">
                  <c:v>-38.74906769616528</c:v>
                </c:pt>
                <c:pt idx="805">
                  <c:v>-38.75152387496362</c:v>
                </c:pt>
                <c:pt idx="806">
                  <c:v>-38.72266694329915</c:v>
                </c:pt>
                <c:pt idx="807">
                  <c:v>-38.72266694329915</c:v>
                </c:pt>
                <c:pt idx="808">
                  <c:v>-38.72266694329915</c:v>
                </c:pt>
                <c:pt idx="809">
                  <c:v>-31.52874200911872</c:v>
                </c:pt>
                <c:pt idx="810">
                  <c:v>-31.53369274440855</c:v>
                </c:pt>
                <c:pt idx="811">
                  <c:v>-31.53369274440855</c:v>
                </c:pt>
                <c:pt idx="812">
                  <c:v>-31.53037306530216</c:v>
                </c:pt>
                <c:pt idx="813">
                  <c:v>-31.56518921177858</c:v>
                </c:pt>
                <c:pt idx="814">
                  <c:v>-33.993018816505</c:v>
                </c:pt>
                <c:pt idx="815">
                  <c:v>-33.993018816505</c:v>
                </c:pt>
                <c:pt idx="816">
                  <c:v>-33.993018816505</c:v>
                </c:pt>
                <c:pt idx="817">
                  <c:v>-33.993018816505</c:v>
                </c:pt>
                <c:pt idx="818">
                  <c:v>-33.98242446834704</c:v>
                </c:pt>
                <c:pt idx="819">
                  <c:v>-27.62539863534084</c:v>
                </c:pt>
                <c:pt idx="820">
                  <c:v>-27.62539863534084</c:v>
                </c:pt>
                <c:pt idx="821">
                  <c:v>-27.63252487975552</c:v>
                </c:pt>
                <c:pt idx="822">
                  <c:v>-27.63600649437372</c:v>
                </c:pt>
                <c:pt idx="823">
                  <c:v>-24.16083931069554</c:v>
                </c:pt>
                <c:pt idx="824">
                  <c:v>-24.16083931069554</c:v>
                </c:pt>
                <c:pt idx="825">
                  <c:v>-24.16248955575927</c:v>
                </c:pt>
                <c:pt idx="826">
                  <c:v>-24.16248955575927</c:v>
                </c:pt>
                <c:pt idx="827">
                  <c:v>-24.16248955575927</c:v>
                </c:pt>
                <c:pt idx="828">
                  <c:v>-25.66703449555347</c:v>
                </c:pt>
                <c:pt idx="829">
                  <c:v>-25.67450621718015</c:v>
                </c:pt>
                <c:pt idx="830">
                  <c:v>-25.67450621718015</c:v>
                </c:pt>
                <c:pt idx="831">
                  <c:v>-25.66282202917561</c:v>
                </c:pt>
                <c:pt idx="832">
                  <c:v>-25.66282202917561</c:v>
                </c:pt>
                <c:pt idx="833">
                  <c:v>-21.45709359180678</c:v>
                </c:pt>
                <c:pt idx="834">
                  <c:v>-21.43997676973535</c:v>
                </c:pt>
                <c:pt idx="835">
                  <c:v>-21.43997676973535</c:v>
                </c:pt>
                <c:pt idx="836">
                  <c:v>-21.440801892246</c:v>
                </c:pt>
                <c:pt idx="837">
                  <c:v>-21.440801892246</c:v>
                </c:pt>
                <c:pt idx="838">
                  <c:v>-13.55315663292754</c:v>
                </c:pt>
                <c:pt idx="839">
                  <c:v>-13.50668112581252</c:v>
                </c:pt>
                <c:pt idx="840">
                  <c:v>-13.44630116907672</c:v>
                </c:pt>
                <c:pt idx="841">
                  <c:v>-13.44630116907672</c:v>
                </c:pt>
                <c:pt idx="842">
                  <c:v>-13.43774275800736</c:v>
                </c:pt>
                <c:pt idx="843">
                  <c:v>-13.61926217227162</c:v>
                </c:pt>
                <c:pt idx="844">
                  <c:v>-13.61658223706837</c:v>
                </c:pt>
                <c:pt idx="845">
                  <c:v>-13.6189996552821</c:v>
                </c:pt>
                <c:pt idx="846">
                  <c:v>-13.61821665469736</c:v>
                </c:pt>
                <c:pt idx="847">
                  <c:v>-13.61821665469736</c:v>
                </c:pt>
                <c:pt idx="848">
                  <c:v>-14.2307998697279</c:v>
                </c:pt>
                <c:pt idx="849">
                  <c:v>-14.2307998697279</c:v>
                </c:pt>
                <c:pt idx="850">
                  <c:v>-14.2307998697279</c:v>
                </c:pt>
                <c:pt idx="851">
                  <c:v>-14.2433194372199</c:v>
                </c:pt>
                <c:pt idx="852">
                  <c:v>-14.23907187147674</c:v>
                </c:pt>
                <c:pt idx="853">
                  <c:v>-13.63312545092293</c:v>
                </c:pt>
                <c:pt idx="854">
                  <c:v>-13.62899983816862</c:v>
                </c:pt>
                <c:pt idx="855">
                  <c:v>-13.62899983816862</c:v>
                </c:pt>
                <c:pt idx="856">
                  <c:v>-13.58419495370954</c:v>
                </c:pt>
                <c:pt idx="857">
                  <c:v>-7.767819770763278</c:v>
                </c:pt>
                <c:pt idx="858">
                  <c:v>-7.764338156108835</c:v>
                </c:pt>
                <c:pt idx="859">
                  <c:v>-7.764338156108835</c:v>
                </c:pt>
                <c:pt idx="860">
                  <c:v>-7.764338156108835</c:v>
                </c:pt>
                <c:pt idx="861">
                  <c:v>-7.769443183806448</c:v>
                </c:pt>
                <c:pt idx="862">
                  <c:v>-8.392583960878384</c:v>
                </c:pt>
                <c:pt idx="863">
                  <c:v>-8.415821714462055</c:v>
                </c:pt>
                <c:pt idx="864">
                  <c:v>-8.415821714462055</c:v>
                </c:pt>
                <c:pt idx="865">
                  <c:v>-8.45066677449785</c:v>
                </c:pt>
                <c:pt idx="866">
                  <c:v>-8.45066677449785</c:v>
                </c:pt>
                <c:pt idx="867">
                  <c:v>-9.834753185610744</c:v>
                </c:pt>
                <c:pt idx="868">
                  <c:v>-9.834753185610744</c:v>
                </c:pt>
                <c:pt idx="869">
                  <c:v>-9.90748352838513</c:v>
                </c:pt>
                <c:pt idx="870">
                  <c:v>-9.90748352838513</c:v>
                </c:pt>
                <c:pt idx="871">
                  <c:v>-9.86764737938228</c:v>
                </c:pt>
                <c:pt idx="872">
                  <c:v>-14.74024281143542</c:v>
                </c:pt>
                <c:pt idx="873">
                  <c:v>-14.73028377415403</c:v>
                </c:pt>
                <c:pt idx="874">
                  <c:v>-14.70666013539218</c:v>
                </c:pt>
                <c:pt idx="875">
                  <c:v>-14.72989788893196</c:v>
                </c:pt>
                <c:pt idx="876">
                  <c:v>-14.73348316929157</c:v>
                </c:pt>
                <c:pt idx="877">
                  <c:v>-10.1083341040008</c:v>
                </c:pt>
                <c:pt idx="878">
                  <c:v>-10.10008287854554</c:v>
                </c:pt>
                <c:pt idx="879">
                  <c:v>-10.10008287854554</c:v>
                </c:pt>
                <c:pt idx="880">
                  <c:v>-10.10008287854554</c:v>
                </c:pt>
                <c:pt idx="881">
                  <c:v>-13.62494410393317</c:v>
                </c:pt>
                <c:pt idx="882">
                  <c:v>-13.62494410393317</c:v>
                </c:pt>
                <c:pt idx="883">
                  <c:v>-13.62494410393317</c:v>
                </c:pt>
                <c:pt idx="884">
                  <c:v>-13.63490314126624</c:v>
                </c:pt>
                <c:pt idx="885">
                  <c:v>-13.63490314126624</c:v>
                </c:pt>
                <c:pt idx="886">
                  <c:v>-13.8926086002474</c:v>
                </c:pt>
                <c:pt idx="887">
                  <c:v>-13.8926086002474</c:v>
                </c:pt>
                <c:pt idx="888">
                  <c:v>-13.8926086002474</c:v>
                </c:pt>
                <c:pt idx="889">
                  <c:v>-13.8926086002474</c:v>
                </c:pt>
                <c:pt idx="890">
                  <c:v>-13.8926086002474</c:v>
                </c:pt>
                <c:pt idx="891">
                  <c:v>-6.162664928844876</c:v>
                </c:pt>
                <c:pt idx="892">
                  <c:v>-6.162664928844876</c:v>
                </c:pt>
                <c:pt idx="893">
                  <c:v>-6.162664928844876</c:v>
                </c:pt>
                <c:pt idx="894">
                  <c:v>-6.162664928844876</c:v>
                </c:pt>
                <c:pt idx="895">
                  <c:v>-6.162664928844876</c:v>
                </c:pt>
                <c:pt idx="896">
                  <c:v>-1.269533588502043</c:v>
                </c:pt>
                <c:pt idx="897">
                  <c:v>-1.269533588502043</c:v>
                </c:pt>
                <c:pt idx="898">
                  <c:v>-1.269533588502043</c:v>
                </c:pt>
                <c:pt idx="899">
                  <c:v>-1.269533588502043</c:v>
                </c:pt>
                <c:pt idx="900">
                  <c:v>-1.269533588502043</c:v>
                </c:pt>
                <c:pt idx="901">
                  <c:v>1.388288069893932</c:v>
                </c:pt>
                <c:pt idx="902">
                  <c:v>1.388288069893932</c:v>
                </c:pt>
                <c:pt idx="903">
                  <c:v>1.388288069893932</c:v>
                </c:pt>
                <c:pt idx="904">
                  <c:v>1.388288069893932</c:v>
                </c:pt>
                <c:pt idx="905">
                  <c:v>1.388288069893932</c:v>
                </c:pt>
                <c:pt idx="906">
                  <c:v>2.548494801836326</c:v>
                </c:pt>
                <c:pt idx="907">
                  <c:v>2.548494801836326</c:v>
                </c:pt>
                <c:pt idx="908">
                  <c:v>2.548494801836326</c:v>
                </c:pt>
                <c:pt idx="909">
                  <c:v>2.548494801836326</c:v>
                </c:pt>
                <c:pt idx="910">
                  <c:v>2.548494801836326</c:v>
                </c:pt>
                <c:pt idx="911">
                  <c:v>-1.247647263437941</c:v>
                </c:pt>
                <c:pt idx="912">
                  <c:v>-1.247647263437941</c:v>
                </c:pt>
                <c:pt idx="913">
                  <c:v>-1.247647263437941</c:v>
                </c:pt>
                <c:pt idx="914">
                  <c:v>-1.247647263437941</c:v>
                </c:pt>
                <c:pt idx="915">
                  <c:v>-1.247647263437941</c:v>
                </c:pt>
                <c:pt idx="916">
                  <c:v>5.03222560029026</c:v>
                </c:pt>
                <c:pt idx="917">
                  <c:v>5.03222560029026</c:v>
                </c:pt>
                <c:pt idx="918">
                  <c:v>5.03222560029026</c:v>
                </c:pt>
                <c:pt idx="919">
                  <c:v>5.03222560029026</c:v>
                </c:pt>
                <c:pt idx="920">
                  <c:v>5.03222560029026</c:v>
                </c:pt>
                <c:pt idx="921">
                  <c:v>5.504940105289705</c:v>
                </c:pt>
                <c:pt idx="922">
                  <c:v>5.504940105289705</c:v>
                </c:pt>
                <c:pt idx="923">
                  <c:v>5.504940105289705</c:v>
                </c:pt>
                <c:pt idx="924">
                  <c:v>5.504940105289705</c:v>
                </c:pt>
                <c:pt idx="925">
                  <c:v>5.504940105289705</c:v>
                </c:pt>
                <c:pt idx="926">
                  <c:v>4.391847141458243</c:v>
                </c:pt>
                <c:pt idx="927">
                  <c:v>4.403531329499414</c:v>
                </c:pt>
                <c:pt idx="928">
                  <c:v>4.403531329499414</c:v>
                </c:pt>
                <c:pt idx="929">
                  <c:v>4.425526784409712</c:v>
                </c:pt>
                <c:pt idx="930">
                  <c:v>11.20513212292626</c:v>
                </c:pt>
                <c:pt idx="931">
                  <c:v>11.12039877261506</c:v>
                </c:pt>
                <c:pt idx="932">
                  <c:v>11.13909821351142</c:v>
                </c:pt>
                <c:pt idx="933">
                  <c:v>11.14734943898632</c:v>
                </c:pt>
                <c:pt idx="934">
                  <c:v>11.14734943898632</c:v>
                </c:pt>
                <c:pt idx="935">
                  <c:v>12.99742087977631</c:v>
                </c:pt>
                <c:pt idx="936">
                  <c:v>12.99742087977631</c:v>
                </c:pt>
                <c:pt idx="937">
                  <c:v>13.01401927517728</c:v>
                </c:pt>
                <c:pt idx="938">
                  <c:v>13.00935034004087</c:v>
                </c:pt>
                <c:pt idx="939">
                  <c:v>13.00790466248245</c:v>
                </c:pt>
                <c:pt idx="940">
                  <c:v>12.72262971609631</c:v>
                </c:pt>
                <c:pt idx="941">
                  <c:v>12.75777057757152</c:v>
                </c:pt>
                <c:pt idx="942">
                  <c:v>12.75777057757152</c:v>
                </c:pt>
                <c:pt idx="943">
                  <c:v>12.73440220154444</c:v>
                </c:pt>
                <c:pt idx="944">
                  <c:v>12.73770269175247</c:v>
                </c:pt>
                <c:pt idx="945">
                  <c:v>9.18673542254925</c:v>
                </c:pt>
                <c:pt idx="946">
                  <c:v>9.18343493237184</c:v>
                </c:pt>
                <c:pt idx="947">
                  <c:v>9.193945961569795</c:v>
                </c:pt>
                <c:pt idx="948">
                  <c:v>9.20054694194062</c:v>
                </c:pt>
                <c:pt idx="949">
                  <c:v>9.20054694194062</c:v>
                </c:pt>
                <c:pt idx="950">
                  <c:v>14.62661476761622</c:v>
                </c:pt>
                <c:pt idx="951">
                  <c:v>14.62329508850615</c:v>
                </c:pt>
                <c:pt idx="952">
                  <c:v>14.62329508850615</c:v>
                </c:pt>
                <c:pt idx="953">
                  <c:v>14.62401792729185</c:v>
                </c:pt>
                <c:pt idx="954">
                  <c:v>14.62401792729185</c:v>
                </c:pt>
                <c:pt idx="955">
                  <c:v>16.66930089775873</c:v>
                </c:pt>
                <c:pt idx="956">
                  <c:v>16.66930089775873</c:v>
                </c:pt>
                <c:pt idx="957">
                  <c:v>16.67326831914202</c:v>
                </c:pt>
                <c:pt idx="958">
                  <c:v>16.67685359943798</c:v>
                </c:pt>
                <c:pt idx="959">
                  <c:v>16.62821356457911</c:v>
                </c:pt>
                <c:pt idx="960">
                  <c:v>11.60302559668196</c:v>
                </c:pt>
                <c:pt idx="961">
                  <c:v>11.61298463399606</c:v>
                </c:pt>
                <c:pt idx="962">
                  <c:v>11.61298463399606</c:v>
                </c:pt>
                <c:pt idx="963">
                  <c:v>11.58812673748545</c:v>
                </c:pt>
                <c:pt idx="964">
                  <c:v>11.5914272276495</c:v>
                </c:pt>
                <c:pt idx="965">
                  <c:v>5.047821166026026</c:v>
                </c:pt>
                <c:pt idx="966">
                  <c:v>5.00952340489963</c:v>
                </c:pt>
                <c:pt idx="967">
                  <c:v>5.00952340489963</c:v>
                </c:pt>
                <c:pt idx="968">
                  <c:v>5.00952340489963</c:v>
                </c:pt>
                <c:pt idx="969">
                  <c:v>5.013108685205964</c:v>
                </c:pt>
                <c:pt idx="970">
                  <c:v>11.00473005872553</c:v>
                </c:pt>
                <c:pt idx="971">
                  <c:v>11.00473005872553</c:v>
                </c:pt>
                <c:pt idx="972">
                  <c:v>11.00473005872553</c:v>
                </c:pt>
                <c:pt idx="973">
                  <c:v>10.99888796469746</c:v>
                </c:pt>
                <c:pt idx="974">
                  <c:v>11.08592833100421</c:v>
                </c:pt>
                <c:pt idx="975">
                  <c:v>13.40983203422712</c:v>
                </c:pt>
                <c:pt idx="976">
                  <c:v>13.44715443777456</c:v>
                </c:pt>
                <c:pt idx="977">
                  <c:v>13.43454107754634</c:v>
                </c:pt>
                <c:pt idx="978">
                  <c:v>13.43454107754634</c:v>
                </c:pt>
                <c:pt idx="979">
                  <c:v>13.43454107754634</c:v>
                </c:pt>
                <c:pt idx="980">
                  <c:v>11.281297310459</c:v>
                </c:pt>
                <c:pt idx="981">
                  <c:v>11.281297310459</c:v>
                </c:pt>
                <c:pt idx="982">
                  <c:v>11.25012845841793</c:v>
                </c:pt>
                <c:pt idx="983">
                  <c:v>9.321858487983818</c:v>
                </c:pt>
                <c:pt idx="984">
                  <c:v>9.663391341298514</c:v>
                </c:pt>
                <c:pt idx="985">
                  <c:v>9.67035457060048</c:v>
                </c:pt>
                <c:pt idx="986">
                  <c:v>9.67035457060048</c:v>
                </c:pt>
                <c:pt idx="987">
                  <c:v>9.664578712765361</c:v>
                </c:pt>
                <c:pt idx="988">
                  <c:v>9.67670137078585</c:v>
                </c:pt>
                <c:pt idx="989">
                  <c:v>12.65946316686191</c:v>
                </c:pt>
                <c:pt idx="990">
                  <c:v>12.66193853448694</c:v>
                </c:pt>
                <c:pt idx="991">
                  <c:v>12.66338421195601</c:v>
                </c:pt>
                <c:pt idx="992">
                  <c:v>12.66048590233491</c:v>
                </c:pt>
                <c:pt idx="993">
                  <c:v>12.66048590233491</c:v>
                </c:pt>
                <c:pt idx="994">
                  <c:v>13.41436518124665</c:v>
                </c:pt>
                <c:pt idx="995">
                  <c:v>13.41364234253754</c:v>
                </c:pt>
                <c:pt idx="996">
                  <c:v>13.41364234253754</c:v>
                </c:pt>
                <c:pt idx="997">
                  <c:v>13.41364234253754</c:v>
                </c:pt>
                <c:pt idx="998">
                  <c:v>13.4335604170371</c:v>
                </c:pt>
                <c:pt idx="999">
                  <c:v>14.55002802747735</c:v>
                </c:pt>
                <c:pt idx="1000">
                  <c:v>14.54129457841387</c:v>
                </c:pt>
                <c:pt idx="1001">
                  <c:v>14.54129457841387</c:v>
                </c:pt>
                <c:pt idx="1002">
                  <c:v>14.53433134909041</c:v>
                </c:pt>
                <c:pt idx="1003">
                  <c:v>17.98202648626337</c:v>
                </c:pt>
                <c:pt idx="1004">
                  <c:v>17.98481127391159</c:v>
                </c:pt>
                <c:pt idx="1005">
                  <c:v>17.98481127391159</c:v>
                </c:pt>
                <c:pt idx="1006">
                  <c:v>17.5411992749174</c:v>
                </c:pt>
                <c:pt idx="1007">
                  <c:v>17.5411992749174</c:v>
                </c:pt>
                <c:pt idx="1008">
                  <c:v>17.5411992749174</c:v>
                </c:pt>
                <c:pt idx="1009">
                  <c:v>17.53750688122092</c:v>
                </c:pt>
                <c:pt idx="1010">
                  <c:v>17.55677593033647</c:v>
                </c:pt>
                <c:pt idx="1011">
                  <c:v>17.5595469838096</c:v>
                </c:pt>
                <c:pt idx="1012">
                  <c:v>20.41731686237518</c:v>
                </c:pt>
                <c:pt idx="1013">
                  <c:v>20.40968591549586</c:v>
                </c:pt>
                <c:pt idx="1014">
                  <c:v>20.40968591549586</c:v>
                </c:pt>
                <c:pt idx="1015">
                  <c:v>20.40126022465077</c:v>
                </c:pt>
                <c:pt idx="1016">
                  <c:v>20.40126022465077</c:v>
                </c:pt>
                <c:pt idx="1017">
                  <c:v>19.92321945579813</c:v>
                </c:pt>
                <c:pt idx="1018">
                  <c:v>19.9070854536482</c:v>
                </c:pt>
                <c:pt idx="1019">
                  <c:v>19.88780712459687</c:v>
                </c:pt>
                <c:pt idx="1020">
                  <c:v>19.88780712459687</c:v>
                </c:pt>
                <c:pt idx="1021">
                  <c:v>14.24985507725471</c:v>
                </c:pt>
                <c:pt idx="1022">
                  <c:v>14.24985507725471</c:v>
                </c:pt>
                <c:pt idx="1023">
                  <c:v>14.24985507725471</c:v>
                </c:pt>
                <c:pt idx="1024">
                  <c:v>14.24985507725471</c:v>
                </c:pt>
                <c:pt idx="1025">
                  <c:v>14.27974588333404</c:v>
                </c:pt>
                <c:pt idx="1026">
                  <c:v>13.0414146042774</c:v>
                </c:pt>
                <c:pt idx="1027">
                  <c:v>13.03347166300183</c:v>
                </c:pt>
                <c:pt idx="1028">
                  <c:v>13.03820486567059</c:v>
                </c:pt>
                <c:pt idx="1029">
                  <c:v>13.03616067085048</c:v>
                </c:pt>
                <c:pt idx="1030">
                  <c:v>13.03616067085048</c:v>
                </c:pt>
                <c:pt idx="1031">
                  <c:v>9.41660582868585</c:v>
                </c:pt>
                <c:pt idx="1032">
                  <c:v>9.41660582868585</c:v>
                </c:pt>
                <c:pt idx="1033">
                  <c:v>9.418284988674768</c:v>
                </c:pt>
                <c:pt idx="1034">
                  <c:v>9.418284988674768</c:v>
                </c:pt>
                <c:pt idx="1035">
                  <c:v>9.418284988674768</c:v>
                </c:pt>
                <c:pt idx="1036">
                  <c:v>14.38002040229655</c:v>
                </c:pt>
                <c:pt idx="1037">
                  <c:v>14.38002040229655</c:v>
                </c:pt>
                <c:pt idx="1038">
                  <c:v>14.38002040229655</c:v>
                </c:pt>
                <c:pt idx="1039">
                  <c:v>14.38772802193924</c:v>
                </c:pt>
                <c:pt idx="1040">
                  <c:v>15.66442946413827</c:v>
                </c:pt>
                <c:pt idx="1041">
                  <c:v>15.6426003842802</c:v>
                </c:pt>
                <c:pt idx="1042">
                  <c:v>15.6426003842802</c:v>
                </c:pt>
                <c:pt idx="1043">
                  <c:v>15.6426003842802</c:v>
                </c:pt>
                <c:pt idx="1044">
                  <c:v>15.6426003842802</c:v>
                </c:pt>
                <c:pt idx="1045">
                  <c:v>16.52829101815176</c:v>
                </c:pt>
                <c:pt idx="1046">
                  <c:v>16.52829101815176</c:v>
                </c:pt>
                <c:pt idx="1047">
                  <c:v>16.52829101815176</c:v>
                </c:pt>
                <c:pt idx="1048">
                  <c:v>16.52829101815176</c:v>
                </c:pt>
                <c:pt idx="1049">
                  <c:v>16.52829101815176</c:v>
                </c:pt>
                <c:pt idx="1050">
                  <c:v>20.49588980285502</c:v>
                </c:pt>
                <c:pt idx="1051">
                  <c:v>20.4874940029764</c:v>
                </c:pt>
                <c:pt idx="1052">
                  <c:v>20.4874940029764</c:v>
                </c:pt>
                <c:pt idx="1053">
                  <c:v>20.4874940029764</c:v>
                </c:pt>
                <c:pt idx="1054">
                  <c:v>20.4874940029764</c:v>
                </c:pt>
                <c:pt idx="1055">
                  <c:v>21.82554227748179</c:v>
                </c:pt>
                <c:pt idx="1056">
                  <c:v>21.82554227748179</c:v>
                </c:pt>
                <c:pt idx="1057">
                  <c:v>21.8216884675698</c:v>
                </c:pt>
                <c:pt idx="1058">
                  <c:v>21.8216884675698</c:v>
                </c:pt>
                <c:pt idx="1059">
                  <c:v>21.8216884675698</c:v>
                </c:pt>
                <c:pt idx="1060">
                  <c:v>22.15359538722699</c:v>
                </c:pt>
                <c:pt idx="1061">
                  <c:v>22.15359538722699</c:v>
                </c:pt>
                <c:pt idx="1062">
                  <c:v>22.15359538722699</c:v>
                </c:pt>
                <c:pt idx="1063">
                  <c:v>22.15395409239728</c:v>
                </c:pt>
                <c:pt idx="1064">
                  <c:v>22.15395409239728</c:v>
                </c:pt>
                <c:pt idx="1065">
                  <c:v>22.86963477359765</c:v>
                </c:pt>
                <c:pt idx="1066">
                  <c:v>22.86963477359765</c:v>
                </c:pt>
                <c:pt idx="1067">
                  <c:v>22.86963477359765</c:v>
                </c:pt>
                <c:pt idx="1068">
                  <c:v>22.86963477359765</c:v>
                </c:pt>
                <c:pt idx="1069">
                  <c:v>25.35586637848004</c:v>
                </c:pt>
                <c:pt idx="1070">
                  <c:v>25.38171313434607</c:v>
                </c:pt>
                <c:pt idx="1071">
                  <c:v>25.37963132758165</c:v>
                </c:pt>
                <c:pt idx="1072">
                  <c:v>25.37963132758165</c:v>
                </c:pt>
                <c:pt idx="1073">
                  <c:v>25.37963132758165</c:v>
                </c:pt>
                <c:pt idx="1074">
                  <c:v>27.14673537232818</c:v>
                </c:pt>
                <c:pt idx="1075">
                  <c:v>27.15436631937389</c:v>
                </c:pt>
                <c:pt idx="1076">
                  <c:v>27.15436631937389</c:v>
                </c:pt>
                <c:pt idx="1077">
                  <c:v>27.15436631937389</c:v>
                </c:pt>
                <c:pt idx="1078">
                  <c:v>27.14951345903529</c:v>
                </c:pt>
                <c:pt idx="1079">
                  <c:v>27.45996346384393</c:v>
                </c:pt>
                <c:pt idx="1080">
                  <c:v>27.46910930945198</c:v>
                </c:pt>
                <c:pt idx="1081">
                  <c:v>27.4739621696828</c:v>
                </c:pt>
                <c:pt idx="1082">
                  <c:v>27.4739621696828</c:v>
                </c:pt>
                <c:pt idx="1083">
                  <c:v>27.46796354500066</c:v>
                </c:pt>
                <c:pt idx="1084">
                  <c:v>31.45727326716758</c:v>
                </c:pt>
                <c:pt idx="1085">
                  <c:v>31.45727326716758</c:v>
                </c:pt>
                <c:pt idx="1086">
                  <c:v>31.45727326716758</c:v>
                </c:pt>
                <c:pt idx="1087">
                  <c:v>31.45727326716758</c:v>
                </c:pt>
                <c:pt idx="1088">
                  <c:v>31.45727326716758</c:v>
                </c:pt>
                <c:pt idx="1089">
                  <c:v>29.73121944063976</c:v>
                </c:pt>
                <c:pt idx="1090">
                  <c:v>29.68546580670233</c:v>
                </c:pt>
                <c:pt idx="1091">
                  <c:v>29.68546580670233</c:v>
                </c:pt>
                <c:pt idx="1092">
                  <c:v>29.68546580670233</c:v>
                </c:pt>
                <c:pt idx="1093">
                  <c:v>29.68700733071256</c:v>
                </c:pt>
                <c:pt idx="1094">
                  <c:v>22.90226836350939</c:v>
                </c:pt>
                <c:pt idx="1095">
                  <c:v>22.90226836350939</c:v>
                </c:pt>
                <c:pt idx="1096">
                  <c:v>22.90226836350939</c:v>
                </c:pt>
                <c:pt idx="1097">
                  <c:v>22.90226836350939</c:v>
                </c:pt>
                <c:pt idx="1098">
                  <c:v>22.90226836350939</c:v>
                </c:pt>
                <c:pt idx="1099">
                  <c:v>21.81484172753092</c:v>
                </c:pt>
                <c:pt idx="1100">
                  <c:v>21.81484172753092</c:v>
                </c:pt>
                <c:pt idx="1101">
                  <c:v>21.81869553731926</c:v>
                </c:pt>
                <c:pt idx="1102">
                  <c:v>21.81869553731926</c:v>
                </c:pt>
                <c:pt idx="1103">
                  <c:v>21.81869553731926</c:v>
                </c:pt>
                <c:pt idx="1104">
                  <c:v>14.2403705781184</c:v>
                </c:pt>
                <c:pt idx="1105">
                  <c:v>14.23171511421153</c:v>
                </c:pt>
                <c:pt idx="1106">
                  <c:v>14.23171511421153</c:v>
                </c:pt>
                <c:pt idx="1107">
                  <c:v>14.23171511421153</c:v>
                </c:pt>
                <c:pt idx="1108">
                  <c:v>14.2400243596054</c:v>
                </c:pt>
                <c:pt idx="1109">
                  <c:v>14.49544794568125</c:v>
                </c:pt>
                <c:pt idx="1110">
                  <c:v>14.49544794568125</c:v>
                </c:pt>
                <c:pt idx="1111">
                  <c:v>14.49544794568125</c:v>
                </c:pt>
                <c:pt idx="1112">
                  <c:v>14.4836463520661</c:v>
                </c:pt>
                <c:pt idx="1113">
                  <c:v>10.9251382637857</c:v>
                </c:pt>
                <c:pt idx="1114">
                  <c:v>10.9251382637857</c:v>
                </c:pt>
                <c:pt idx="1115">
                  <c:v>10.9313907171089</c:v>
                </c:pt>
                <c:pt idx="1116">
                  <c:v>10.9313907171089</c:v>
                </c:pt>
                <c:pt idx="1117">
                  <c:v>10.93909833670661</c:v>
                </c:pt>
                <c:pt idx="1118">
                  <c:v>15.79340247857115</c:v>
                </c:pt>
                <c:pt idx="1119">
                  <c:v>15.79340247857115</c:v>
                </c:pt>
                <c:pt idx="1120">
                  <c:v>15.81699863255423</c:v>
                </c:pt>
                <c:pt idx="1121">
                  <c:v>15.81699863255423</c:v>
                </c:pt>
                <c:pt idx="1122">
                  <c:v>15.81699863255423</c:v>
                </c:pt>
                <c:pt idx="1123">
                  <c:v>17.04546577860823</c:v>
                </c:pt>
                <c:pt idx="1124">
                  <c:v>17.04546577860823</c:v>
                </c:pt>
                <c:pt idx="1125">
                  <c:v>17.07848605608322</c:v>
                </c:pt>
                <c:pt idx="1126">
                  <c:v>17.07848605608322</c:v>
                </c:pt>
                <c:pt idx="1127">
                  <c:v>17.07848605608322</c:v>
                </c:pt>
                <c:pt idx="1128">
                  <c:v>13.65253275410522</c:v>
                </c:pt>
                <c:pt idx="1129">
                  <c:v>13.6421166872285</c:v>
                </c:pt>
                <c:pt idx="1130">
                  <c:v>13.6421166872285</c:v>
                </c:pt>
                <c:pt idx="1131">
                  <c:v>13.64547500731416</c:v>
                </c:pt>
                <c:pt idx="1132">
                  <c:v>13.64547500731416</c:v>
                </c:pt>
                <c:pt idx="1133">
                  <c:v>6.863237768854887</c:v>
                </c:pt>
                <c:pt idx="1134">
                  <c:v>6.863237768854887</c:v>
                </c:pt>
                <c:pt idx="1135">
                  <c:v>6.811183809174935</c:v>
                </c:pt>
                <c:pt idx="1136">
                  <c:v>6.806559237406711</c:v>
                </c:pt>
                <c:pt idx="1137">
                  <c:v>11.75321576610241</c:v>
                </c:pt>
                <c:pt idx="1138">
                  <c:v>11.75321576610241</c:v>
                </c:pt>
                <c:pt idx="1139">
                  <c:v>11.78283931317618</c:v>
                </c:pt>
                <c:pt idx="1140">
                  <c:v>11.78806551067069</c:v>
                </c:pt>
                <c:pt idx="1141">
                  <c:v>11.785287423959</c:v>
                </c:pt>
                <c:pt idx="1142">
                  <c:v>10.952905047594</c:v>
                </c:pt>
                <c:pt idx="1143">
                  <c:v>10.952905047594</c:v>
                </c:pt>
                <c:pt idx="1144">
                  <c:v>10.94943771409076</c:v>
                </c:pt>
                <c:pt idx="1145">
                  <c:v>11.0098874737199</c:v>
                </c:pt>
                <c:pt idx="1146">
                  <c:v>11.01611940769504</c:v>
                </c:pt>
                <c:pt idx="1147">
                  <c:v>18.07493921865542</c:v>
                </c:pt>
                <c:pt idx="1148">
                  <c:v>18.03128105890785</c:v>
                </c:pt>
                <c:pt idx="1149">
                  <c:v>18.03247612660324</c:v>
                </c:pt>
                <c:pt idx="1150">
                  <c:v>18.03129245648103</c:v>
                </c:pt>
                <c:pt idx="1151">
                  <c:v>18.04170852324816</c:v>
                </c:pt>
                <c:pt idx="1152">
                  <c:v>18.48985179723728</c:v>
                </c:pt>
                <c:pt idx="1153">
                  <c:v>18.49601789300273</c:v>
                </c:pt>
                <c:pt idx="1154">
                  <c:v>18.49601789300273</c:v>
                </c:pt>
                <c:pt idx="1155">
                  <c:v>18.49601789300273</c:v>
                </c:pt>
                <c:pt idx="1156">
                  <c:v>18.49601789300273</c:v>
                </c:pt>
                <c:pt idx="1157">
                  <c:v>18.18902981394008</c:v>
                </c:pt>
                <c:pt idx="1158">
                  <c:v>18.18902981394008</c:v>
                </c:pt>
                <c:pt idx="1159">
                  <c:v>18.19742561384363</c:v>
                </c:pt>
                <c:pt idx="1160">
                  <c:v>18.18354221348257</c:v>
                </c:pt>
                <c:pt idx="1161">
                  <c:v>18.18354221348257</c:v>
                </c:pt>
                <c:pt idx="1162">
                  <c:v>12.65213675012606</c:v>
                </c:pt>
                <c:pt idx="1163">
                  <c:v>12.65213675012606</c:v>
                </c:pt>
                <c:pt idx="1164">
                  <c:v>12.65213675012606</c:v>
                </c:pt>
                <c:pt idx="1165">
                  <c:v>12.65532791391848</c:v>
                </c:pt>
                <c:pt idx="1166">
                  <c:v>12.65048085417936</c:v>
                </c:pt>
                <c:pt idx="1167">
                  <c:v>11.41903412040945</c:v>
                </c:pt>
                <c:pt idx="1168">
                  <c:v>11.41884370020617</c:v>
                </c:pt>
                <c:pt idx="1169">
                  <c:v>11.41121275323333</c:v>
                </c:pt>
                <c:pt idx="1170">
                  <c:v>11.409481660484</c:v>
                </c:pt>
                <c:pt idx="1171">
                  <c:v>11.35005040767925</c:v>
                </c:pt>
                <c:pt idx="1172">
                  <c:v>10.3647172241654</c:v>
                </c:pt>
                <c:pt idx="1173">
                  <c:v>10.3647172241654</c:v>
                </c:pt>
                <c:pt idx="1174">
                  <c:v>10.32945486437784</c:v>
                </c:pt>
                <c:pt idx="1175">
                  <c:v>10.33797429875023</c:v>
                </c:pt>
                <c:pt idx="1176">
                  <c:v>10.38171504011618</c:v>
                </c:pt>
                <c:pt idx="1177">
                  <c:v>14.53009891667935</c:v>
                </c:pt>
                <c:pt idx="1178">
                  <c:v>14.53009891667935</c:v>
                </c:pt>
                <c:pt idx="1179">
                  <c:v>14.5344185272735</c:v>
                </c:pt>
                <c:pt idx="1180">
                  <c:v>14.5041936474021</c:v>
                </c:pt>
                <c:pt idx="1181">
                  <c:v>18.11259008566022</c:v>
                </c:pt>
                <c:pt idx="1182">
                  <c:v>18.11813922580919</c:v>
                </c:pt>
                <c:pt idx="1183">
                  <c:v>18.15794357578471</c:v>
                </c:pt>
                <c:pt idx="1184">
                  <c:v>18.15794357578471</c:v>
                </c:pt>
                <c:pt idx="1185">
                  <c:v>18.12100205606046</c:v>
                </c:pt>
                <c:pt idx="1186">
                  <c:v>20.89712065683737</c:v>
                </c:pt>
                <c:pt idx="1187">
                  <c:v>20.88276603677011</c:v>
                </c:pt>
                <c:pt idx="1188">
                  <c:v>20.88276603677011</c:v>
                </c:pt>
                <c:pt idx="1189">
                  <c:v>20.88276603677011</c:v>
                </c:pt>
                <c:pt idx="1190">
                  <c:v>20.88276603677011</c:v>
                </c:pt>
                <c:pt idx="1191">
                  <c:v>21.35316805535712</c:v>
                </c:pt>
                <c:pt idx="1192">
                  <c:v>21.35316805535712</c:v>
                </c:pt>
                <c:pt idx="1193">
                  <c:v>21.35316805535712</c:v>
                </c:pt>
                <c:pt idx="1194">
                  <c:v>21.36288516147482</c:v>
                </c:pt>
                <c:pt idx="1195">
                  <c:v>21.36288516147482</c:v>
                </c:pt>
                <c:pt idx="1196">
                  <c:v>21.03760421035989</c:v>
                </c:pt>
                <c:pt idx="1197">
                  <c:v>21.02230135017209</c:v>
                </c:pt>
                <c:pt idx="1198">
                  <c:v>21.02230135017209</c:v>
                </c:pt>
                <c:pt idx="1199">
                  <c:v>21.02230135017209</c:v>
                </c:pt>
                <c:pt idx="1200">
                  <c:v>21.02507943688259</c:v>
                </c:pt>
                <c:pt idx="1201">
                  <c:v>24.47484515616441</c:v>
                </c:pt>
                <c:pt idx="1202">
                  <c:v>24.47484515616441</c:v>
                </c:pt>
                <c:pt idx="1203">
                  <c:v>24.47692696295437</c:v>
                </c:pt>
                <c:pt idx="1204">
                  <c:v>24.47692696295437</c:v>
                </c:pt>
                <c:pt idx="1205">
                  <c:v>24.47692696295437</c:v>
                </c:pt>
                <c:pt idx="1206">
                  <c:v>26.86855163009972</c:v>
                </c:pt>
                <c:pt idx="1207">
                  <c:v>26.86855163009972</c:v>
                </c:pt>
                <c:pt idx="1208">
                  <c:v>26.86285933386587</c:v>
                </c:pt>
                <c:pt idx="1209">
                  <c:v>26.84444362841407</c:v>
                </c:pt>
                <c:pt idx="1210">
                  <c:v>26.84444362841407</c:v>
                </c:pt>
                <c:pt idx="1211">
                  <c:v>26.84590356625831</c:v>
                </c:pt>
                <c:pt idx="1212">
                  <c:v>26.84590356625831</c:v>
                </c:pt>
                <c:pt idx="1213">
                  <c:v>26.84555734768669</c:v>
                </c:pt>
                <c:pt idx="1214">
                  <c:v>26.84555734768669</c:v>
                </c:pt>
                <c:pt idx="1215">
                  <c:v>26.84555734768669</c:v>
                </c:pt>
                <c:pt idx="1216">
                  <c:v>26.37572897486382</c:v>
                </c:pt>
                <c:pt idx="1217">
                  <c:v>26.37572897486382</c:v>
                </c:pt>
                <c:pt idx="1218">
                  <c:v>26.36397485495945</c:v>
                </c:pt>
                <c:pt idx="1219">
                  <c:v>26.36397485495945</c:v>
                </c:pt>
                <c:pt idx="1220">
                  <c:v>26.36397485495945</c:v>
                </c:pt>
                <c:pt idx="1221">
                  <c:v>31.30414582189903</c:v>
                </c:pt>
                <c:pt idx="1222">
                  <c:v>31.30414582189903</c:v>
                </c:pt>
                <c:pt idx="1223">
                  <c:v>31.29720412183542</c:v>
                </c:pt>
                <c:pt idx="1224">
                  <c:v>31.29720412183542</c:v>
                </c:pt>
                <c:pt idx="1225">
                  <c:v>31.29720412183542</c:v>
                </c:pt>
                <c:pt idx="1226">
                  <c:v>28.78901294196242</c:v>
                </c:pt>
                <c:pt idx="1227">
                  <c:v>28.78901294196242</c:v>
                </c:pt>
                <c:pt idx="1228">
                  <c:v>28.78565462188661</c:v>
                </c:pt>
                <c:pt idx="1229">
                  <c:v>28.7708523508178</c:v>
                </c:pt>
                <c:pt idx="1230">
                  <c:v>28.78297000033911</c:v>
                </c:pt>
                <c:pt idx="1231">
                  <c:v>29.55837161761877</c:v>
                </c:pt>
                <c:pt idx="1232">
                  <c:v>29.55837161761877</c:v>
                </c:pt>
                <c:pt idx="1233">
                  <c:v>29.55837161761877</c:v>
                </c:pt>
                <c:pt idx="1234">
                  <c:v>29.32548345920395</c:v>
                </c:pt>
                <c:pt idx="1235">
                  <c:v>28.89590742010085</c:v>
                </c:pt>
                <c:pt idx="1236">
                  <c:v>28.87337624167239</c:v>
                </c:pt>
                <c:pt idx="1237">
                  <c:v>28.87337624167239</c:v>
                </c:pt>
                <c:pt idx="1238">
                  <c:v>28.89352616148702</c:v>
                </c:pt>
                <c:pt idx="1239">
                  <c:v>28.89317994298477</c:v>
                </c:pt>
                <c:pt idx="1240">
                  <c:v>33.31708141271142</c:v>
                </c:pt>
                <c:pt idx="1241">
                  <c:v>33.3330466196708</c:v>
                </c:pt>
                <c:pt idx="1242">
                  <c:v>33.3276512860372</c:v>
                </c:pt>
                <c:pt idx="1243">
                  <c:v>33.3276512860372</c:v>
                </c:pt>
                <c:pt idx="1244">
                  <c:v>33.3276512860372</c:v>
                </c:pt>
                <c:pt idx="1245">
                  <c:v>34.67758365051959</c:v>
                </c:pt>
                <c:pt idx="1246">
                  <c:v>34.67758365051959</c:v>
                </c:pt>
                <c:pt idx="1247">
                  <c:v>34.67758365051959</c:v>
                </c:pt>
                <c:pt idx="1248">
                  <c:v>34.67758365051959</c:v>
                </c:pt>
                <c:pt idx="1249">
                  <c:v>34.6852912701242</c:v>
                </c:pt>
                <c:pt idx="1250">
                  <c:v>35.28161171817345</c:v>
                </c:pt>
                <c:pt idx="1251">
                  <c:v>35.27960525864498</c:v>
                </c:pt>
                <c:pt idx="1252">
                  <c:v>35.27960525864498</c:v>
                </c:pt>
                <c:pt idx="1253">
                  <c:v>35.29135937853786</c:v>
                </c:pt>
                <c:pt idx="1254">
                  <c:v>36.7906225618072</c:v>
                </c:pt>
                <c:pt idx="1255">
                  <c:v>36.7906225618072</c:v>
                </c:pt>
                <c:pt idx="1256">
                  <c:v>36.7956187806139</c:v>
                </c:pt>
                <c:pt idx="1257">
                  <c:v>36.79841445021707</c:v>
                </c:pt>
                <c:pt idx="1258">
                  <c:v>37.08245813589542</c:v>
                </c:pt>
                <c:pt idx="1259">
                  <c:v>37.08245813589542</c:v>
                </c:pt>
                <c:pt idx="1260">
                  <c:v>37.08245813589542</c:v>
                </c:pt>
                <c:pt idx="1261">
                  <c:v>37.08245813589542</c:v>
                </c:pt>
                <c:pt idx="1262">
                  <c:v>37.08245813589542</c:v>
                </c:pt>
                <c:pt idx="1263">
                  <c:v>37.07905236041901</c:v>
                </c:pt>
                <c:pt idx="1264">
                  <c:v>37.29791421742396</c:v>
                </c:pt>
                <c:pt idx="1265">
                  <c:v>37.28420597156685</c:v>
                </c:pt>
                <c:pt idx="1266">
                  <c:v>37.28420597156685</c:v>
                </c:pt>
                <c:pt idx="1267">
                  <c:v>37.27931218052356</c:v>
                </c:pt>
                <c:pt idx="1268">
                  <c:v>37.28239420980932</c:v>
                </c:pt>
                <c:pt idx="1269">
                  <c:v>39.28994822287333</c:v>
                </c:pt>
                <c:pt idx="1270">
                  <c:v>39.30087802603629</c:v>
                </c:pt>
                <c:pt idx="1271">
                  <c:v>39.3381042674099</c:v>
                </c:pt>
                <c:pt idx="1272">
                  <c:v>39.33712141402661</c:v>
                </c:pt>
                <c:pt idx="1273">
                  <c:v>36.60891490775924</c:v>
                </c:pt>
                <c:pt idx="1274">
                  <c:v>36.60796015931253</c:v>
                </c:pt>
                <c:pt idx="1275">
                  <c:v>36.60796015931253</c:v>
                </c:pt>
                <c:pt idx="1276">
                  <c:v>36.60796015931253</c:v>
                </c:pt>
                <c:pt idx="1277">
                  <c:v>36.62417866534926</c:v>
                </c:pt>
                <c:pt idx="1278">
                  <c:v>35.7199727212412</c:v>
                </c:pt>
                <c:pt idx="1279">
                  <c:v>35.7199727212412</c:v>
                </c:pt>
                <c:pt idx="1280">
                  <c:v>35.7199727212412</c:v>
                </c:pt>
                <c:pt idx="1281">
                  <c:v>35.69255622953656</c:v>
                </c:pt>
                <c:pt idx="1282">
                  <c:v>35.67723024053722</c:v>
                </c:pt>
                <c:pt idx="1283">
                  <c:v>39.91185423852329</c:v>
                </c:pt>
                <c:pt idx="1284">
                  <c:v>39.88835789880778</c:v>
                </c:pt>
                <c:pt idx="1285">
                  <c:v>39.88835789880778</c:v>
                </c:pt>
                <c:pt idx="1286">
                  <c:v>39.88835789880778</c:v>
                </c:pt>
                <c:pt idx="1287">
                  <c:v>39.88835789880778</c:v>
                </c:pt>
                <c:pt idx="1288">
                  <c:v>41.32605036589072</c:v>
                </c:pt>
                <c:pt idx="1289">
                  <c:v>41.34733646180935</c:v>
                </c:pt>
                <c:pt idx="1290">
                  <c:v>41.34733646180935</c:v>
                </c:pt>
                <c:pt idx="1291">
                  <c:v>41.34733646180935</c:v>
                </c:pt>
                <c:pt idx="1292">
                  <c:v>41.42387428394875</c:v>
                </c:pt>
                <c:pt idx="1293">
                  <c:v>38.79266206968472</c:v>
                </c:pt>
                <c:pt idx="1294">
                  <c:v>38.79266206968472</c:v>
                </c:pt>
                <c:pt idx="1295">
                  <c:v>38.79504611242406</c:v>
                </c:pt>
                <c:pt idx="1296">
                  <c:v>38.7964282499518</c:v>
                </c:pt>
                <c:pt idx="1297">
                  <c:v>39.55165097345127</c:v>
                </c:pt>
                <c:pt idx="1298">
                  <c:v>39.55165097345127</c:v>
                </c:pt>
                <c:pt idx="1299">
                  <c:v>39.52355332671456</c:v>
                </c:pt>
                <c:pt idx="1300">
                  <c:v>39.52355332671456</c:v>
                </c:pt>
                <c:pt idx="1301">
                  <c:v>39.50647420080094</c:v>
                </c:pt>
                <c:pt idx="1302">
                  <c:v>38.56437266884642</c:v>
                </c:pt>
                <c:pt idx="1303">
                  <c:v>38.56386180248373</c:v>
                </c:pt>
                <c:pt idx="1304">
                  <c:v>38.55756949296504</c:v>
                </c:pt>
                <c:pt idx="1305">
                  <c:v>38.55756949296504</c:v>
                </c:pt>
                <c:pt idx="1306">
                  <c:v>38.55756949296504</c:v>
                </c:pt>
                <c:pt idx="1307">
                  <c:v>36.03193618559614</c:v>
                </c:pt>
                <c:pt idx="1308">
                  <c:v>36.03193618559614</c:v>
                </c:pt>
                <c:pt idx="1309">
                  <c:v>36.03193618559614</c:v>
                </c:pt>
                <c:pt idx="1310">
                  <c:v>36.04668922501002</c:v>
                </c:pt>
                <c:pt idx="1311">
                  <c:v>36.04668922501002</c:v>
                </c:pt>
                <c:pt idx="1312">
                  <c:v>36.31871632846397</c:v>
                </c:pt>
                <c:pt idx="1313">
                  <c:v>36.31691852573869</c:v>
                </c:pt>
                <c:pt idx="1314">
                  <c:v>36.31790137917187</c:v>
                </c:pt>
                <c:pt idx="1315">
                  <c:v>36.32098340840488</c:v>
                </c:pt>
                <c:pt idx="1316">
                  <c:v>36.30296033370192</c:v>
                </c:pt>
                <c:pt idx="1317">
                  <c:v>37.6300693959056</c:v>
                </c:pt>
                <c:pt idx="1318">
                  <c:v>37.6300693959056</c:v>
                </c:pt>
                <c:pt idx="1319">
                  <c:v>37.6300693959056</c:v>
                </c:pt>
                <c:pt idx="1320">
                  <c:v>37.62744373637087</c:v>
                </c:pt>
                <c:pt idx="1321">
                  <c:v>37.62744373637087</c:v>
                </c:pt>
                <c:pt idx="1322">
                  <c:v>41.04862316577564</c:v>
                </c:pt>
                <c:pt idx="1323">
                  <c:v>41.04862316577564</c:v>
                </c:pt>
                <c:pt idx="1324">
                  <c:v>41.0588404918559</c:v>
                </c:pt>
                <c:pt idx="1325">
                  <c:v>41.03906466185384</c:v>
                </c:pt>
                <c:pt idx="1326">
                  <c:v>41.03906466185384</c:v>
                </c:pt>
                <c:pt idx="1327">
                  <c:v>39.80948072933789</c:v>
                </c:pt>
                <c:pt idx="1328">
                  <c:v>39.79898378957818</c:v>
                </c:pt>
                <c:pt idx="1329">
                  <c:v>39.51190787689907</c:v>
                </c:pt>
                <c:pt idx="1330">
                  <c:v>39.51190787689907</c:v>
                </c:pt>
                <c:pt idx="1331">
                  <c:v>39.51190787689907</c:v>
                </c:pt>
                <c:pt idx="1332">
                  <c:v>37.63551089406752</c:v>
                </c:pt>
                <c:pt idx="1333">
                  <c:v>37.65126726314219</c:v>
                </c:pt>
                <c:pt idx="1334">
                  <c:v>37.6701522875048</c:v>
                </c:pt>
                <c:pt idx="1335">
                  <c:v>37.65439591846433</c:v>
                </c:pt>
                <c:pt idx="1336">
                  <c:v>40.95910247166371</c:v>
                </c:pt>
                <c:pt idx="1337">
                  <c:v>40.91505630479304</c:v>
                </c:pt>
                <c:pt idx="1338">
                  <c:v>40.91506922726794</c:v>
                </c:pt>
                <c:pt idx="1339">
                  <c:v>40.91677713995296</c:v>
                </c:pt>
                <c:pt idx="1340">
                  <c:v>40.63990563076387</c:v>
                </c:pt>
                <c:pt idx="1341">
                  <c:v>42.43704209966724</c:v>
                </c:pt>
                <c:pt idx="1342">
                  <c:v>42.43704209966724</c:v>
                </c:pt>
                <c:pt idx="1343">
                  <c:v>42.40329086588649</c:v>
                </c:pt>
                <c:pt idx="1344">
                  <c:v>42.4013251589518</c:v>
                </c:pt>
                <c:pt idx="1345">
                  <c:v>42.4013251589518</c:v>
                </c:pt>
                <c:pt idx="1346">
                  <c:v>40.55642354693767</c:v>
                </c:pt>
                <c:pt idx="1347">
                  <c:v>40.52321723723574</c:v>
                </c:pt>
                <c:pt idx="1348">
                  <c:v>40.4953512950001</c:v>
                </c:pt>
                <c:pt idx="1349">
                  <c:v>40.46810509204473</c:v>
                </c:pt>
                <c:pt idx="1350">
                  <c:v>40.44743036067769</c:v>
                </c:pt>
                <c:pt idx="1351">
                  <c:v>38.22189845932532</c:v>
                </c:pt>
                <c:pt idx="1352">
                  <c:v>38.21343980003792</c:v>
                </c:pt>
                <c:pt idx="1353">
                  <c:v>38.21343980003792</c:v>
                </c:pt>
                <c:pt idx="1354">
                  <c:v>38.21343980003792</c:v>
                </c:pt>
                <c:pt idx="1355">
                  <c:v>38.19636067412773</c:v>
                </c:pt>
                <c:pt idx="1356">
                  <c:v>36.5640756884073</c:v>
                </c:pt>
                <c:pt idx="1357">
                  <c:v>36.52329634162348</c:v>
                </c:pt>
                <c:pt idx="1358">
                  <c:v>36.52329634162348</c:v>
                </c:pt>
                <c:pt idx="1359">
                  <c:v>36.52329634162348</c:v>
                </c:pt>
                <c:pt idx="1360">
                  <c:v>36.52329634162348</c:v>
                </c:pt>
                <c:pt idx="1361">
                  <c:v>39.18788205190934</c:v>
                </c:pt>
                <c:pt idx="1362">
                  <c:v>39.18788205190934</c:v>
                </c:pt>
                <c:pt idx="1363">
                  <c:v>39.19485855040853</c:v>
                </c:pt>
                <c:pt idx="1364">
                  <c:v>39.18041173115054</c:v>
                </c:pt>
                <c:pt idx="1365">
                  <c:v>32.86032184191478</c:v>
                </c:pt>
                <c:pt idx="1366">
                  <c:v>32.81604676231856</c:v>
                </c:pt>
                <c:pt idx="1367">
                  <c:v>32.7948892130247</c:v>
                </c:pt>
                <c:pt idx="1368">
                  <c:v>32.7948892130247</c:v>
                </c:pt>
                <c:pt idx="1369">
                  <c:v>32.79113627307023</c:v>
                </c:pt>
                <c:pt idx="1370">
                  <c:v>30.0754216085825</c:v>
                </c:pt>
                <c:pt idx="1371">
                  <c:v>30.0754216085825</c:v>
                </c:pt>
                <c:pt idx="1372">
                  <c:v>30.04330123869318</c:v>
                </c:pt>
                <c:pt idx="1373">
                  <c:v>30.04330123869318</c:v>
                </c:pt>
                <c:pt idx="1374">
                  <c:v>30.06203300313909</c:v>
                </c:pt>
                <c:pt idx="1375">
                  <c:v>30.37605676016921</c:v>
                </c:pt>
                <c:pt idx="1376">
                  <c:v>30.37605676016921</c:v>
                </c:pt>
                <c:pt idx="1377">
                  <c:v>30.38496540024837</c:v>
                </c:pt>
                <c:pt idx="1378">
                  <c:v>30.35771919742646</c:v>
                </c:pt>
                <c:pt idx="1379">
                  <c:v>30.34623864632886</c:v>
                </c:pt>
                <c:pt idx="1380">
                  <c:v>32.23513312851117</c:v>
                </c:pt>
                <c:pt idx="1381">
                  <c:v>32.23513312851117</c:v>
                </c:pt>
                <c:pt idx="1382">
                  <c:v>32.22715704303186</c:v>
                </c:pt>
                <c:pt idx="1383">
                  <c:v>32.19451268628677</c:v>
                </c:pt>
                <c:pt idx="1384">
                  <c:v>32.19451268628677</c:v>
                </c:pt>
                <c:pt idx="1385">
                  <c:v>37.80508411916761</c:v>
                </c:pt>
                <c:pt idx="1386">
                  <c:v>37.79810762068763</c:v>
                </c:pt>
                <c:pt idx="1387">
                  <c:v>37.8154564170096</c:v>
                </c:pt>
                <c:pt idx="1388">
                  <c:v>37.81993910066716</c:v>
                </c:pt>
                <c:pt idx="1389">
                  <c:v>36.36964161047624</c:v>
                </c:pt>
                <c:pt idx="1390">
                  <c:v>36.39157480380764</c:v>
                </c:pt>
                <c:pt idx="1391">
                  <c:v>36.36943726399424</c:v>
                </c:pt>
                <c:pt idx="1392">
                  <c:v>36.36943726399424</c:v>
                </c:pt>
                <c:pt idx="1393">
                  <c:v>36.35596255722278</c:v>
                </c:pt>
                <c:pt idx="1394">
                  <c:v>34.56207156747598</c:v>
                </c:pt>
                <c:pt idx="1395">
                  <c:v>34.56207156747598</c:v>
                </c:pt>
                <c:pt idx="1396">
                  <c:v>34.58649754802002</c:v>
                </c:pt>
                <c:pt idx="1397">
                  <c:v>34.58649754802002</c:v>
                </c:pt>
                <c:pt idx="1398">
                  <c:v>34.63981113892695</c:v>
                </c:pt>
                <c:pt idx="1399">
                  <c:v>37.19464964380086</c:v>
                </c:pt>
                <c:pt idx="1400">
                  <c:v>37.19464964380086</c:v>
                </c:pt>
                <c:pt idx="1401">
                  <c:v>37.19464964380086</c:v>
                </c:pt>
                <c:pt idx="1402">
                  <c:v>37.17936832060323</c:v>
                </c:pt>
                <c:pt idx="1403">
                  <c:v>37.19788195023109</c:v>
                </c:pt>
                <c:pt idx="1404">
                  <c:v>32.48439356871453</c:v>
                </c:pt>
                <c:pt idx="1405">
                  <c:v>32.44382112633284</c:v>
                </c:pt>
                <c:pt idx="1406">
                  <c:v>32.42216039502042</c:v>
                </c:pt>
                <c:pt idx="1407">
                  <c:v>32.42216039502042</c:v>
                </c:pt>
                <c:pt idx="1408">
                  <c:v>32.41619378844371</c:v>
                </c:pt>
                <c:pt idx="1409">
                  <c:v>12.080945265449</c:v>
                </c:pt>
                <c:pt idx="1410">
                  <c:v>12.06206833672458</c:v>
                </c:pt>
                <c:pt idx="1411">
                  <c:v>12.0314163584744</c:v>
                </c:pt>
                <c:pt idx="1412">
                  <c:v>12.051854296187</c:v>
                </c:pt>
                <c:pt idx="1413">
                  <c:v>12.051854296187</c:v>
                </c:pt>
                <c:pt idx="1414">
                  <c:v>21.72227964710292</c:v>
                </c:pt>
                <c:pt idx="1415">
                  <c:v>21.72227964710292</c:v>
                </c:pt>
                <c:pt idx="1416">
                  <c:v>21.72227964710292</c:v>
                </c:pt>
                <c:pt idx="1417">
                  <c:v>21.73676514010204</c:v>
                </c:pt>
                <c:pt idx="1418">
                  <c:v>21.73676514010204</c:v>
                </c:pt>
                <c:pt idx="1419">
                  <c:v>13.57889190277486</c:v>
                </c:pt>
                <c:pt idx="1420">
                  <c:v>13.57080179050996</c:v>
                </c:pt>
                <c:pt idx="1421">
                  <c:v>13.57335612196613</c:v>
                </c:pt>
                <c:pt idx="1422">
                  <c:v>13.57335612196613</c:v>
                </c:pt>
                <c:pt idx="1423">
                  <c:v>13.5950059475158</c:v>
                </c:pt>
                <c:pt idx="1424">
                  <c:v>22.50894103904166</c:v>
                </c:pt>
                <c:pt idx="1425">
                  <c:v>22.46754411875997</c:v>
                </c:pt>
                <c:pt idx="1426">
                  <c:v>22.46754411875997</c:v>
                </c:pt>
                <c:pt idx="1427">
                  <c:v>22.4687465964938</c:v>
                </c:pt>
                <c:pt idx="1428">
                  <c:v>22.45537206153081</c:v>
                </c:pt>
                <c:pt idx="1429">
                  <c:v>17.83499752004848</c:v>
                </c:pt>
                <c:pt idx="1430">
                  <c:v>17.80533377497957</c:v>
                </c:pt>
                <c:pt idx="1431">
                  <c:v>17.80533377497957</c:v>
                </c:pt>
                <c:pt idx="1432">
                  <c:v>17.79724366274937</c:v>
                </c:pt>
                <c:pt idx="1433">
                  <c:v>17.38416471697455</c:v>
                </c:pt>
                <c:pt idx="1434">
                  <c:v>17.37045647113426</c:v>
                </c:pt>
                <c:pt idx="1435">
                  <c:v>17.38047295055026</c:v>
                </c:pt>
                <c:pt idx="1436">
                  <c:v>17.36676470475021</c:v>
                </c:pt>
                <c:pt idx="1437">
                  <c:v>17.36759512531655</c:v>
                </c:pt>
                <c:pt idx="1438">
                  <c:v>19.41268428216501</c:v>
                </c:pt>
                <c:pt idx="1439">
                  <c:v>19.39560515620352</c:v>
                </c:pt>
                <c:pt idx="1440">
                  <c:v>19.37687339178638</c:v>
                </c:pt>
                <c:pt idx="1441">
                  <c:v>19.35382106218711</c:v>
                </c:pt>
                <c:pt idx="1442">
                  <c:v>19.3478609552179</c:v>
                </c:pt>
                <c:pt idx="1443">
                  <c:v>13.6370674033287</c:v>
                </c:pt>
                <c:pt idx="1444">
                  <c:v>14.61144093520113</c:v>
                </c:pt>
                <c:pt idx="1445">
                  <c:v>14.60874423101023</c:v>
                </c:pt>
                <c:pt idx="1446">
                  <c:v>14.60874423101023</c:v>
                </c:pt>
                <c:pt idx="1447">
                  <c:v>14.59736208968454</c:v>
                </c:pt>
                <c:pt idx="1448">
                  <c:v>5.228136965135146</c:v>
                </c:pt>
                <c:pt idx="1449">
                  <c:v>5.220473970589808</c:v>
                </c:pt>
                <c:pt idx="1450">
                  <c:v>5.220473970589808</c:v>
                </c:pt>
                <c:pt idx="1451">
                  <c:v>5.228136965135146</c:v>
                </c:pt>
                <c:pt idx="1452">
                  <c:v>5.246618289112888</c:v>
                </c:pt>
                <c:pt idx="1453">
                  <c:v>14.54555245963114</c:v>
                </c:pt>
                <c:pt idx="1454">
                  <c:v>14.5923765859206</c:v>
                </c:pt>
                <c:pt idx="1455">
                  <c:v>14.59067369833207</c:v>
                </c:pt>
                <c:pt idx="1456">
                  <c:v>15.61218302306662</c:v>
                </c:pt>
                <c:pt idx="1457">
                  <c:v>15.61487972718399</c:v>
                </c:pt>
                <c:pt idx="1458">
                  <c:v>16.65222390103239</c:v>
                </c:pt>
                <c:pt idx="1459">
                  <c:v>16.66745611764084</c:v>
                </c:pt>
                <c:pt idx="1460">
                  <c:v>16.66660467383632</c:v>
                </c:pt>
                <c:pt idx="1461">
                  <c:v>16.67034450722274</c:v>
                </c:pt>
                <c:pt idx="1462">
                  <c:v>16.67034450722274</c:v>
                </c:pt>
                <c:pt idx="1463">
                  <c:v>21.54830116112056</c:v>
                </c:pt>
                <c:pt idx="1464">
                  <c:v>21.55030033497918</c:v>
                </c:pt>
                <c:pt idx="1465">
                  <c:v>21.55030033497918</c:v>
                </c:pt>
                <c:pt idx="1466">
                  <c:v>21.55381176201297</c:v>
                </c:pt>
                <c:pt idx="1467">
                  <c:v>21.55381176201297</c:v>
                </c:pt>
                <c:pt idx="1468">
                  <c:v>22.38853010980321</c:v>
                </c:pt>
                <c:pt idx="1469">
                  <c:v>22.38414077002278</c:v>
                </c:pt>
                <c:pt idx="1470">
                  <c:v>22.39129289817521</c:v>
                </c:pt>
                <c:pt idx="1471">
                  <c:v>22.39129289817521</c:v>
                </c:pt>
                <c:pt idx="1472">
                  <c:v>22.39129289817521</c:v>
                </c:pt>
                <c:pt idx="1473">
                  <c:v>22.65392304820541</c:v>
                </c:pt>
                <c:pt idx="1474">
                  <c:v>22.65392304820541</c:v>
                </c:pt>
                <c:pt idx="1475">
                  <c:v>22.64490615576678</c:v>
                </c:pt>
                <c:pt idx="1476">
                  <c:v>22.64490615576678</c:v>
                </c:pt>
                <c:pt idx="1477">
                  <c:v>22.63899008908739</c:v>
                </c:pt>
                <c:pt idx="1478">
                  <c:v>21.0164947570404</c:v>
                </c:pt>
                <c:pt idx="1479">
                  <c:v>21.0164947570404</c:v>
                </c:pt>
                <c:pt idx="1480">
                  <c:v>21.00552816039382</c:v>
                </c:pt>
                <c:pt idx="1481">
                  <c:v>20.99125046493597</c:v>
                </c:pt>
                <c:pt idx="1482">
                  <c:v>20.99125046493597</c:v>
                </c:pt>
                <c:pt idx="1483">
                  <c:v>15.8346690623866</c:v>
                </c:pt>
                <c:pt idx="1484">
                  <c:v>15.8346690623866</c:v>
                </c:pt>
                <c:pt idx="1485">
                  <c:v>15.8346690623866</c:v>
                </c:pt>
                <c:pt idx="1486">
                  <c:v>12.44428360131621</c:v>
                </c:pt>
                <c:pt idx="1487">
                  <c:v>15.66346198624007</c:v>
                </c:pt>
                <c:pt idx="1488">
                  <c:v>15.66346198624007</c:v>
                </c:pt>
                <c:pt idx="1489">
                  <c:v>15.66346198624007</c:v>
                </c:pt>
                <c:pt idx="1490">
                  <c:v>15.66346198624007</c:v>
                </c:pt>
                <c:pt idx="1491">
                  <c:v>15.66346198624007</c:v>
                </c:pt>
                <c:pt idx="1492">
                  <c:v>20.43833472118226</c:v>
                </c:pt>
                <c:pt idx="1493">
                  <c:v>20.43833472118226</c:v>
                </c:pt>
                <c:pt idx="1494">
                  <c:v>20.43833472118226</c:v>
                </c:pt>
                <c:pt idx="1495">
                  <c:v>20.43833472118226</c:v>
                </c:pt>
                <c:pt idx="1496">
                  <c:v>20.43833472118226</c:v>
                </c:pt>
                <c:pt idx="1497">
                  <c:v>19.34911234677664</c:v>
                </c:pt>
                <c:pt idx="1498">
                  <c:v>19.34911234677664</c:v>
                </c:pt>
                <c:pt idx="1499">
                  <c:v>19.34911234677664</c:v>
                </c:pt>
                <c:pt idx="1500">
                  <c:v>19.34911234677664</c:v>
                </c:pt>
                <c:pt idx="1501">
                  <c:v>19.34911234677664</c:v>
                </c:pt>
                <c:pt idx="1502">
                  <c:v>14.90877928429322</c:v>
                </c:pt>
                <c:pt idx="1503">
                  <c:v>14.90877928429322</c:v>
                </c:pt>
                <c:pt idx="1504">
                  <c:v>14.90877928429322</c:v>
                </c:pt>
                <c:pt idx="1505">
                  <c:v>14.90877928429322</c:v>
                </c:pt>
                <c:pt idx="1506">
                  <c:v>14.90877928429322</c:v>
                </c:pt>
                <c:pt idx="1507">
                  <c:v>20.05254803796892</c:v>
                </c:pt>
                <c:pt idx="1508">
                  <c:v>20.05254803796892</c:v>
                </c:pt>
                <c:pt idx="1509">
                  <c:v>20.05254803796892</c:v>
                </c:pt>
                <c:pt idx="1510">
                  <c:v>19.17426878486765</c:v>
                </c:pt>
                <c:pt idx="1511">
                  <c:v>19.17426878486765</c:v>
                </c:pt>
                <c:pt idx="1512">
                  <c:v>19.17426878486765</c:v>
                </c:pt>
                <c:pt idx="1513">
                  <c:v>19.17426878486765</c:v>
                </c:pt>
                <c:pt idx="1514">
                  <c:v>19.17426878486765</c:v>
                </c:pt>
                <c:pt idx="1515">
                  <c:v>20.06355112001002</c:v>
                </c:pt>
                <c:pt idx="1516">
                  <c:v>20.06355112001002</c:v>
                </c:pt>
                <c:pt idx="1517">
                  <c:v>20.06355112001002</c:v>
                </c:pt>
                <c:pt idx="1518">
                  <c:v>20.06355112001002</c:v>
                </c:pt>
                <c:pt idx="1519">
                  <c:v>20.06355112001002</c:v>
                </c:pt>
                <c:pt idx="1520">
                  <c:v>23.58454987352997</c:v>
                </c:pt>
                <c:pt idx="1521">
                  <c:v>23.58454987352997</c:v>
                </c:pt>
                <c:pt idx="1522">
                  <c:v>23.58454987352997</c:v>
                </c:pt>
                <c:pt idx="1523">
                  <c:v>23.58454987352997</c:v>
                </c:pt>
                <c:pt idx="1524">
                  <c:v>28.08229437966175</c:v>
                </c:pt>
                <c:pt idx="1525">
                  <c:v>28.08229437966175</c:v>
                </c:pt>
                <c:pt idx="1526">
                  <c:v>28.08229437966175</c:v>
                </c:pt>
                <c:pt idx="1527">
                  <c:v>28.08229437966175</c:v>
                </c:pt>
                <c:pt idx="1528">
                  <c:v>28.08229437966175</c:v>
                </c:pt>
                <c:pt idx="1529">
                  <c:v>30.35540708939808</c:v>
                </c:pt>
                <c:pt idx="1530">
                  <c:v>30.35540708939808</c:v>
                </c:pt>
                <c:pt idx="1531">
                  <c:v>30.35540708939808</c:v>
                </c:pt>
                <c:pt idx="1532">
                  <c:v>30.35540708939808</c:v>
                </c:pt>
                <c:pt idx="1533">
                  <c:v>30.35540708939808</c:v>
                </c:pt>
                <c:pt idx="1534">
                  <c:v>36.71932895223603</c:v>
                </c:pt>
                <c:pt idx="1535">
                  <c:v>36.71932895223603</c:v>
                </c:pt>
                <c:pt idx="1536">
                  <c:v>36.71932895223603</c:v>
                </c:pt>
                <c:pt idx="1537">
                  <c:v>36.71932895223603</c:v>
                </c:pt>
                <c:pt idx="1538">
                  <c:v>36.71932895223603</c:v>
                </c:pt>
                <c:pt idx="1539">
                  <c:v>35.5635073144547</c:v>
                </c:pt>
                <c:pt idx="1540">
                  <c:v>35.5635073144547</c:v>
                </c:pt>
                <c:pt idx="1541">
                  <c:v>35.5635073144547</c:v>
                </c:pt>
                <c:pt idx="1542">
                  <c:v>35.5635073144547</c:v>
                </c:pt>
                <c:pt idx="1543">
                  <c:v>35.5635073144547</c:v>
                </c:pt>
                <c:pt idx="1544">
                  <c:v>36.09787133992455</c:v>
                </c:pt>
                <c:pt idx="1545">
                  <c:v>36.09787133992455</c:v>
                </c:pt>
                <c:pt idx="1546">
                  <c:v>36.09787133992455</c:v>
                </c:pt>
                <c:pt idx="1547">
                  <c:v>36.09787133992455</c:v>
                </c:pt>
                <c:pt idx="1548">
                  <c:v>36.95319515869737</c:v>
                </c:pt>
                <c:pt idx="1549">
                  <c:v>36.95319515869737</c:v>
                </c:pt>
                <c:pt idx="1550">
                  <c:v>36.95319515869737</c:v>
                </c:pt>
                <c:pt idx="1551">
                  <c:v>36.95319515869737</c:v>
                </c:pt>
                <c:pt idx="1552">
                  <c:v>36.95319515869737</c:v>
                </c:pt>
                <c:pt idx="1553">
                  <c:v>34.53731305619374</c:v>
                </c:pt>
                <c:pt idx="1554">
                  <c:v>34.53731305619374</c:v>
                </c:pt>
                <c:pt idx="1555">
                  <c:v>34.53731305619374</c:v>
                </c:pt>
                <c:pt idx="1556">
                  <c:v>34.53731305619374</c:v>
                </c:pt>
                <c:pt idx="1557">
                  <c:v>34.53731305619374</c:v>
                </c:pt>
                <c:pt idx="1558">
                  <c:v>36.2437724680272</c:v>
                </c:pt>
                <c:pt idx="1559">
                  <c:v>36.2437724680272</c:v>
                </c:pt>
                <c:pt idx="1560">
                  <c:v>36.2437724680272</c:v>
                </c:pt>
                <c:pt idx="1561">
                  <c:v>36.2437724680272</c:v>
                </c:pt>
                <c:pt idx="1562">
                  <c:v>36.2437724680272</c:v>
                </c:pt>
                <c:pt idx="1563">
                  <c:v>38.76935003880745</c:v>
                </c:pt>
                <c:pt idx="1564">
                  <c:v>38.76935003880745</c:v>
                </c:pt>
                <c:pt idx="1565">
                  <c:v>38.76935003880745</c:v>
                </c:pt>
                <c:pt idx="1566">
                  <c:v>38.76935003880745</c:v>
                </c:pt>
                <c:pt idx="1567">
                  <c:v>38.76935003880745</c:v>
                </c:pt>
                <c:pt idx="1568">
                  <c:v>40.17560376899743</c:v>
                </c:pt>
                <c:pt idx="1569">
                  <c:v>40.17560376899743</c:v>
                </c:pt>
                <c:pt idx="1570">
                  <c:v>40.17560376899743</c:v>
                </c:pt>
                <c:pt idx="1571">
                  <c:v>40.17560376899743</c:v>
                </c:pt>
                <c:pt idx="1572">
                  <c:v>40.17560376899743</c:v>
                </c:pt>
                <c:pt idx="1573">
                  <c:v>39.6138589688811</c:v>
                </c:pt>
                <c:pt idx="1574">
                  <c:v>39.6138589688811</c:v>
                </c:pt>
                <c:pt idx="1575">
                  <c:v>39.6138589688811</c:v>
                </c:pt>
                <c:pt idx="1576">
                  <c:v>39.6138589688811</c:v>
                </c:pt>
                <c:pt idx="1577">
                  <c:v>33.59999694758016</c:v>
                </c:pt>
                <c:pt idx="1578">
                  <c:v>33.59999694758016</c:v>
                </c:pt>
                <c:pt idx="1579">
                  <c:v>33.59999694758016</c:v>
                </c:pt>
                <c:pt idx="1580">
                  <c:v>33.59999694758016</c:v>
                </c:pt>
                <c:pt idx="1581">
                  <c:v>33.59999694758016</c:v>
                </c:pt>
                <c:pt idx="1582">
                  <c:v>32.48155969584239</c:v>
                </c:pt>
                <c:pt idx="1583">
                  <c:v>32.48155969584239</c:v>
                </c:pt>
                <c:pt idx="1584">
                  <c:v>32.48155969584239</c:v>
                </c:pt>
                <c:pt idx="1585">
                  <c:v>32.48155969584239</c:v>
                </c:pt>
                <c:pt idx="1586">
                  <c:v>32.48155969584239</c:v>
                </c:pt>
                <c:pt idx="1587">
                  <c:v>31.71679639582128</c:v>
                </c:pt>
                <c:pt idx="1588">
                  <c:v>31.71679639582128</c:v>
                </c:pt>
                <c:pt idx="1589">
                  <c:v>31.71679639582128</c:v>
                </c:pt>
                <c:pt idx="1590">
                  <c:v>31.71679639582128</c:v>
                </c:pt>
                <c:pt idx="1591">
                  <c:v>31.71679639582128</c:v>
                </c:pt>
                <c:pt idx="1592">
                  <c:v>34.76334906057968</c:v>
                </c:pt>
                <c:pt idx="1593">
                  <c:v>34.76334906057968</c:v>
                </c:pt>
                <c:pt idx="1594">
                  <c:v>34.76334906057968</c:v>
                </c:pt>
                <c:pt idx="1595">
                  <c:v>34.76334906057968</c:v>
                </c:pt>
                <c:pt idx="1596">
                  <c:v>34.76334906057968</c:v>
                </c:pt>
                <c:pt idx="1597">
                  <c:v>29.83958121016326</c:v>
                </c:pt>
                <c:pt idx="1598">
                  <c:v>29.83958121016326</c:v>
                </c:pt>
                <c:pt idx="1599">
                  <c:v>29.83958121016326</c:v>
                </c:pt>
                <c:pt idx="1600">
                  <c:v>29.83958121016326</c:v>
                </c:pt>
                <c:pt idx="1601">
                  <c:v>29.83958121016326</c:v>
                </c:pt>
                <c:pt idx="1602">
                  <c:v>29.83958121016326</c:v>
                </c:pt>
                <c:pt idx="1603">
                  <c:v>29.83958121016326</c:v>
                </c:pt>
                <c:pt idx="1604">
                  <c:v>29.83958121016326</c:v>
                </c:pt>
                <c:pt idx="1605">
                  <c:v>29.83958121016326</c:v>
                </c:pt>
                <c:pt idx="1606">
                  <c:v>29.83958121016326</c:v>
                </c:pt>
                <c:pt idx="1607">
                  <c:v>22.18551109564295</c:v>
                </c:pt>
                <c:pt idx="1608">
                  <c:v>22.18551109564295</c:v>
                </c:pt>
                <c:pt idx="1609">
                  <c:v>22.18551109564295</c:v>
                </c:pt>
                <c:pt idx="1610">
                  <c:v>22.18551109564295</c:v>
                </c:pt>
                <c:pt idx="1611">
                  <c:v>22.18551109564295</c:v>
                </c:pt>
                <c:pt idx="1612">
                  <c:v>24.18560257480151</c:v>
                </c:pt>
                <c:pt idx="1613">
                  <c:v>24.18560257480151</c:v>
                </c:pt>
                <c:pt idx="1614">
                  <c:v>24.18560257480151</c:v>
                </c:pt>
                <c:pt idx="1615">
                  <c:v>24.18560257480151</c:v>
                </c:pt>
                <c:pt idx="1616">
                  <c:v>18.39840838154237</c:v>
                </c:pt>
                <c:pt idx="1617">
                  <c:v>18.39840838154237</c:v>
                </c:pt>
                <c:pt idx="1618">
                  <c:v>18.39840838154237</c:v>
                </c:pt>
                <c:pt idx="1619">
                  <c:v>18.39840838154237</c:v>
                </c:pt>
                <c:pt idx="1620">
                  <c:v>18.39840838154237</c:v>
                </c:pt>
                <c:pt idx="1621">
                  <c:v>20.19733517858975</c:v>
                </c:pt>
                <c:pt idx="1622">
                  <c:v>20.19733517858975</c:v>
                </c:pt>
                <c:pt idx="1623">
                  <c:v>20.19733517858975</c:v>
                </c:pt>
                <c:pt idx="1624">
                  <c:v>20.19733517858975</c:v>
                </c:pt>
                <c:pt idx="1625">
                  <c:v>20.19733517858975</c:v>
                </c:pt>
                <c:pt idx="1626">
                  <c:v>23.95551177768105</c:v>
                </c:pt>
                <c:pt idx="1627">
                  <c:v>23.95551177768105</c:v>
                </c:pt>
                <c:pt idx="1628">
                  <c:v>23.95551177768105</c:v>
                </c:pt>
                <c:pt idx="1629">
                  <c:v>23.95551177768105</c:v>
                </c:pt>
                <c:pt idx="1630">
                  <c:v>23.95551177768105</c:v>
                </c:pt>
                <c:pt idx="1631">
                  <c:v>23.4131823960668</c:v>
                </c:pt>
                <c:pt idx="1632">
                  <c:v>23.4131823960668</c:v>
                </c:pt>
                <c:pt idx="1633">
                  <c:v>23.26830387325492</c:v>
                </c:pt>
                <c:pt idx="1634">
                  <c:v>23.26830387325492</c:v>
                </c:pt>
                <c:pt idx="1635">
                  <c:v>23.26830387325492</c:v>
                </c:pt>
                <c:pt idx="1636">
                  <c:v>28.36435322960131</c:v>
                </c:pt>
                <c:pt idx="1637">
                  <c:v>28.36435322960131</c:v>
                </c:pt>
                <c:pt idx="1638">
                  <c:v>29.90507684704886</c:v>
                </c:pt>
                <c:pt idx="1639">
                  <c:v>29.90507684704886</c:v>
                </c:pt>
                <c:pt idx="1640">
                  <c:v>28.4758517210006</c:v>
                </c:pt>
                <c:pt idx="1641">
                  <c:v>28.4758517210006</c:v>
                </c:pt>
                <c:pt idx="1642">
                  <c:v>28.4758517210006</c:v>
                </c:pt>
                <c:pt idx="1643">
                  <c:v>28.4758517210006</c:v>
                </c:pt>
                <c:pt idx="1644">
                  <c:v>28.4758517210006</c:v>
                </c:pt>
                <c:pt idx="1645">
                  <c:v>27.02066479015761</c:v>
                </c:pt>
                <c:pt idx="1646">
                  <c:v>27.02066479015761</c:v>
                </c:pt>
                <c:pt idx="1647">
                  <c:v>27.02066479015761</c:v>
                </c:pt>
                <c:pt idx="1648">
                  <c:v>27.02066479015761</c:v>
                </c:pt>
                <c:pt idx="1649">
                  <c:v>27.02066479015761</c:v>
                </c:pt>
                <c:pt idx="1650">
                  <c:v>24.90172154373098</c:v>
                </c:pt>
                <c:pt idx="1651">
                  <c:v>24.90172154373098</c:v>
                </c:pt>
                <c:pt idx="1652">
                  <c:v>24.90172154373098</c:v>
                </c:pt>
                <c:pt idx="1653">
                  <c:v>24.90172154373098</c:v>
                </c:pt>
                <c:pt idx="1654">
                  <c:v>24.90172154373098</c:v>
                </c:pt>
                <c:pt idx="1655">
                  <c:v>26.63266020267447</c:v>
                </c:pt>
                <c:pt idx="1656">
                  <c:v>26.63266020267447</c:v>
                </c:pt>
                <c:pt idx="1657">
                  <c:v>26.63266020267447</c:v>
                </c:pt>
                <c:pt idx="1658">
                  <c:v>26.63266020267447</c:v>
                </c:pt>
                <c:pt idx="1659">
                  <c:v>26.63266020267447</c:v>
                </c:pt>
                <c:pt idx="1660">
                  <c:v>26.65806255820375</c:v>
                </c:pt>
                <c:pt idx="1661">
                  <c:v>26.65806255820375</c:v>
                </c:pt>
                <c:pt idx="1662">
                  <c:v>26.65806255820375</c:v>
                </c:pt>
                <c:pt idx="1663">
                  <c:v>26.65806255820375</c:v>
                </c:pt>
                <c:pt idx="1664">
                  <c:v>26.65806255820375</c:v>
                </c:pt>
                <c:pt idx="1665">
                  <c:v>27.88359924238731</c:v>
                </c:pt>
                <c:pt idx="1666">
                  <c:v>27.88359924238731</c:v>
                </c:pt>
                <c:pt idx="1667">
                  <c:v>27.88359924238731</c:v>
                </c:pt>
                <c:pt idx="1668">
                  <c:v>27.88359924238731</c:v>
                </c:pt>
                <c:pt idx="1669">
                  <c:v>27.88359924238731</c:v>
                </c:pt>
                <c:pt idx="1670">
                  <c:v>29.78547007013545</c:v>
                </c:pt>
                <c:pt idx="1671">
                  <c:v>29.82817696498739</c:v>
                </c:pt>
                <c:pt idx="1672">
                  <c:v>29.82817696498739</c:v>
                </c:pt>
                <c:pt idx="1673">
                  <c:v>29.82817696498739</c:v>
                </c:pt>
                <c:pt idx="1674">
                  <c:v>29.82817696498739</c:v>
                </c:pt>
                <c:pt idx="1675">
                  <c:v>29.20877190419054</c:v>
                </c:pt>
                <c:pt idx="1676">
                  <c:v>29.20877190419054</c:v>
                </c:pt>
                <c:pt idx="1677">
                  <c:v>29.20877190419054</c:v>
                </c:pt>
                <c:pt idx="1678">
                  <c:v>29.20877190419054</c:v>
                </c:pt>
                <c:pt idx="1679">
                  <c:v>29.20877190419054</c:v>
                </c:pt>
                <c:pt idx="1680">
                  <c:v>29.90467637681488</c:v>
                </c:pt>
                <c:pt idx="1681">
                  <c:v>29.90467637681488</c:v>
                </c:pt>
                <c:pt idx="1682">
                  <c:v>29.90467637681488</c:v>
                </c:pt>
                <c:pt idx="1683">
                  <c:v>29.90467637681488</c:v>
                </c:pt>
                <c:pt idx="1684">
                  <c:v>32.32180478138259</c:v>
                </c:pt>
                <c:pt idx="1685">
                  <c:v>32.32180478138259</c:v>
                </c:pt>
                <c:pt idx="1686">
                  <c:v>32.32180478138259</c:v>
                </c:pt>
                <c:pt idx="1687">
                  <c:v>32.32180478138259</c:v>
                </c:pt>
                <c:pt idx="1688">
                  <c:v>32.32180478138259</c:v>
                </c:pt>
                <c:pt idx="1689">
                  <c:v>35.95276563051388</c:v>
                </c:pt>
                <c:pt idx="1690">
                  <c:v>35.95276563051388</c:v>
                </c:pt>
                <c:pt idx="1691">
                  <c:v>35.95276563051388</c:v>
                </c:pt>
                <c:pt idx="1692">
                  <c:v>35.95276563051388</c:v>
                </c:pt>
                <c:pt idx="1693">
                  <c:v>35.95276563051388</c:v>
                </c:pt>
                <c:pt idx="1694">
                  <c:v>35.53694689790825</c:v>
                </c:pt>
                <c:pt idx="1695">
                  <c:v>35.53694689790825</c:v>
                </c:pt>
                <c:pt idx="1696">
                  <c:v>35.53694689790825</c:v>
                </c:pt>
                <c:pt idx="1697">
                  <c:v>35.53694689790825</c:v>
                </c:pt>
                <c:pt idx="1698">
                  <c:v>35.53694689790825</c:v>
                </c:pt>
                <c:pt idx="1699">
                  <c:v>33.0978036212251</c:v>
                </c:pt>
                <c:pt idx="1700">
                  <c:v>33.0978036212251</c:v>
                </c:pt>
                <c:pt idx="1701">
                  <c:v>33.0978036212251</c:v>
                </c:pt>
                <c:pt idx="1702">
                  <c:v>33.0978036212251</c:v>
                </c:pt>
                <c:pt idx="1703">
                  <c:v>33.0978036212251</c:v>
                </c:pt>
                <c:pt idx="1704">
                  <c:v>34.204104967484</c:v>
                </c:pt>
                <c:pt idx="1705">
                  <c:v>34.204104967484</c:v>
                </c:pt>
                <c:pt idx="1706">
                  <c:v>34.204104967484</c:v>
                </c:pt>
                <c:pt idx="1707">
                  <c:v>34.204104967484</c:v>
                </c:pt>
                <c:pt idx="1708">
                  <c:v>34.204104967484</c:v>
                </c:pt>
                <c:pt idx="1709">
                  <c:v>31.64650688905229</c:v>
                </c:pt>
                <c:pt idx="1710">
                  <c:v>31.64650688905229</c:v>
                </c:pt>
                <c:pt idx="1711">
                  <c:v>31.64650688905229</c:v>
                </c:pt>
                <c:pt idx="1712">
                  <c:v>31.64650688905229</c:v>
                </c:pt>
                <c:pt idx="1713">
                  <c:v>31.64650688905229</c:v>
                </c:pt>
                <c:pt idx="1714">
                  <c:v>29.55635683723322</c:v>
                </c:pt>
                <c:pt idx="1715">
                  <c:v>29.55635683723322</c:v>
                </c:pt>
                <c:pt idx="1716">
                  <c:v>29.55635683723322</c:v>
                </c:pt>
                <c:pt idx="1717">
                  <c:v>29.55635683723322</c:v>
                </c:pt>
                <c:pt idx="1718">
                  <c:v>29.55635683723322</c:v>
                </c:pt>
                <c:pt idx="1719">
                  <c:v>27.14615472312161</c:v>
                </c:pt>
                <c:pt idx="1720">
                  <c:v>27.14615472312161</c:v>
                </c:pt>
                <c:pt idx="1721">
                  <c:v>27.14615472312161</c:v>
                </c:pt>
                <c:pt idx="1722">
                  <c:v>27.58312320827379</c:v>
                </c:pt>
                <c:pt idx="1723">
                  <c:v>27.58312320827379</c:v>
                </c:pt>
                <c:pt idx="1724">
                  <c:v>27.58312320827379</c:v>
                </c:pt>
                <c:pt idx="1725">
                  <c:v>27.58312320827379</c:v>
                </c:pt>
                <c:pt idx="1726">
                  <c:v>27.58312320827379</c:v>
                </c:pt>
                <c:pt idx="1727">
                  <c:v>22.94289139977094</c:v>
                </c:pt>
                <c:pt idx="1728">
                  <c:v>22.94289139977094</c:v>
                </c:pt>
                <c:pt idx="1729">
                  <c:v>22.94289139977094</c:v>
                </c:pt>
                <c:pt idx="1730">
                  <c:v>22.94289139977094</c:v>
                </c:pt>
                <c:pt idx="1731">
                  <c:v>22.94289139977094</c:v>
                </c:pt>
                <c:pt idx="1732">
                  <c:v>21.95800204289218</c:v>
                </c:pt>
                <c:pt idx="1733">
                  <c:v>21.95800204289218</c:v>
                </c:pt>
                <c:pt idx="1734">
                  <c:v>21.95800204289218</c:v>
                </c:pt>
                <c:pt idx="1735">
                  <c:v>24.50863621404952</c:v>
                </c:pt>
                <c:pt idx="1736">
                  <c:v>25.0093806266908</c:v>
                </c:pt>
                <c:pt idx="1737">
                  <c:v>25.0093806266908</c:v>
                </c:pt>
                <c:pt idx="1738">
                  <c:v>25.02640552221248</c:v>
                </c:pt>
                <c:pt idx="1739">
                  <c:v>25.02640552221248</c:v>
                </c:pt>
                <c:pt idx="1740">
                  <c:v>25.02640552221248</c:v>
                </c:pt>
                <c:pt idx="1741">
                  <c:v>26.50383846310702</c:v>
                </c:pt>
                <c:pt idx="1742">
                  <c:v>26.50383846310702</c:v>
                </c:pt>
                <c:pt idx="1743">
                  <c:v>26.50383846310702</c:v>
                </c:pt>
                <c:pt idx="1744">
                  <c:v>26.50383846310702</c:v>
                </c:pt>
                <c:pt idx="1745">
                  <c:v>26.50383846310702</c:v>
                </c:pt>
                <c:pt idx="1746">
                  <c:v>25.90280915504475</c:v>
                </c:pt>
                <c:pt idx="1747">
                  <c:v>25.90280915504475</c:v>
                </c:pt>
                <c:pt idx="1748">
                  <c:v>25.90280915504475</c:v>
                </c:pt>
                <c:pt idx="1749">
                  <c:v>25.90280915504475</c:v>
                </c:pt>
                <c:pt idx="1750">
                  <c:v>25.90280915504475</c:v>
                </c:pt>
                <c:pt idx="1751">
                  <c:v>27.72504262953245</c:v>
                </c:pt>
                <c:pt idx="1752">
                  <c:v>27.72504262953245</c:v>
                </c:pt>
                <c:pt idx="1753">
                  <c:v>27.72504262953245</c:v>
                </c:pt>
                <c:pt idx="1754">
                  <c:v>27.72504262953245</c:v>
                </c:pt>
                <c:pt idx="1755">
                  <c:v>27.72504262953245</c:v>
                </c:pt>
                <c:pt idx="1756">
                  <c:v>27.85332616660708</c:v>
                </c:pt>
                <c:pt idx="1757">
                  <c:v>27.2128661356625</c:v>
                </c:pt>
                <c:pt idx="1758">
                  <c:v>27.2128661356625</c:v>
                </c:pt>
                <c:pt idx="1759">
                  <c:v>27.2128661356625</c:v>
                </c:pt>
                <c:pt idx="1760">
                  <c:v>28.27564606636899</c:v>
                </c:pt>
                <c:pt idx="1761">
                  <c:v>28.27564606636899</c:v>
                </c:pt>
                <c:pt idx="1762">
                  <c:v>28.27564606636899</c:v>
                </c:pt>
                <c:pt idx="1763">
                  <c:v>28.27564606636899</c:v>
                </c:pt>
                <c:pt idx="1764">
                  <c:v>31.67076358693868</c:v>
                </c:pt>
                <c:pt idx="1765">
                  <c:v>31.67076358693868</c:v>
                </c:pt>
                <c:pt idx="1766">
                  <c:v>31.67076358693868</c:v>
                </c:pt>
                <c:pt idx="1767">
                  <c:v>31.67076358693868</c:v>
                </c:pt>
                <c:pt idx="1768">
                  <c:v>31.67076358693868</c:v>
                </c:pt>
                <c:pt idx="1769">
                  <c:v>33.87238146102256</c:v>
                </c:pt>
                <c:pt idx="1770">
                  <c:v>33.87238146102256</c:v>
                </c:pt>
                <c:pt idx="1771">
                  <c:v>33.87238146102256</c:v>
                </c:pt>
                <c:pt idx="1772">
                  <c:v>33.87238146102256</c:v>
                </c:pt>
                <c:pt idx="1773">
                  <c:v>33.87238146102256</c:v>
                </c:pt>
                <c:pt idx="1774">
                  <c:v>35.93401349797335</c:v>
                </c:pt>
                <c:pt idx="1775">
                  <c:v>35.93401349797335</c:v>
                </c:pt>
                <c:pt idx="1776">
                  <c:v>35.93401349797335</c:v>
                </c:pt>
                <c:pt idx="1777">
                  <c:v>35.93401349797335</c:v>
                </c:pt>
                <c:pt idx="1778">
                  <c:v>37.02721554196401</c:v>
                </c:pt>
                <c:pt idx="1779">
                  <c:v>37.02721554196401</c:v>
                </c:pt>
                <c:pt idx="1780">
                  <c:v>37.02721554196401</c:v>
                </c:pt>
                <c:pt idx="1781">
                  <c:v>37.02721554196401</c:v>
                </c:pt>
                <c:pt idx="1782">
                  <c:v>37.02721554196401</c:v>
                </c:pt>
                <c:pt idx="1783">
                  <c:v>35.90270479609902</c:v>
                </c:pt>
                <c:pt idx="1784">
                  <c:v>35.90270479609902</c:v>
                </c:pt>
                <c:pt idx="1785">
                  <c:v>35.90270479609902</c:v>
                </c:pt>
                <c:pt idx="1786">
                  <c:v>35.90270479609902</c:v>
                </c:pt>
                <c:pt idx="1787">
                  <c:v>35.90270479609902</c:v>
                </c:pt>
                <c:pt idx="1788">
                  <c:v>37.86484875651287</c:v>
                </c:pt>
                <c:pt idx="1789">
                  <c:v>37.86484875651287</c:v>
                </c:pt>
                <c:pt idx="1790">
                  <c:v>37.86484875651287</c:v>
                </c:pt>
                <c:pt idx="1791">
                  <c:v>37.86484875651287</c:v>
                </c:pt>
                <c:pt idx="1792">
                  <c:v>37.86484875651287</c:v>
                </c:pt>
                <c:pt idx="1793">
                  <c:v>38.77930526679523</c:v>
                </c:pt>
                <c:pt idx="1794">
                  <c:v>38.77930526679523</c:v>
                </c:pt>
                <c:pt idx="1795">
                  <c:v>38.77930526679523</c:v>
                </c:pt>
                <c:pt idx="1796">
                  <c:v>38.77930526679523</c:v>
                </c:pt>
                <c:pt idx="1797">
                  <c:v>33.56045474941987</c:v>
                </c:pt>
                <c:pt idx="1798">
                  <c:v>33.56045474941987</c:v>
                </c:pt>
                <c:pt idx="1799">
                  <c:v>33.56045474941987</c:v>
                </c:pt>
                <c:pt idx="1800">
                  <c:v>33.56045474941987</c:v>
                </c:pt>
                <c:pt idx="1801">
                  <c:v>33.56095664210346</c:v>
                </c:pt>
                <c:pt idx="1802">
                  <c:v>35.74445138034724</c:v>
                </c:pt>
                <c:pt idx="1803">
                  <c:v>35.74445138034724</c:v>
                </c:pt>
                <c:pt idx="1804">
                  <c:v>35.74445138034724</c:v>
                </c:pt>
                <c:pt idx="1805">
                  <c:v>35.74445138034724</c:v>
                </c:pt>
                <c:pt idx="1806">
                  <c:v>35.74445138034724</c:v>
                </c:pt>
                <c:pt idx="1807">
                  <c:v>40.8406343049644</c:v>
                </c:pt>
                <c:pt idx="1808">
                  <c:v>40.8406343049644</c:v>
                </c:pt>
                <c:pt idx="1809">
                  <c:v>40.8406343049644</c:v>
                </c:pt>
                <c:pt idx="1810">
                  <c:v>40.8406343049644</c:v>
                </c:pt>
                <c:pt idx="1811">
                  <c:v>40.8406343049644</c:v>
                </c:pt>
                <c:pt idx="1812">
                  <c:v>40.0378889771374</c:v>
                </c:pt>
                <c:pt idx="1813">
                  <c:v>40.0378889771374</c:v>
                </c:pt>
                <c:pt idx="1814">
                  <c:v>40.0378889771374</c:v>
                </c:pt>
                <c:pt idx="1815">
                  <c:v>40.0378889771374</c:v>
                </c:pt>
                <c:pt idx="1816">
                  <c:v>40.0378889771374</c:v>
                </c:pt>
                <c:pt idx="1817">
                  <c:v>40.6205959637393</c:v>
                </c:pt>
                <c:pt idx="1818">
                  <c:v>40.6205959637393</c:v>
                </c:pt>
                <c:pt idx="1819">
                  <c:v>40.6205959637393</c:v>
                </c:pt>
                <c:pt idx="1820">
                  <c:v>40.6205959637393</c:v>
                </c:pt>
                <c:pt idx="1821">
                  <c:v>39.41719152891986</c:v>
                </c:pt>
                <c:pt idx="1822">
                  <c:v>39.41719152891986</c:v>
                </c:pt>
                <c:pt idx="1823">
                  <c:v>39.41719152891986</c:v>
                </c:pt>
                <c:pt idx="1824">
                  <c:v>39.41719152891986</c:v>
                </c:pt>
                <c:pt idx="1825">
                  <c:v>39.41719152891986</c:v>
                </c:pt>
                <c:pt idx="1826">
                  <c:v>38.76391423010916</c:v>
                </c:pt>
                <c:pt idx="1827">
                  <c:v>38.76391423010916</c:v>
                </c:pt>
                <c:pt idx="1828">
                  <c:v>38.76391423010916</c:v>
                </c:pt>
                <c:pt idx="1829">
                  <c:v>38.76391423010916</c:v>
                </c:pt>
                <c:pt idx="1830">
                  <c:v>38.76391423010916</c:v>
                </c:pt>
                <c:pt idx="1831">
                  <c:v>37.01332572205485</c:v>
                </c:pt>
                <c:pt idx="1832">
                  <c:v>37.01332572205485</c:v>
                </c:pt>
                <c:pt idx="1833">
                  <c:v>37.01332572205485</c:v>
                </c:pt>
                <c:pt idx="1834">
                  <c:v>37.01332572205485</c:v>
                </c:pt>
                <c:pt idx="1835">
                  <c:v>37.01332572205485</c:v>
                </c:pt>
                <c:pt idx="1836">
                  <c:v>38.33228597959612</c:v>
                </c:pt>
                <c:pt idx="1837">
                  <c:v>38.33228597959612</c:v>
                </c:pt>
                <c:pt idx="1838">
                  <c:v>38.33228597959612</c:v>
                </c:pt>
                <c:pt idx="1839">
                  <c:v>38.33228597959612</c:v>
                </c:pt>
                <c:pt idx="1840">
                  <c:v>38.33228597959612</c:v>
                </c:pt>
                <c:pt idx="1841">
                  <c:v>42.80087058565361</c:v>
                </c:pt>
                <c:pt idx="1842">
                  <c:v>42.80087058565361</c:v>
                </c:pt>
                <c:pt idx="1843">
                  <c:v>42.80087058565361</c:v>
                </c:pt>
                <c:pt idx="1844">
                  <c:v>42.80087058565361</c:v>
                </c:pt>
                <c:pt idx="1845">
                  <c:v>42.80087058565361</c:v>
                </c:pt>
                <c:pt idx="1846">
                  <c:v>42.99180305368708</c:v>
                </c:pt>
                <c:pt idx="1847">
                  <c:v>42.99180305368708</c:v>
                </c:pt>
                <c:pt idx="1848">
                  <c:v>42.99180305368708</c:v>
                </c:pt>
                <c:pt idx="1849">
                  <c:v>42.99180305368708</c:v>
                </c:pt>
                <c:pt idx="1850">
                  <c:v>42.99180305368708</c:v>
                </c:pt>
                <c:pt idx="1851">
                  <c:v>45.61001316507804</c:v>
                </c:pt>
                <c:pt idx="1852">
                  <c:v>45.61001316507804</c:v>
                </c:pt>
                <c:pt idx="1853">
                  <c:v>45.61001316507804</c:v>
                </c:pt>
                <c:pt idx="1854">
                  <c:v>45.61001316507804</c:v>
                </c:pt>
                <c:pt idx="1855">
                  <c:v>45.61001316507804</c:v>
                </c:pt>
                <c:pt idx="1856">
                  <c:v>48.59722450668757</c:v>
                </c:pt>
                <c:pt idx="1857">
                  <c:v>48.59722450668757</c:v>
                </c:pt>
                <c:pt idx="1858">
                  <c:v>48.59722450668757</c:v>
                </c:pt>
                <c:pt idx="1859">
                  <c:v>48.59722450668757</c:v>
                </c:pt>
                <c:pt idx="1860">
                  <c:v>48.59722450668757</c:v>
                </c:pt>
                <c:pt idx="1861">
                  <c:v>48.7715588532449</c:v>
                </c:pt>
                <c:pt idx="1862">
                  <c:v>48.7715588532449</c:v>
                </c:pt>
                <c:pt idx="1863">
                  <c:v>48.7715588532449</c:v>
                </c:pt>
                <c:pt idx="1864">
                  <c:v>48.7715588532449</c:v>
                </c:pt>
                <c:pt idx="1865">
                  <c:v>47.92447055789572</c:v>
                </c:pt>
                <c:pt idx="1866">
                  <c:v>47.92447055789572</c:v>
                </c:pt>
                <c:pt idx="1867">
                  <c:v>47.92447055789572</c:v>
                </c:pt>
                <c:pt idx="1868">
                  <c:v>47.92447055789572</c:v>
                </c:pt>
                <c:pt idx="1869">
                  <c:v>47.92447055789572</c:v>
                </c:pt>
                <c:pt idx="1870">
                  <c:v>49.04808134625301</c:v>
                </c:pt>
                <c:pt idx="1871">
                  <c:v>49.04808134625301</c:v>
                </c:pt>
                <c:pt idx="1872">
                  <c:v>49.04808134625301</c:v>
                </c:pt>
                <c:pt idx="1873">
                  <c:v>49.04808134625301</c:v>
                </c:pt>
                <c:pt idx="1874">
                  <c:v>49.04808134625301</c:v>
                </c:pt>
                <c:pt idx="1875">
                  <c:v>47.57863951980337</c:v>
                </c:pt>
                <c:pt idx="1876">
                  <c:v>47.57863951980337</c:v>
                </c:pt>
                <c:pt idx="1877">
                  <c:v>47.57863951980337</c:v>
                </c:pt>
                <c:pt idx="1878">
                  <c:v>47.57863951980337</c:v>
                </c:pt>
                <c:pt idx="1879">
                  <c:v>47.57863951980337</c:v>
                </c:pt>
                <c:pt idx="1880">
                  <c:v>41.36668540392272</c:v>
                </c:pt>
                <c:pt idx="1881">
                  <c:v>41.36668540392272</c:v>
                </c:pt>
                <c:pt idx="1882">
                  <c:v>41.36668540392272</c:v>
                </c:pt>
                <c:pt idx="1883">
                  <c:v>41.36668540392272</c:v>
                </c:pt>
                <c:pt idx="1884">
                  <c:v>41.36668540392272</c:v>
                </c:pt>
                <c:pt idx="1885">
                  <c:v>48.1364066766268</c:v>
                </c:pt>
                <c:pt idx="1886">
                  <c:v>48.1364066766268</c:v>
                </c:pt>
                <c:pt idx="1887">
                  <c:v>48.1364066766268</c:v>
                </c:pt>
                <c:pt idx="1888">
                  <c:v>50.02511516951312</c:v>
                </c:pt>
                <c:pt idx="1889">
                  <c:v>50.59976474586026</c:v>
                </c:pt>
                <c:pt idx="1890">
                  <c:v>50.59976474586026</c:v>
                </c:pt>
                <c:pt idx="1891">
                  <c:v>50.59976474586026</c:v>
                </c:pt>
                <c:pt idx="1892">
                  <c:v>50.59976474586026</c:v>
                </c:pt>
                <c:pt idx="1893">
                  <c:v>50.59976474586026</c:v>
                </c:pt>
                <c:pt idx="1894">
                  <c:v>56.2972155055516</c:v>
                </c:pt>
                <c:pt idx="1895">
                  <c:v>56.2972155055516</c:v>
                </c:pt>
                <c:pt idx="1896">
                  <c:v>56.2972155055516</c:v>
                </c:pt>
                <c:pt idx="1897">
                  <c:v>56.2972155055516</c:v>
                </c:pt>
                <c:pt idx="1898">
                  <c:v>56.2972155055516</c:v>
                </c:pt>
                <c:pt idx="1899">
                  <c:v>58.68823374606765</c:v>
                </c:pt>
                <c:pt idx="1900">
                  <c:v>58.68823374606765</c:v>
                </c:pt>
                <c:pt idx="1901">
                  <c:v>58.68823374606765</c:v>
                </c:pt>
                <c:pt idx="1902">
                  <c:v>58.68823374606765</c:v>
                </c:pt>
                <c:pt idx="1903">
                  <c:v>58.68823374606765</c:v>
                </c:pt>
                <c:pt idx="1904">
                  <c:v>57.80638477986115</c:v>
                </c:pt>
                <c:pt idx="1905">
                  <c:v>57.80688940477244</c:v>
                </c:pt>
                <c:pt idx="1906">
                  <c:v>57.80688940477244</c:v>
                </c:pt>
                <c:pt idx="1907">
                  <c:v>57.80688940477244</c:v>
                </c:pt>
                <c:pt idx="1908">
                  <c:v>57.80688940477244</c:v>
                </c:pt>
                <c:pt idx="1909">
                  <c:v>62.36167165618915</c:v>
                </c:pt>
                <c:pt idx="1910">
                  <c:v>62.36167165618915</c:v>
                </c:pt>
                <c:pt idx="1911">
                  <c:v>62.36167165618915</c:v>
                </c:pt>
                <c:pt idx="1912">
                  <c:v>62.36167165618915</c:v>
                </c:pt>
                <c:pt idx="1913">
                  <c:v>62.36167165618915</c:v>
                </c:pt>
                <c:pt idx="1914">
                  <c:v>57.63338847259564</c:v>
                </c:pt>
                <c:pt idx="1915">
                  <c:v>57.63338847259564</c:v>
                </c:pt>
                <c:pt idx="1916">
                  <c:v>57.63368460721342</c:v>
                </c:pt>
                <c:pt idx="1917">
                  <c:v>57.63368460721342</c:v>
                </c:pt>
                <c:pt idx="1918">
                  <c:v>57.63368460721342</c:v>
                </c:pt>
                <c:pt idx="1919">
                  <c:v>52.9823823894566</c:v>
                </c:pt>
                <c:pt idx="1920">
                  <c:v>52.9823823894566</c:v>
                </c:pt>
                <c:pt idx="1921">
                  <c:v>52.9823823894566</c:v>
                </c:pt>
                <c:pt idx="1922">
                  <c:v>52.9823823894566</c:v>
                </c:pt>
                <c:pt idx="1923">
                  <c:v>52.9823823894566</c:v>
                </c:pt>
                <c:pt idx="1924">
                  <c:v>58.46396969646784</c:v>
                </c:pt>
                <c:pt idx="1925">
                  <c:v>58.46396969646784</c:v>
                </c:pt>
                <c:pt idx="1926">
                  <c:v>58.46759769452182</c:v>
                </c:pt>
                <c:pt idx="1927">
                  <c:v>58.46759769452182</c:v>
                </c:pt>
                <c:pt idx="1928">
                  <c:v>58.46759769452182</c:v>
                </c:pt>
                <c:pt idx="1929">
                  <c:v>56.09578981588416</c:v>
                </c:pt>
                <c:pt idx="1930">
                  <c:v>56.09578981588416</c:v>
                </c:pt>
                <c:pt idx="1931">
                  <c:v>56.09578981588416</c:v>
                </c:pt>
                <c:pt idx="1932">
                  <c:v>56.09578981588416</c:v>
                </c:pt>
                <c:pt idx="1933">
                  <c:v>61.95389191300549</c:v>
                </c:pt>
                <c:pt idx="1934">
                  <c:v>61.95389191300549</c:v>
                </c:pt>
                <c:pt idx="1935">
                  <c:v>61.95389191300549</c:v>
                </c:pt>
                <c:pt idx="1936">
                  <c:v>61.95389191300549</c:v>
                </c:pt>
                <c:pt idx="1937">
                  <c:v>61.95389191300549</c:v>
                </c:pt>
                <c:pt idx="1938">
                  <c:v>62.17699968586209</c:v>
                </c:pt>
                <c:pt idx="1939">
                  <c:v>62.17699968586209</c:v>
                </c:pt>
                <c:pt idx="1940">
                  <c:v>62.17699968586209</c:v>
                </c:pt>
                <c:pt idx="1941">
                  <c:v>62.17699968586209</c:v>
                </c:pt>
                <c:pt idx="1942">
                  <c:v>62.17699968586209</c:v>
                </c:pt>
                <c:pt idx="1943">
                  <c:v>64.31776159165435</c:v>
                </c:pt>
                <c:pt idx="1944">
                  <c:v>64.31776159165435</c:v>
                </c:pt>
                <c:pt idx="1945">
                  <c:v>64.31776159165435</c:v>
                </c:pt>
                <c:pt idx="1946">
                  <c:v>64.31776159165435</c:v>
                </c:pt>
                <c:pt idx="1947">
                  <c:v>64.31776159165435</c:v>
                </c:pt>
                <c:pt idx="1948">
                  <c:v>65.26966825210288</c:v>
                </c:pt>
                <c:pt idx="1949">
                  <c:v>65.26966825210288</c:v>
                </c:pt>
                <c:pt idx="1950">
                  <c:v>65.26966825210288</c:v>
                </c:pt>
                <c:pt idx="1951">
                  <c:v>65.26966825210288</c:v>
                </c:pt>
                <c:pt idx="1952">
                  <c:v>65.26966825210288</c:v>
                </c:pt>
                <c:pt idx="1953">
                  <c:v>66.29536781380379</c:v>
                </c:pt>
                <c:pt idx="1954">
                  <c:v>66.29536781380379</c:v>
                </c:pt>
                <c:pt idx="1955">
                  <c:v>66.29536781380379</c:v>
                </c:pt>
                <c:pt idx="1956">
                  <c:v>66.29536781380379</c:v>
                </c:pt>
                <c:pt idx="1957">
                  <c:v>66.29536781380379</c:v>
                </c:pt>
                <c:pt idx="1958">
                  <c:v>65.0316496516921</c:v>
                </c:pt>
                <c:pt idx="1959">
                  <c:v>65.0316496516921</c:v>
                </c:pt>
                <c:pt idx="1960">
                  <c:v>65.0316496516921</c:v>
                </c:pt>
                <c:pt idx="1961">
                  <c:v>65.0316496516921</c:v>
                </c:pt>
                <c:pt idx="1962">
                  <c:v>65.0316496516921</c:v>
                </c:pt>
                <c:pt idx="1963">
                  <c:v>67.5412500208424</c:v>
                </c:pt>
                <c:pt idx="1964">
                  <c:v>67.5412500208424</c:v>
                </c:pt>
                <c:pt idx="1965">
                  <c:v>67.5412500208424</c:v>
                </c:pt>
                <c:pt idx="1966">
                  <c:v>67.5412500208424</c:v>
                </c:pt>
                <c:pt idx="1967">
                  <c:v>67.5412500208424</c:v>
                </c:pt>
                <c:pt idx="1968">
                  <c:v>65.89224353623321</c:v>
                </c:pt>
                <c:pt idx="1969">
                  <c:v>65.8930155059722</c:v>
                </c:pt>
                <c:pt idx="1970">
                  <c:v>65.8930155059722</c:v>
                </c:pt>
                <c:pt idx="1971">
                  <c:v>65.8930155059722</c:v>
                </c:pt>
                <c:pt idx="1972">
                  <c:v>65.8930155059722</c:v>
                </c:pt>
                <c:pt idx="1973">
                  <c:v>64.65685581139257</c:v>
                </c:pt>
                <c:pt idx="1974">
                  <c:v>64.65685581139257</c:v>
                </c:pt>
                <c:pt idx="1975">
                  <c:v>64.65685581139257</c:v>
                </c:pt>
                <c:pt idx="1976">
                  <c:v>64.65685581139257</c:v>
                </c:pt>
                <c:pt idx="1977">
                  <c:v>64.65685581139257</c:v>
                </c:pt>
                <c:pt idx="1978">
                  <c:v>64.97260731309696</c:v>
                </c:pt>
                <c:pt idx="1979">
                  <c:v>64.97260731309696</c:v>
                </c:pt>
                <c:pt idx="1980">
                  <c:v>64.97260731309696</c:v>
                </c:pt>
                <c:pt idx="1981">
                  <c:v>64.97260731309696</c:v>
                </c:pt>
                <c:pt idx="1982">
                  <c:v>64.97260731309696</c:v>
                </c:pt>
                <c:pt idx="1983">
                  <c:v>66.52568056356208</c:v>
                </c:pt>
                <c:pt idx="1984">
                  <c:v>66.52568056356208</c:v>
                </c:pt>
                <c:pt idx="1985">
                  <c:v>66.52568056356208</c:v>
                </c:pt>
                <c:pt idx="1986">
                  <c:v>66.52568056356208</c:v>
                </c:pt>
                <c:pt idx="1987">
                  <c:v>66.52568056356208</c:v>
                </c:pt>
                <c:pt idx="1988">
                  <c:v>68.57330393507438</c:v>
                </c:pt>
                <c:pt idx="1989">
                  <c:v>68.57330393507438</c:v>
                </c:pt>
                <c:pt idx="1990">
                  <c:v>68.57330393507438</c:v>
                </c:pt>
                <c:pt idx="1991">
                  <c:v>73.17871971104501</c:v>
                </c:pt>
                <c:pt idx="1992">
                  <c:v>72.51005722665484</c:v>
                </c:pt>
                <c:pt idx="1993">
                  <c:v>72.51005722665484</c:v>
                </c:pt>
                <c:pt idx="1994">
                  <c:v>72.51005722665484</c:v>
                </c:pt>
                <c:pt idx="1995">
                  <c:v>72.51005722665484</c:v>
                </c:pt>
                <c:pt idx="1996">
                  <c:v>72.51005722665484</c:v>
                </c:pt>
                <c:pt idx="1997">
                  <c:v>70.56012590651943</c:v>
                </c:pt>
                <c:pt idx="1998">
                  <c:v>70.56012590651943</c:v>
                </c:pt>
                <c:pt idx="1999">
                  <c:v>70.56012590651943</c:v>
                </c:pt>
                <c:pt idx="2000">
                  <c:v>70.56012590651943</c:v>
                </c:pt>
                <c:pt idx="2001">
                  <c:v>70.56012590651943</c:v>
                </c:pt>
                <c:pt idx="2002">
                  <c:v>69.0695744882393</c:v>
                </c:pt>
                <c:pt idx="2003">
                  <c:v>69.0695744882393</c:v>
                </c:pt>
                <c:pt idx="2004">
                  <c:v>69.05433381749553</c:v>
                </c:pt>
                <c:pt idx="2005">
                  <c:v>69.05433381749553</c:v>
                </c:pt>
                <c:pt idx="2006">
                  <c:v>69.05433381749553</c:v>
                </c:pt>
                <c:pt idx="2007">
                  <c:v>76.60455843952865</c:v>
                </c:pt>
                <c:pt idx="2008">
                  <c:v>76.60455843952865</c:v>
                </c:pt>
                <c:pt idx="2009">
                  <c:v>78.07408797852148</c:v>
                </c:pt>
                <c:pt idx="2010">
                  <c:v>78.07408797852148</c:v>
                </c:pt>
                <c:pt idx="2011">
                  <c:v>78.5796662019728</c:v>
                </c:pt>
                <c:pt idx="2012">
                  <c:v>79.9135201050223</c:v>
                </c:pt>
                <c:pt idx="2013">
                  <c:v>79.9135201050223</c:v>
                </c:pt>
                <c:pt idx="2014">
                  <c:v>79.9135201050223</c:v>
                </c:pt>
                <c:pt idx="2015">
                  <c:v>81.0439537612151</c:v>
                </c:pt>
                <c:pt idx="2016">
                  <c:v>81.0439537612151</c:v>
                </c:pt>
                <c:pt idx="2017">
                  <c:v>81.0439537612151</c:v>
                </c:pt>
                <c:pt idx="2018">
                  <c:v>81.0439537612151</c:v>
                </c:pt>
                <c:pt idx="2019">
                  <c:v>81.06593280816126</c:v>
                </c:pt>
                <c:pt idx="2020">
                  <c:v>83.9780216516339</c:v>
                </c:pt>
                <c:pt idx="2021">
                  <c:v>83.9780216516339</c:v>
                </c:pt>
                <c:pt idx="2022">
                  <c:v>83.9780216516339</c:v>
                </c:pt>
                <c:pt idx="2023">
                  <c:v>83.9780216516339</c:v>
                </c:pt>
                <c:pt idx="2024">
                  <c:v>83.98190557850168</c:v>
                </c:pt>
                <c:pt idx="2025">
                  <c:v>90.56807633587211</c:v>
                </c:pt>
                <c:pt idx="2026">
                  <c:v>90.56807633587211</c:v>
                </c:pt>
                <c:pt idx="2027">
                  <c:v>90.56807633587211</c:v>
                </c:pt>
                <c:pt idx="2028">
                  <c:v>90.56807633587211</c:v>
                </c:pt>
                <c:pt idx="2029">
                  <c:v>81.90315620684467</c:v>
                </c:pt>
                <c:pt idx="2030">
                  <c:v>81.90315620684467</c:v>
                </c:pt>
                <c:pt idx="2031">
                  <c:v>81.90315620684467</c:v>
                </c:pt>
                <c:pt idx="2032">
                  <c:v>81.90315620684467</c:v>
                </c:pt>
                <c:pt idx="2033">
                  <c:v>81.90315620684467</c:v>
                </c:pt>
                <c:pt idx="2034">
                  <c:v>79.46114646559936</c:v>
                </c:pt>
                <c:pt idx="2035">
                  <c:v>79.46114646559936</c:v>
                </c:pt>
                <c:pt idx="2036">
                  <c:v>79.46114646559936</c:v>
                </c:pt>
                <c:pt idx="2037">
                  <c:v>79.46114646559936</c:v>
                </c:pt>
                <c:pt idx="2038">
                  <c:v>79.46114646559936</c:v>
                </c:pt>
                <c:pt idx="2039">
                  <c:v>84.58744898319677</c:v>
                </c:pt>
                <c:pt idx="2040">
                  <c:v>84.58744898319677</c:v>
                </c:pt>
                <c:pt idx="2041">
                  <c:v>84.58744898319677</c:v>
                </c:pt>
                <c:pt idx="2042">
                  <c:v>84.58744898319677</c:v>
                </c:pt>
                <c:pt idx="2043">
                  <c:v>84.58744898319677</c:v>
                </c:pt>
                <c:pt idx="2044">
                  <c:v>90.87076332697708</c:v>
                </c:pt>
                <c:pt idx="2045">
                  <c:v>90.87076332697708</c:v>
                </c:pt>
                <c:pt idx="2046">
                  <c:v>90.87076332697708</c:v>
                </c:pt>
                <c:pt idx="2047">
                  <c:v>90.87076332697708</c:v>
                </c:pt>
                <c:pt idx="2048">
                  <c:v>92.7991366286193</c:v>
                </c:pt>
                <c:pt idx="2049">
                  <c:v>92.7991366286193</c:v>
                </c:pt>
                <c:pt idx="2050">
                  <c:v>92.7991366286193</c:v>
                </c:pt>
                <c:pt idx="2051">
                  <c:v>92.7991366286193</c:v>
                </c:pt>
                <c:pt idx="2052">
                  <c:v>92.7991366286193</c:v>
                </c:pt>
                <c:pt idx="2053">
                  <c:v>93.6693245453783</c:v>
                </c:pt>
                <c:pt idx="2054">
                  <c:v>93.6693245453783</c:v>
                </c:pt>
                <c:pt idx="2055">
                  <c:v>93.6693245453783</c:v>
                </c:pt>
                <c:pt idx="2056">
                  <c:v>93.6693245453783</c:v>
                </c:pt>
                <c:pt idx="2057">
                  <c:v>93.6693245453783</c:v>
                </c:pt>
                <c:pt idx="2058">
                  <c:v>96.60687909301365</c:v>
                </c:pt>
                <c:pt idx="2059">
                  <c:v>96.60687909301365</c:v>
                </c:pt>
                <c:pt idx="2060">
                  <c:v>96.60687909301365</c:v>
                </c:pt>
                <c:pt idx="2061">
                  <c:v>96.60687909301365</c:v>
                </c:pt>
                <c:pt idx="2062">
                  <c:v>96.60687909301365</c:v>
                </c:pt>
                <c:pt idx="2063">
                  <c:v>93.42108154446851</c:v>
                </c:pt>
                <c:pt idx="2064">
                  <c:v>93.42108154446851</c:v>
                </c:pt>
                <c:pt idx="2065">
                  <c:v>93.42108154446851</c:v>
                </c:pt>
                <c:pt idx="2066">
                  <c:v>93.42108154446851</c:v>
                </c:pt>
                <c:pt idx="2067">
                  <c:v>93.42108154446851</c:v>
                </c:pt>
                <c:pt idx="2068">
                  <c:v>89.13581051647611</c:v>
                </c:pt>
                <c:pt idx="2069">
                  <c:v>89.13581051647611</c:v>
                </c:pt>
                <c:pt idx="2070">
                  <c:v>89.13581051647611</c:v>
                </c:pt>
                <c:pt idx="2071">
                  <c:v>89.13581051647611</c:v>
                </c:pt>
                <c:pt idx="2072">
                  <c:v>89.13581051647611</c:v>
                </c:pt>
                <c:pt idx="2073">
                  <c:v>85.75484282646363</c:v>
                </c:pt>
                <c:pt idx="2074">
                  <c:v>85.75484282646363</c:v>
                </c:pt>
                <c:pt idx="2075">
                  <c:v>85.75484282646363</c:v>
                </c:pt>
                <c:pt idx="2076">
                  <c:v>85.75484282646363</c:v>
                </c:pt>
                <c:pt idx="2077">
                  <c:v>85.75484282646363</c:v>
                </c:pt>
                <c:pt idx="2078">
                  <c:v>79.08333042440775</c:v>
                </c:pt>
                <c:pt idx="2079">
                  <c:v>79.08333042440775</c:v>
                </c:pt>
                <c:pt idx="2080">
                  <c:v>79.07805731350709</c:v>
                </c:pt>
                <c:pt idx="2081">
                  <c:v>79.07805731350709</c:v>
                </c:pt>
                <c:pt idx="2082">
                  <c:v>79.07805731350709</c:v>
                </c:pt>
                <c:pt idx="2083">
                  <c:v>73.63197263397106</c:v>
                </c:pt>
                <c:pt idx="2084">
                  <c:v>73.63197263397106</c:v>
                </c:pt>
                <c:pt idx="2085">
                  <c:v>73.63197263397106</c:v>
                </c:pt>
                <c:pt idx="2086">
                  <c:v>73.58946593983958</c:v>
                </c:pt>
                <c:pt idx="2087">
                  <c:v>76.9664184641139</c:v>
                </c:pt>
              </c:numCache>
            </c:numRef>
          </c:yVal>
          <c:smooth val="1"/>
        </c:ser>
        <c:ser>
          <c:idx val="3"/>
          <c:order val="2"/>
          <c:tx>
            <c:v>Avg Comments</c:v>
          </c:tx>
          <c:spPr>
            <a:ln w="38100">
              <a:solidFill>
                <a:srgbClr val="FFCC00"/>
              </a:solidFill>
            </a:ln>
          </c:spPr>
          <c:marker>
            <c:symbol val="none"/>
          </c:marker>
          <c:xVal>
            <c:numRef>
              <c:f>Sheet3!$AA$2:$AA$2089</c:f>
              <c:numCache>
                <c:formatCode>General</c:formatCode>
                <c:ptCount val="2088"/>
                <c:pt idx="0">
                  <c:v>0.0</c:v>
                </c:pt>
                <c:pt idx="1">
                  <c:v>1.0</c:v>
                </c:pt>
                <c:pt idx="2">
                  <c:v>2.0</c:v>
                </c:pt>
                <c:pt idx="3">
                  <c:v>3.0</c:v>
                </c:pt>
                <c:pt idx="4">
                  <c:v>6.0</c:v>
                </c:pt>
                <c:pt idx="5">
                  <c:v>7.0</c:v>
                </c:pt>
                <c:pt idx="6">
                  <c:v>8.0</c:v>
                </c:pt>
                <c:pt idx="7">
                  <c:v>9.0</c:v>
                </c:pt>
                <c:pt idx="8">
                  <c:v>10.0</c:v>
                </c:pt>
                <c:pt idx="9">
                  <c:v>14.0</c:v>
                </c:pt>
                <c:pt idx="10">
                  <c:v>15.0</c:v>
                </c:pt>
                <c:pt idx="11">
                  <c:v>16.0</c:v>
                </c:pt>
                <c:pt idx="12">
                  <c:v>17.0</c:v>
                </c:pt>
                <c:pt idx="13">
                  <c:v>20.0</c:v>
                </c:pt>
                <c:pt idx="14">
                  <c:v>21.0</c:v>
                </c:pt>
                <c:pt idx="15">
                  <c:v>22.0</c:v>
                </c:pt>
                <c:pt idx="16">
                  <c:v>23.0</c:v>
                </c:pt>
                <c:pt idx="17">
                  <c:v>24.0</c:v>
                </c:pt>
                <c:pt idx="18">
                  <c:v>27.0</c:v>
                </c:pt>
                <c:pt idx="19">
                  <c:v>28.0</c:v>
                </c:pt>
                <c:pt idx="20">
                  <c:v>29.0</c:v>
                </c:pt>
                <c:pt idx="21">
                  <c:v>30.0</c:v>
                </c:pt>
                <c:pt idx="22">
                  <c:v>31.0</c:v>
                </c:pt>
                <c:pt idx="23">
                  <c:v>34.0</c:v>
                </c:pt>
                <c:pt idx="24">
                  <c:v>35.0</c:v>
                </c:pt>
                <c:pt idx="25">
                  <c:v>36.0</c:v>
                </c:pt>
                <c:pt idx="26">
                  <c:v>37.0</c:v>
                </c:pt>
                <c:pt idx="27">
                  <c:v>38.0</c:v>
                </c:pt>
                <c:pt idx="28">
                  <c:v>41.0</c:v>
                </c:pt>
                <c:pt idx="29">
                  <c:v>42.0</c:v>
                </c:pt>
                <c:pt idx="30">
                  <c:v>43.0</c:v>
                </c:pt>
                <c:pt idx="31">
                  <c:v>44.0</c:v>
                </c:pt>
                <c:pt idx="32">
                  <c:v>45.0</c:v>
                </c:pt>
                <c:pt idx="33">
                  <c:v>49.0</c:v>
                </c:pt>
                <c:pt idx="34">
                  <c:v>50.0</c:v>
                </c:pt>
                <c:pt idx="35">
                  <c:v>51.0</c:v>
                </c:pt>
                <c:pt idx="36">
                  <c:v>52.0</c:v>
                </c:pt>
                <c:pt idx="37">
                  <c:v>55.0</c:v>
                </c:pt>
                <c:pt idx="38">
                  <c:v>56.0</c:v>
                </c:pt>
                <c:pt idx="39">
                  <c:v>57.0</c:v>
                </c:pt>
                <c:pt idx="40">
                  <c:v>58.0</c:v>
                </c:pt>
                <c:pt idx="41">
                  <c:v>59.0</c:v>
                </c:pt>
                <c:pt idx="42">
                  <c:v>62.0</c:v>
                </c:pt>
                <c:pt idx="43">
                  <c:v>63.0</c:v>
                </c:pt>
                <c:pt idx="44">
                  <c:v>64.0</c:v>
                </c:pt>
                <c:pt idx="45">
                  <c:v>65.0</c:v>
                </c:pt>
                <c:pt idx="46">
                  <c:v>66.0</c:v>
                </c:pt>
                <c:pt idx="47">
                  <c:v>69.0</c:v>
                </c:pt>
                <c:pt idx="48">
                  <c:v>70.0</c:v>
                </c:pt>
                <c:pt idx="49">
                  <c:v>71.0</c:v>
                </c:pt>
                <c:pt idx="50">
                  <c:v>72.0</c:v>
                </c:pt>
                <c:pt idx="51">
                  <c:v>73.0</c:v>
                </c:pt>
                <c:pt idx="52">
                  <c:v>76.0</c:v>
                </c:pt>
                <c:pt idx="53">
                  <c:v>77.0</c:v>
                </c:pt>
                <c:pt idx="54">
                  <c:v>78.0</c:v>
                </c:pt>
                <c:pt idx="55">
                  <c:v>79.0</c:v>
                </c:pt>
                <c:pt idx="56">
                  <c:v>80.0</c:v>
                </c:pt>
                <c:pt idx="57">
                  <c:v>83.0</c:v>
                </c:pt>
                <c:pt idx="58">
                  <c:v>84.0</c:v>
                </c:pt>
                <c:pt idx="59">
                  <c:v>85.0</c:v>
                </c:pt>
                <c:pt idx="60">
                  <c:v>86.0</c:v>
                </c:pt>
                <c:pt idx="61">
                  <c:v>87.0</c:v>
                </c:pt>
                <c:pt idx="62">
                  <c:v>89.95833333333327</c:v>
                </c:pt>
                <c:pt idx="63">
                  <c:v>90.95833333333327</c:v>
                </c:pt>
                <c:pt idx="64">
                  <c:v>91.95833333333327</c:v>
                </c:pt>
                <c:pt idx="65">
                  <c:v>92.95833333333327</c:v>
                </c:pt>
                <c:pt idx="66">
                  <c:v>93.95833333333327</c:v>
                </c:pt>
                <c:pt idx="67">
                  <c:v>96.95833333333327</c:v>
                </c:pt>
                <c:pt idx="68">
                  <c:v>97.95833333333327</c:v>
                </c:pt>
                <c:pt idx="69">
                  <c:v>98.95833333333327</c:v>
                </c:pt>
                <c:pt idx="70">
                  <c:v>99.95833333333327</c:v>
                </c:pt>
                <c:pt idx="71">
                  <c:v>103.9583333333333</c:v>
                </c:pt>
                <c:pt idx="72">
                  <c:v>104.9583333333333</c:v>
                </c:pt>
                <c:pt idx="73">
                  <c:v>105.9583333333333</c:v>
                </c:pt>
                <c:pt idx="74">
                  <c:v>106.9583333333333</c:v>
                </c:pt>
                <c:pt idx="75">
                  <c:v>107.9583333333333</c:v>
                </c:pt>
                <c:pt idx="76">
                  <c:v>110.9583333333333</c:v>
                </c:pt>
                <c:pt idx="77">
                  <c:v>111.9583333333333</c:v>
                </c:pt>
                <c:pt idx="78">
                  <c:v>112.9583333333333</c:v>
                </c:pt>
                <c:pt idx="79">
                  <c:v>113.9583333333333</c:v>
                </c:pt>
                <c:pt idx="80">
                  <c:v>114.9583333333333</c:v>
                </c:pt>
                <c:pt idx="81">
                  <c:v>117.9583333333333</c:v>
                </c:pt>
                <c:pt idx="82">
                  <c:v>118.9583333333333</c:v>
                </c:pt>
                <c:pt idx="83">
                  <c:v>119.9583333333333</c:v>
                </c:pt>
                <c:pt idx="84">
                  <c:v>120.9583333333333</c:v>
                </c:pt>
                <c:pt idx="85">
                  <c:v>121.9583333333333</c:v>
                </c:pt>
                <c:pt idx="86">
                  <c:v>124.9583333333333</c:v>
                </c:pt>
                <c:pt idx="87">
                  <c:v>125.9583333333333</c:v>
                </c:pt>
                <c:pt idx="88">
                  <c:v>126.9583333333333</c:v>
                </c:pt>
                <c:pt idx="89">
                  <c:v>127.9583333333333</c:v>
                </c:pt>
                <c:pt idx="90">
                  <c:v>128.9583333333333</c:v>
                </c:pt>
                <c:pt idx="91">
                  <c:v>131.9583333333333</c:v>
                </c:pt>
                <c:pt idx="92">
                  <c:v>132.9583333333333</c:v>
                </c:pt>
                <c:pt idx="93">
                  <c:v>133.9583333333333</c:v>
                </c:pt>
                <c:pt idx="94">
                  <c:v>134.9583333333333</c:v>
                </c:pt>
                <c:pt idx="95">
                  <c:v>135.9583333333333</c:v>
                </c:pt>
                <c:pt idx="96">
                  <c:v>138.9583333333333</c:v>
                </c:pt>
                <c:pt idx="97">
                  <c:v>139.9583333333333</c:v>
                </c:pt>
                <c:pt idx="98">
                  <c:v>140.9583333333333</c:v>
                </c:pt>
                <c:pt idx="99">
                  <c:v>141.9583333333333</c:v>
                </c:pt>
                <c:pt idx="100">
                  <c:v>142.9583333333333</c:v>
                </c:pt>
                <c:pt idx="101">
                  <c:v>146.9583333333333</c:v>
                </c:pt>
                <c:pt idx="102">
                  <c:v>147.9583333333333</c:v>
                </c:pt>
                <c:pt idx="103">
                  <c:v>148.9583333333333</c:v>
                </c:pt>
                <c:pt idx="104">
                  <c:v>149.9583333333333</c:v>
                </c:pt>
                <c:pt idx="105">
                  <c:v>152.9583333333333</c:v>
                </c:pt>
                <c:pt idx="106">
                  <c:v>153.9583333333333</c:v>
                </c:pt>
                <c:pt idx="107">
                  <c:v>154.9583333333333</c:v>
                </c:pt>
                <c:pt idx="108">
                  <c:v>155.9583333333333</c:v>
                </c:pt>
                <c:pt idx="109">
                  <c:v>156.9583333333333</c:v>
                </c:pt>
                <c:pt idx="110">
                  <c:v>159.9583333333333</c:v>
                </c:pt>
                <c:pt idx="111">
                  <c:v>160.9583333333333</c:v>
                </c:pt>
                <c:pt idx="112">
                  <c:v>161.9583333333333</c:v>
                </c:pt>
                <c:pt idx="113">
                  <c:v>162.9583333333333</c:v>
                </c:pt>
                <c:pt idx="114">
                  <c:v>163.9583333333333</c:v>
                </c:pt>
                <c:pt idx="115">
                  <c:v>166.9583333333333</c:v>
                </c:pt>
                <c:pt idx="116">
                  <c:v>167.9583333333333</c:v>
                </c:pt>
                <c:pt idx="117">
                  <c:v>168.9583333333333</c:v>
                </c:pt>
                <c:pt idx="118">
                  <c:v>169.9583333333333</c:v>
                </c:pt>
                <c:pt idx="119">
                  <c:v>170.9583333333333</c:v>
                </c:pt>
                <c:pt idx="120">
                  <c:v>173.9583333333333</c:v>
                </c:pt>
                <c:pt idx="121">
                  <c:v>174.9583333333333</c:v>
                </c:pt>
                <c:pt idx="122">
                  <c:v>175.9583333333333</c:v>
                </c:pt>
                <c:pt idx="123">
                  <c:v>176.9583333333333</c:v>
                </c:pt>
                <c:pt idx="124">
                  <c:v>177.9583333333333</c:v>
                </c:pt>
                <c:pt idx="125">
                  <c:v>180.9583333333333</c:v>
                </c:pt>
                <c:pt idx="126">
                  <c:v>182.9583333333333</c:v>
                </c:pt>
                <c:pt idx="127">
                  <c:v>183.9583333333333</c:v>
                </c:pt>
                <c:pt idx="128">
                  <c:v>184.9583333333333</c:v>
                </c:pt>
                <c:pt idx="129">
                  <c:v>187.9583333333333</c:v>
                </c:pt>
                <c:pt idx="130">
                  <c:v>188.9583333333333</c:v>
                </c:pt>
                <c:pt idx="131">
                  <c:v>189.9583333333333</c:v>
                </c:pt>
                <c:pt idx="132">
                  <c:v>190.9583333333333</c:v>
                </c:pt>
                <c:pt idx="133">
                  <c:v>191.9583333333333</c:v>
                </c:pt>
                <c:pt idx="134">
                  <c:v>194.9583333333333</c:v>
                </c:pt>
                <c:pt idx="135">
                  <c:v>195.9583333333333</c:v>
                </c:pt>
                <c:pt idx="136">
                  <c:v>196.9583333333333</c:v>
                </c:pt>
                <c:pt idx="137">
                  <c:v>197.9583333333333</c:v>
                </c:pt>
                <c:pt idx="138">
                  <c:v>198.9583333333333</c:v>
                </c:pt>
                <c:pt idx="139">
                  <c:v>201.9583333333333</c:v>
                </c:pt>
                <c:pt idx="140">
                  <c:v>202.9583333333333</c:v>
                </c:pt>
                <c:pt idx="141">
                  <c:v>203.9583333333333</c:v>
                </c:pt>
                <c:pt idx="142">
                  <c:v>204.9583333333333</c:v>
                </c:pt>
                <c:pt idx="143">
                  <c:v>205.9583333333333</c:v>
                </c:pt>
                <c:pt idx="144">
                  <c:v>208.9583333333333</c:v>
                </c:pt>
                <c:pt idx="145">
                  <c:v>209.9583333333333</c:v>
                </c:pt>
                <c:pt idx="146">
                  <c:v>210.9583333333333</c:v>
                </c:pt>
                <c:pt idx="147">
                  <c:v>211.9583333333333</c:v>
                </c:pt>
                <c:pt idx="148">
                  <c:v>212.9583333333333</c:v>
                </c:pt>
                <c:pt idx="149">
                  <c:v>215.9583333333333</c:v>
                </c:pt>
                <c:pt idx="150">
                  <c:v>216.9583333333333</c:v>
                </c:pt>
                <c:pt idx="151">
                  <c:v>217.9583333333333</c:v>
                </c:pt>
                <c:pt idx="152">
                  <c:v>218.9583333333333</c:v>
                </c:pt>
                <c:pt idx="153">
                  <c:v>219.9583333333333</c:v>
                </c:pt>
                <c:pt idx="154">
                  <c:v>222.9583333333333</c:v>
                </c:pt>
                <c:pt idx="155">
                  <c:v>223.9583333333333</c:v>
                </c:pt>
                <c:pt idx="156">
                  <c:v>224.9583333333333</c:v>
                </c:pt>
                <c:pt idx="157">
                  <c:v>225.9583333333333</c:v>
                </c:pt>
                <c:pt idx="158">
                  <c:v>226.9583333333333</c:v>
                </c:pt>
                <c:pt idx="159">
                  <c:v>229.9583333333333</c:v>
                </c:pt>
                <c:pt idx="160">
                  <c:v>230.9583333333333</c:v>
                </c:pt>
                <c:pt idx="161">
                  <c:v>231.9583333333333</c:v>
                </c:pt>
                <c:pt idx="162">
                  <c:v>232.9583333333333</c:v>
                </c:pt>
                <c:pt idx="163">
                  <c:v>233.9583333333333</c:v>
                </c:pt>
                <c:pt idx="164">
                  <c:v>236.9583333333333</c:v>
                </c:pt>
                <c:pt idx="165">
                  <c:v>237.9583333333333</c:v>
                </c:pt>
                <c:pt idx="166">
                  <c:v>238.9583333333333</c:v>
                </c:pt>
                <c:pt idx="167">
                  <c:v>239.9583333333333</c:v>
                </c:pt>
                <c:pt idx="168">
                  <c:v>240.9583333333333</c:v>
                </c:pt>
                <c:pt idx="169">
                  <c:v>244.9583333333333</c:v>
                </c:pt>
                <c:pt idx="170">
                  <c:v>245.9583333333333</c:v>
                </c:pt>
                <c:pt idx="171">
                  <c:v>246.9583333333333</c:v>
                </c:pt>
                <c:pt idx="172">
                  <c:v>247.9583333333333</c:v>
                </c:pt>
                <c:pt idx="173">
                  <c:v>250.9583333333333</c:v>
                </c:pt>
                <c:pt idx="174">
                  <c:v>251.9583333333333</c:v>
                </c:pt>
                <c:pt idx="175">
                  <c:v>252.9583333333333</c:v>
                </c:pt>
                <c:pt idx="176">
                  <c:v>253.9583333333333</c:v>
                </c:pt>
                <c:pt idx="177">
                  <c:v>254.9583333333333</c:v>
                </c:pt>
                <c:pt idx="178">
                  <c:v>257.9583333333333</c:v>
                </c:pt>
                <c:pt idx="179">
                  <c:v>258.9583333333333</c:v>
                </c:pt>
                <c:pt idx="180">
                  <c:v>259.9583333333333</c:v>
                </c:pt>
                <c:pt idx="181">
                  <c:v>260.9583333333333</c:v>
                </c:pt>
                <c:pt idx="182">
                  <c:v>261.9583333333333</c:v>
                </c:pt>
                <c:pt idx="183">
                  <c:v>264.9583333333333</c:v>
                </c:pt>
                <c:pt idx="184">
                  <c:v>265.9583333333333</c:v>
                </c:pt>
                <c:pt idx="185">
                  <c:v>266.9583333333333</c:v>
                </c:pt>
                <c:pt idx="186">
                  <c:v>267.9583333333333</c:v>
                </c:pt>
                <c:pt idx="187">
                  <c:v>268.9583333333333</c:v>
                </c:pt>
                <c:pt idx="188">
                  <c:v>271.9583333333333</c:v>
                </c:pt>
                <c:pt idx="189">
                  <c:v>272.9583333333333</c:v>
                </c:pt>
                <c:pt idx="190">
                  <c:v>273.9583333333333</c:v>
                </c:pt>
                <c:pt idx="191">
                  <c:v>274.9583333333333</c:v>
                </c:pt>
                <c:pt idx="192">
                  <c:v>275.9583333333333</c:v>
                </c:pt>
                <c:pt idx="193">
                  <c:v>278.9583333333333</c:v>
                </c:pt>
                <c:pt idx="194">
                  <c:v>279.9583333333333</c:v>
                </c:pt>
                <c:pt idx="195">
                  <c:v>280.9583333333333</c:v>
                </c:pt>
                <c:pt idx="196">
                  <c:v>281.9583333333333</c:v>
                </c:pt>
                <c:pt idx="197">
                  <c:v>282.9583333333333</c:v>
                </c:pt>
                <c:pt idx="198">
                  <c:v>285.9583333333333</c:v>
                </c:pt>
                <c:pt idx="199">
                  <c:v>286.9583333333333</c:v>
                </c:pt>
                <c:pt idx="200">
                  <c:v>287.9583333333333</c:v>
                </c:pt>
                <c:pt idx="201">
                  <c:v>288.9583333333333</c:v>
                </c:pt>
                <c:pt idx="202">
                  <c:v>289.9583333333333</c:v>
                </c:pt>
                <c:pt idx="203">
                  <c:v>292.9583333333333</c:v>
                </c:pt>
                <c:pt idx="204">
                  <c:v>293.9583333333333</c:v>
                </c:pt>
                <c:pt idx="205">
                  <c:v>294.9583333333333</c:v>
                </c:pt>
                <c:pt idx="206">
                  <c:v>295.9583333333333</c:v>
                </c:pt>
                <c:pt idx="207">
                  <c:v>296.9583333333333</c:v>
                </c:pt>
                <c:pt idx="208">
                  <c:v>300.0</c:v>
                </c:pt>
                <c:pt idx="209">
                  <c:v>301.0</c:v>
                </c:pt>
                <c:pt idx="210">
                  <c:v>302.0</c:v>
                </c:pt>
                <c:pt idx="211">
                  <c:v>303.0</c:v>
                </c:pt>
                <c:pt idx="212">
                  <c:v>304.0</c:v>
                </c:pt>
                <c:pt idx="213">
                  <c:v>307.0</c:v>
                </c:pt>
                <c:pt idx="214">
                  <c:v>308.0</c:v>
                </c:pt>
                <c:pt idx="215">
                  <c:v>309.0</c:v>
                </c:pt>
                <c:pt idx="216">
                  <c:v>310.0</c:v>
                </c:pt>
                <c:pt idx="217">
                  <c:v>311.0</c:v>
                </c:pt>
                <c:pt idx="218">
                  <c:v>314.0</c:v>
                </c:pt>
                <c:pt idx="219">
                  <c:v>315.0</c:v>
                </c:pt>
                <c:pt idx="220">
                  <c:v>316.0</c:v>
                </c:pt>
                <c:pt idx="221">
                  <c:v>317.0</c:v>
                </c:pt>
                <c:pt idx="222">
                  <c:v>318.0</c:v>
                </c:pt>
                <c:pt idx="223">
                  <c:v>321.0</c:v>
                </c:pt>
                <c:pt idx="224">
                  <c:v>322.0</c:v>
                </c:pt>
                <c:pt idx="225">
                  <c:v>323.0</c:v>
                </c:pt>
                <c:pt idx="226">
                  <c:v>325.0</c:v>
                </c:pt>
                <c:pt idx="227">
                  <c:v>328.0</c:v>
                </c:pt>
                <c:pt idx="228">
                  <c:v>329.0</c:v>
                </c:pt>
                <c:pt idx="229">
                  <c:v>330.0</c:v>
                </c:pt>
                <c:pt idx="230">
                  <c:v>331.0</c:v>
                </c:pt>
                <c:pt idx="231">
                  <c:v>332.0</c:v>
                </c:pt>
                <c:pt idx="232">
                  <c:v>335.0</c:v>
                </c:pt>
                <c:pt idx="233">
                  <c:v>336.0</c:v>
                </c:pt>
                <c:pt idx="234">
                  <c:v>337.0</c:v>
                </c:pt>
                <c:pt idx="235">
                  <c:v>338.0</c:v>
                </c:pt>
                <c:pt idx="236">
                  <c:v>339.0</c:v>
                </c:pt>
                <c:pt idx="237">
                  <c:v>342.0</c:v>
                </c:pt>
                <c:pt idx="238">
                  <c:v>343.0</c:v>
                </c:pt>
                <c:pt idx="239">
                  <c:v>344.0</c:v>
                </c:pt>
                <c:pt idx="240">
                  <c:v>345.0</c:v>
                </c:pt>
                <c:pt idx="241">
                  <c:v>346.0</c:v>
                </c:pt>
                <c:pt idx="242">
                  <c:v>349.0</c:v>
                </c:pt>
                <c:pt idx="243">
                  <c:v>350.0</c:v>
                </c:pt>
                <c:pt idx="244">
                  <c:v>351.0</c:v>
                </c:pt>
                <c:pt idx="245">
                  <c:v>352.0</c:v>
                </c:pt>
                <c:pt idx="246">
                  <c:v>353.0</c:v>
                </c:pt>
                <c:pt idx="247">
                  <c:v>357.0</c:v>
                </c:pt>
                <c:pt idx="248">
                  <c:v>358.0</c:v>
                </c:pt>
                <c:pt idx="249">
                  <c:v>359.0</c:v>
                </c:pt>
                <c:pt idx="250">
                  <c:v>360.0</c:v>
                </c:pt>
                <c:pt idx="251">
                  <c:v>365.0</c:v>
                </c:pt>
                <c:pt idx="252">
                  <c:v>366.0</c:v>
                </c:pt>
                <c:pt idx="253">
                  <c:v>367.0</c:v>
                </c:pt>
                <c:pt idx="254">
                  <c:v>370.0</c:v>
                </c:pt>
                <c:pt idx="255">
                  <c:v>371.0</c:v>
                </c:pt>
                <c:pt idx="256">
                  <c:v>372.0</c:v>
                </c:pt>
                <c:pt idx="257">
                  <c:v>373.0</c:v>
                </c:pt>
                <c:pt idx="258">
                  <c:v>374.0</c:v>
                </c:pt>
                <c:pt idx="259">
                  <c:v>378.0</c:v>
                </c:pt>
                <c:pt idx="260">
                  <c:v>379.0</c:v>
                </c:pt>
                <c:pt idx="261">
                  <c:v>380.0</c:v>
                </c:pt>
                <c:pt idx="262">
                  <c:v>381.0</c:v>
                </c:pt>
                <c:pt idx="263">
                  <c:v>384.0</c:v>
                </c:pt>
                <c:pt idx="264">
                  <c:v>385.0</c:v>
                </c:pt>
                <c:pt idx="265">
                  <c:v>386.0</c:v>
                </c:pt>
                <c:pt idx="266">
                  <c:v>387.0</c:v>
                </c:pt>
                <c:pt idx="267">
                  <c:v>388.0</c:v>
                </c:pt>
                <c:pt idx="268">
                  <c:v>391.0</c:v>
                </c:pt>
                <c:pt idx="269">
                  <c:v>392.0</c:v>
                </c:pt>
                <c:pt idx="270">
                  <c:v>393.0</c:v>
                </c:pt>
                <c:pt idx="271">
                  <c:v>394.0</c:v>
                </c:pt>
                <c:pt idx="272">
                  <c:v>395.0</c:v>
                </c:pt>
                <c:pt idx="273">
                  <c:v>398.0</c:v>
                </c:pt>
                <c:pt idx="274">
                  <c:v>399.0</c:v>
                </c:pt>
                <c:pt idx="275">
                  <c:v>400.0</c:v>
                </c:pt>
                <c:pt idx="276">
                  <c:v>401.0</c:v>
                </c:pt>
                <c:pt idx="277">
                  <c:v>402.0</c:v>
                </c:pt>
                <c:pt idx="278">
                  <c:v>405.0</c:v>
                </c:pt>
                <c:pt idx="279">
                  <c:v>406.0</c:v>
                </c:pt>
                <c:pt idx="280">
                  <c:v>407.0</c:v>
                </c:pt>
                <c:pt idx="281">
                  <c:v>408.0</c:v>
                </c:pt>
                <c:pt idx="282">
                  <c:v>409.0</c:v>
                </c:pt>
                <c:pt idx="283">
                  <c:v>413.0</c:v>
                </c:pt>
                <c:pt idx="284">
                  <c:v>414.0</c:v>
                </c:pt>
                <c:pt idx="285">
                  <c:v>415.0</c:v>
                </c:pt>
                <c:pt idx="286">
                  <c:v>416.0</c:v>
                </c:pt>
                <c:pt idx="287">
                  <c:v>419.0</c:v>
                </c:pt>
                <c:pt idx="288">
                  <c:v>420.0</c:v>
                </c:pt>
                <c:pt idx="289">
                  <c:v>421.0</c:v>
                </c:pt>
                <c:pt idx="290">
                  <c:v>422.0</c:v>
                </c:pt>
                <c:pt idx="291">
                  <c:v>423.0</c:v>
                </c:pt>
                <c:pt idx="292">
                  <c:v>426.0</c:v>
                </c:pt>
                <c:pt idx="293">
                  <c:v>427.0</c:v>
                </c:pt>
                <c:pt idx="294">
                  <c:v>428.0</c:v>
                </c:pt>
                <c:pt idx="295">
                  <c:v>429.0</c:v>
                </c:pt>
                <c:pt idx="296">
                  <c:v>430.0</c:v>
                </c:pt>
                <c:pt idx="297">
                  <c:v>432.9583333333333</c:v>
                </c:pt>
                <c:pt idx="298">
                  <c:v>433.9583333333333</c:v>
                </c:pt>
                <c:pt idx="299">
                  <c:v>434.9583333333333</c:v>
                </c:pt>
                <c:pt idx="300">
                  <c:v>435.9583333333333</c:v>
                </c:pt>
                <c:pt idx="301">
                  <c:v>436.9583333333333</c:v>
                </c:pt>
                <c:pt idx="302">
                  <c:v>439.9583333333333</c:v>
                </c:pt>
                <c:pt idx="303">
                  <c:v>440.9583333333333</c:v>
                </c:pt>
                <c:pt idx="304">
                  <c:v>441.9583333333333</c:v>
                </c:pt>
                <c:pt idx="305">
                  <c:v>442.9583333333333</c:v>
                </c:pt>
                <c:pt idx="306">
                  <c:v>443.9583333333333</c:v>
                </c:pt>
                <c:pt idx="307">
                  <c:v>446.9583333333333</c:v>
                </c:pt>
                <c:pt idx="308">
                  <c:v>447.9583333333333</c:v>
                </c:pt>
                <c:pt idx="309">
                  <c:v>448.9583333333333</c:v>
                </c:pt>
                <c:pt idx="310">
                  <c:v>449.9583333333333</c:v>
                </c:pt>
                <c:pt idx="311">
                  <c:v>450.9583333333333</c:v>
                </c:pt>
                <c:pt idx="312">
                  <c:v>453.9583333333333</c:v>
                </c:pt>
                <c:pt idx="313">
                  <c:v>454.9583333333333</c:v>
                </c:pt>
                <c:pt idx="314">
                  <c:v>455.9583333333333</c:v>
                </c:pt>
                <c:pt idx="315">
                  <c:v>456.9583333333333</c:v>
                </c:pt>
                <c:pt idx="316">
                  <c:v>460.9583333333333</c:v>
                </c:pt>
                <c:pt idx="317">
                  <c:v>461.9583333333333</c:v>
                </c:pt>
                <c:pt idx="318">
                  <c:v>462.9583333333333</c:v>
                </c:pt>
                <c:pt idx="319">
                  <c:v>463.9583333333333</c:v>
                </c:pt>
                <c:pt idx="320">
                  <c:v>464.9583333333333</c:v>
                </c:pt>
                <c:pt idx="321">
                  <c:v>467.9583333333333</c:v>
                </c:pt>
                <c:pt idx="322">
                  <c:v>468.9583333333333</c:v>
                </c:pt>
                <c:pt idx="323">
                  <c:v>469.9583333333333</c:v>
                </c:pt>
                <c:pt idx="324">
                  <c:v>470.9583333333333</c:v>
                </c:pt>
                <c:pt idx="325">
                  <c:v>471.9583333333333</c:v>
                </c:pt>
                <c:pt idx="326">
                  <c:v>474.9583333333333</c:v>
                </c:pt>
                <c:pt idx="327">
                  <c:v>475.9583333333333</c:v>
                </c:pt>
                <c:pt idx="328">
                  <c:v>476.9583333333333</c:v>
                </c:pt>
                <c:pt idx="329">
                  <c:v>477.9583333333333</c:v>
                </c:pt>
                <c:pt idx="330">
                  <c:v>478.9583333333333</c:v>
                </c:pt>
                <c:pt idx="331">
                  <c:v>481.9583333333333</c:v>
                </c:pt>
                <c:pt idx="332">
                  <c:v>482.9583333333333</c:v>
                </c:pt>
                <c:pt idx="333">
                  <c:v>483.9583333333333</c:v>
                </c:pt>
                <c:pt idx="334">
                  <c:v>484.9583333333333</c:v>
                </c:pt>
                <c:pt idx="335">
                  <c:v>485.9583333333333</c:v>
                </c:pt>
                <c:pt idx="336">
                  <c:v>488.9583333333333</c:v>
                </c:pt>
                <c:pt idx="337">
                  <c:v>489.9583333333333</c:v>
                </c:pt>
                <c:pt idx="338">
                  <c:v>490.9583333333333</c:v>
                </c:pt>
                <c:pt idx="339">
                  <c:v>491.9583333333333</c:v>
                </c:pt>
                <c:pt idx="340">
                  <c:v>492.9583333333333</c:v>
                </c:pt>
                <c:pt idx="341">
                  <c:v>495.9583333333333</c:v>
                </c:pt>
                <c:pt idx="342">
                  <c:v>496.9583333333333</c:v>
                </c:pt>
                <c:pt idx="343">
                  <c:v>497.9583333333333</c:v>
                </c:pt>
                <c:pt idx="344">
                  <c:v>498.9583333333333</c:v>
                </c:pt>
                <c:pt idx="345">
                  <c:v>499.9583333333333</c:v>
                </c:pt>
                <c:pt idx="346">
                  <c:v>502.9583333333333</c:v>
                </c:pt>
                <c:pt idx="347">
                  <c:v>503.9583333333333</c:v>
                </c:pt>
                <c:pt idx="348">
                  <c:v>504.9583333333333</c:v>
                </c:pt>
                <c:pt idx="349">
                  <c:v>505.9583333333333</c:v>
                </c:pt>
                <c:pt idx="350">
                  <c:v>506.9583333333333</c:v>
                </c:pt>
                <c:pt idx="351">
                  <c:v>510.9583333333333</c:v>
                </c:pt>
                <c:pt idx="352">
                  <c:v>511.9583333333333</c:v>
                </c:pt>
                <c:pt idx="353">
                  <c:v>512.9583333333333</c:v>
                </c:pt>
                <c:pt idx="354">
                  <c:v>513.9583333333333</c:v>
                </c:pt>
                <c:pt idx="355">
                  <c:v>516.9583333333333</c:v>
                </c:pt>
                <c:pt idx="356">
                  <c:v>517.9583333333333</c:v>
                </c:pt>
                <c:pt idx="357">
                  <c:v>518.9583333333333</c:v>
                </c:pt>
                <c:pt idx="358">
                  <c:v>519.9583333333333</c:v>
                </c:pt>
                <c:pt idx="359">
                  <c:v>520.9583333333333</c:v>
                </c:pt>
                <c:pt idx="360">
                  <c:v>523.9583333333333</c:v>
                </c:pt>
                <c:pt idx="361">
                  <c:v>524.9583333333333</c:v>
                </c:pt>
                <c:pt idx="362">
                  <c:v>525.9583333333333</c:v>
                </c:pt>
                <c:pt idx="363">
                  <c:v>526.9583333333333</c:v>
                </c:pt>
                <c:pt idx="364">
                  <c:v>527.9583333333333</c:v>
                </c:pt>
                <c:pt idx="365">
                  <c:v>530.9583333333333</c:v>
                </c:pt>
                <c:pt idx="366">
                  <c:v>531.9583333333333</c:v>
                </c:pt>
                <c:pt idx="367">
                  <c:v>532.9583333333333</c:v>
                </c:pt>
                <c:pt idx="368">
                  <c:v>533.9583333333333</c:v>
                </c:pt>
                <c:pt idx="369">
                  <c:v>534.9583333333333</c:v>
                </c:pt>
                <c:pt idx="370">
                  <c:v>537.9583333333333</c:v>
                </c:pt>
                <c:pt idx="371">
                  <c:v>538.9583333333333</c:v>
                </c:pt>
                <c:pt idx="372">
                  <c:v>539.9583333333333</c:v>
                </c:pt>
                <c:pt idx="373">
                  <c:v>540.9583333333333</c:v>
                </c:pt>
                <c:pt idx="374">
                  <c:v>541.9583333333333</c:v>
                </c:pt>
                <c:pt idx="375">
                  <c:v>544.9583333333333</c:v>
                </c:pt>
                <c:pt idx="376">
                  <c:v>545.9583333333333</c:v>
                </c:pt>
                <c:pt idx="377">
                  <c:v>547.9583333333333</c:v>
                </c:pt>
                <c:pt idx="378">
                  <c:v>548.9583333333333</c:v>
                </c:pt>
                <c:pt idx="379">
                  <c:v>551.9583333333333</c:v>
                </c:pt>
                <c:pt idx="380">
                  <c:v>552.9583333333333</c:v>
                </c:pt>
                <c:pt idx="381">
                  <c:v>553.9583333333333</c:v>
                </c:pt>
                <c:pt idx="382">
                  <c:v>554.9583333333333</c:v>
                </c:pt>
                <c:pt idx="383">
                  <c:v>555.9583333333333</c:v>
                </c:pt>
                <c:pt idx="384">
                  <c:v>558.9583333333333</c:v>
                </c:pt>
                <c:pt idx="385">
                  <c:v>559.9583333333333</c:v>
                </c:pt>
                <c:pt idx="386">
                  <c:v>560.9583333333333</c:v>
                </c:pt>
                <c:pt idx="387">
                  <c:v>561.9583333333333</c:v>
                </c:pt>
                <c:pt idx="388">
                  <c:v>562.9583333333333</c:v>
                </c:pt>
                <c:pt idx="389">
                  <c:v>565.9583333333333</c:v>
                </c:pt>
                <c:pt idx="390">
                  <c:v>566.9583333333333</c:v>
                </c:pt>
                <c:pt idx="391">
                  <c:v>567.9583333333333</c:v>
                </c:pt>
                <c:pt idx="392">
                  <c:v>568.9583333333333</c:v>
                </c:pt>
                <c:pt idx="393">
                  <c:v>569.9583333333333</c:v>
                </c:pt>
                <c:pt idx="394">
                  <c:v>572.9583333333333</c:v>
                </c:pt>
                <c:pt idx="395">
                  <c:v>573.9583333333333</c:v>
                </c:pt>
                <c:pt idx="396">
                  <c:v>574.9583333333333</c:v>
                </c:pt>
                <c:pt idx="397">
                  <c:v>575.9583333333333</c:v>
                </c:pt>
                <c:pt idx="398">
                  <c:v>576.9583333333333</c:v>
                </c:pt>
                <c:pt idx="399">
                  <c:v>579.9583333333333</c:v>
                </c:pt>
                <c:pt idx="400">
                  <c:v>580.9583333333333</c:v>
                </c:pt>
                <c:pt idx="401">
                  <c:v>581.9583333333333</c:v>
                </c:pt>
                <c:pt idx="402">
                  <c:v>582.9583333333333</c:v>
                </c:pt>
                <c:pt idx="403">
                  <c:v>583.9583333333333</c:v>
                </c:pt>
                <c:pt idx="404">
                  <c:v>586.9583333333333</c:v>
                </c:pt>
                <c:pt idx="405">
                  <c:v>587.9583333333333</c:v>
                </c:pt>
                <c:pt idx="406">
                  <c:v>588.9583333333333</c:v>
                </c:pt>
                <c:pt idx="407">
                  <c:v>589.9583333333333</c:v>
                </c:pt>
                <c:pt idx="408">
                  <c:v>590.9583333333333</c:v>
                </c:pt>
                <c:pt idx="409">
                  <c:v>593.9583333333333</c:v>
                </c:pt>
                <c:pt idx="410">
                  <c:v>594.9583333333333</c:v>
                </c:pt>
                <c:pt idx="411">
                  <c:v>595.9583333333333</c:v>
                </c:pt>
                <c:pt idx="412">
                  <c:v>596.9583333333333</c:v>
                </c:pt>
                <c:pt idx="413">
                  <c:v>597.9583333333333</c:v>
                </c:pt>
                <c:pt idx="414">
                  <c:v>600.9583333333333</c:v>
                </c:pt>
                <c:pt idx="415">
                  <c:v>601.9583333333333</c:v>
                </c:pt>
                <c:pt idx="416">
                  <c:v>602.9583333333333</c:v>
                </c:pt>
                <c:pt idx="417">
                  <c:v>603.9583333333333</c:v>
                </c:pt>
                <c:pt idx="418">
                  <c:v>604.9583333333333</c:v>
                </c:pt>
                <c:pt idx="419">
                  <c:v>608.9583333333333</c:v>
                </c:pt>
                <c:pt idx="420">
                  <c:v>609.9583333333333</c:v>
                </c:pt>
                <c:pt idx="421">
                  <c:v>610.9583333333333</c:v>
                </c:pt>
                <c:pt idx="422">
                  <c:v>611.9583333333333</c:v>
                </c:pt>
                <c:pt idx="423">
                  <c:v>614.9583333333333</c:v>
                </c:pt>
                <c:pt idx="424">
                  <c:v>615.9583333333333</c:v>
                </c:pt>
                <c:pt idx="425">
                  <c:v>616.9583333333333</c:v>
                </c:pt>
                <c:pt idx="426">
                  <c:v>617.9583333333333</c:v>
                </c:pt>
                <c:pt idx="427">
                  <c:v>618.9583333333333</c:v>
                </c:pt>
                <c:pt idx="428">
                  <c:v>621.9583333333333</c:v>
                </c:pt>
                <c:pt idx="429">
                  <c:v>622.9583333333333</c:v>
                </c:pt>
                <c:pt idx="430">
                  <c:v>623.9583333333333</c:v>
                </c:pt>
                <c:pt idx="431">
                  <c:v>624.9583333333333</c:v>
                </c:pt>
                <c:pt idx="432">
                  <c:v>625.9583333333333</c:v>
                </c:pt>
                <c:pt idx="433">
                  <c:v>628.9583333333333</c:v>
                </c:pt>
                <c:pt idx="434">
                  <c:v>629.9583333333333</c:v>
                </c:pt>
                <c:pt idx="435">
                  <c:v>630.9583333333333</c:v>
                </c:pt>
                <c:pt idx="436">
                  <c:v>631.9583333333333</c:v>
                </c:pt>
                <c:pt idx="437">
                  <c:v>632.9583333333333</c:v>
                </c:pt>
                <c:pt idx="438">
                  <c:v>635.9583333333333</c:v>
                </c:pt>
                <c:pt idx="439">
                  <c:v>636.9583333333333</c:v>
                </c:pt>
                <c:pt idx="440">
                  <c:v>637.9583333333333</c:v>
                </c:pt>
                <c:pt idx="441">
                  <c:v>638.9583333333333</c:v>
                </c:pt>
                <c:pt idx="442">
                  <c:v>639.9583333333333</c:v>
                </c:pt>
                <c:pt idx="443">
                  <c:v>642.9583333333333</c:v>
                </c:pt>
                <c:pt idx="444">
                  <c:v>643.9583333333333</c:v>
                </c:pt>
                <c:pt idx="445">
                  <c:v>644.9583333333333</c:v>
                </c:pt>
                <c:pt idx="446">
                  <c:v>645.9583333333333</c:v>
                </c:pt>
                <c:pt idx="447">
                  <c:v>646.9583333333333</c:v>
                </c:pt>
                <c:pt idx="448">
                  <c:v>649.9583333333333</c:v>
                </c:pt>
                <c:pt idx="449">
                  <c:v>650.9583333333333</c:v>
                </c:pt>
                <c:pt idx="450">
                  <c:v>651.9583333333333</c:v>
                </c:pt>
                <c:pt idx="451">
                  <c:v>652.9583333333333</c:v>
                </c:pt>
                <c:pt idx="452">
                  <c:v>653.9583333333333</c:v>
                </c:pt>
                <c:pt idx="453">
                  <c:v>656.9583333333333</c:v>
                </c:pt>
                <c:pt idx="454">
                  <c:v>657.9583333333333</c:v>
                </c:pt>
                <c:pt idx="455">
                  <c:v>658.9583333333333</c:v>
                </c:pt>
                <c:pt idx="456">
                  <c:v>659.9583333333333</c:v>
                </c:pt>
                <c:pt idx="457">
                  <c:v>660.9583333333333</c:v>
                </c:pt>
                <c:pt idx="458">
                  <c:v>663.9583333333333</c:v>
                </c:pt>
                <c:pt idx="459">
                  <c:v>664.9583333333333</c:v>
                </c:pt>
                <c:pt idx="460">
                  <c:v>665.9583333333333</c:v>
                </c:pt>
                <c:pt idx="461">
                  <c:v>666.9583333333333</c:v>
                </c:pt>
                <c:pt idx="462">
                  <c:v>667.9583333333333</c:v>
                </c:pt>
                <c:pt idx="463">
                  <c:v>671.0</c:v>
                </c:pt>
                <c:pt idx="464">
                  <c:v>672.0</c:v>
                </c:pt>
                <c:pt idx="465">
                  <c:v>673.0</c:v>
                </c:pt>
                <c:pt idx="466">
                  <c:v>674.0</c:v>
                </c:pt>
                <c:pt idx="467">
                  <c:v>675.0</c:v>
                </c:pt>
                <c:pt idx="468">
                  <c:v>678.0</c:v>
                </c:pt>
                <c:pt idx="469">
                  <c:v>679.0</c:v>
                </c:pt>
                <c:pt idx="470">
                  <c:v>680.0</c:v>
                </c:pt>
                <c:pt idx="471">
                  <c:v>681.0</c:v>
                </c:pt>
                <c:pt idx="472">
                  <c:v>682.0</c:v>
                </c:pt>
                <c:pt idx="473">
                  <c:v>685.0</c:v>
                </c:pt>
                <c:pt idx="474">
                  <c:v>686.0</c:v>
                </c:pt>
                <c:pt idx="475">
                  <c:v>687.0</c:v>
                </c:pt>
                <c:pt idx="476">
                  <c:v>689.0</c:v>
                </c:pt>
                <c:pt idx="477">
                  <c:v>692.0</c:v>
                </c:pt>
                <c:pt idx="478">
                  <c:v>693.0</c:v>
                </c:pt>
                <c:pt idx="479">
                  <c:v>694.0</c:v>
                </c:pt>
                <c:pt idx="480">
                  <c:v>695.0</c:v>
                </c:pt>
                <c:pt idx="481">
                  <c:v>696.0</c:v>
                </c:pt>
                <c:pt idx="482">
                  <c:v>699.0</c:v>
                </c:pt>
                <c:pt idx="483">
                  <c:v>700.0</c:v>
                </c:pt>
                <c:pt idx="484">
                  <c:v>701.0</c:v>
                </c:pt>
                <c:pt idx="485">
                  <c:v>702.0</c:v>
                </c:pt>
                <c:pt idx="486">
                  <c:v>703.0</c:v>
                </c:pt>
                <c:pt idx="487">
                  <c:v>706.0</c:v>
                </c:pt>
                <c:pt idx="488">
                  <c:v>707.0</c:v>
                </c:pt>
                <c:pt idx="489">
                  <c:v>708.0</c:v>
                </c:pt>
                <c:pt idx="490">
                  <c:v>709.0</c:v>
                </c:pt>
                <c:pt idx="491">
                  <c:v>710.0</c:v>
                </c:pt>
                <c:pt idx="492">
                  <c:v>713.0</c:v>
                </c:pt>
                <c:pt idx="493">
                  <c:v>714.0</c:v>
                </c:pt>
                <c:pt idx="494">
                  <c:v>715.0</c:v>
                </c:pt>
                <c:pt idx="495">
                  <c:v>716.0</c:v>
                </c:pt>
                <c:pt idx="496">
                  <c:v>717.0</c:v>
                </c:pt>
                <c:pt idx="497">
                  <c:v>720.0</c:v>
                </c:pt>
                <c:pt idx="498">
                  <c:v>722.0</c:v>
                </c:pt>
                <c:pt idx="499">
                  <c:v>723.0</c:v>
                </c:pt>
                <c:pt idx="500">
                  <c:v>724.0</c:v>
                </c:pt>
                <c:pt idx="501">
                  <c:v>727.0</c:v>
                </c:pt>
                <c:pt idx="502">
                  <c:v>729.0</c:v>
                </c:pt>
                <c:pt idx="503">
                  <c:v>730.0</c:v>
                </c:pt>
                <c:pt idx="504">
                  <c:v>731.0</c:v>
                </c:pt>
                <c:pt idx="505">
                  <c:v>734.0</c:v>
                </c:pt>
                <c:pt idx="506">
                  <c:v>735.0</c:v>
                </c:pt>
                <c:pt idx="507">
                  <c:v>736.0</c:v>
                </c:pt>
                <c:pt idx="508">
                  <c:v>737.0</c:v>
                </c:pt>
                <c:pt idx="509">
                  <c:v>738.0</c:v>
                </c:pt>
                <c:pt idx="510">
                  <c:v>741.0</c:v>
                </c:pt>
                <c:pt idx="511">
                  <c:v>742.0</c:v>
                </c:pt>
                <c:pt idx="512">
                  <c:v>743.0</c:v>
                </c:pt>
                <c:pt idx="513">
                  <c:v>744.0</c:v>
                </c:pt>
                <c:pt idx="514">
                  <c:v>745.0</c:v>
                </c:pt>
                <c:pt idx="515">
                  <c:v>749.0</c:v>
                </c:pt>
                <c:pt idx="516">
                  <c:v>750.0</c:v>
                </c:pt>
                <c:pt idx="517">
                  <c:v>751.0</c:v>
                </c:pt>
                <c:pt idx="518">
                  <c:v>752.0</c:v>
                </c:pt>
                <c:pt idx="519">
                  <c:v>755.0</c:v>
                </c:pt>
                <c:pt idx="520">
                  <c:v>756.0</c:v>
                </c:pt>
                <c:pt idx="521">
                  <c:v>757.0</c:v>
                </c:pt>
                <c:pt idx="522">
                  <c:v>758.0</c:v>
                </c:pt>
                <c:pt idx="523">
                  <c:v>759.0</c:v>
                </c:pt>
                <c:pt idx="524">
                  <c:v>762.0</c:v>
                </c:pt>
                <c:pt idx="525">
                  <c:v>763.0</c:v>
                </c:pt>
                <c:pt idx="526">
                  <c:v>764.0</c:v>
                </c:pt>
                <c:pt idx="527">
                  <c:v>765.0</c:v>
                </c:pt>
                <c:pt idx="528">
                  <c:v>766.0</c:v>
                </c:pt>
                <c:pt idx="529">
                  <c:v>769.0</c:v>
                </c:pt>
                <c:pt idx="530">
                  <c:v>770.0</c:v>
                </c:pt>
                <c:pt idx="531">
                  <c:v>771.0</c:v>
                </c:pt>
                <c:pt idx="532">
                  <c:v>772.0</c:v>
                </c:pt>
                <c:pt idx="533">
                  <c:v>773.0</c:v>
                </c:pt>
                <c:pt idx="534">
                  <c:v>777.0</c:v>
                </c:pt>
                <c:pt idx="535">
                  <c:v>778.0</c:v>
                </c:pt>
                <c:pt idx="536">
                  <c:v>779.0</c:v>
                </c:pt>
                <c:pt idx="537">
                  <c:v>780.0</c:v>
                </c:pt>
                <c:pt idx="538">
                  <c:v>783.0</c:v>
                </c:pt>
                <c:pt idx="539">
                  <c:v>784.0</c:v>
                </c:pt>
                <c:pt idx="540">
                  <c:v>785.0</c:v>
                </c:pt>
                <c:pt idx="541">
                  <c:v>786.0</c:v>
                </c:pt>
                <c:pt idx="542">
                  <c:v>787.0</c:v>
                </c:pt>
                <c:pt idx="543">
                  <c:v>790.0</c:v>
                </c:pt>
                <c:pt idx="544">
                  <c:v>791.0</c:v>
                </c:pt>
                <c:pt idx="545">
                  <c:v>792.0</c:v>
                </c:pt>
                <c:pt idx="546">
                  <c:v>793.0</c:v>
                </c:pt>
                <c:pt idx="547">
                  <c:v>794.0</c:v>
                </c:pt>
                <c:pt idx="548">
                  <c:v>796.9583333333333</c:v>
                </c:pt>
                <c:pt idx="549">
                  <c:v>797.9583333333333</c:v>
                </c:pt>
                <c:pt idx="550">
                  <c:v>798.9583333333333</c:v>
                </c:pt>
                <c:pt idx="551">
                  <c:v>799.9583333333333</c:v>
                </c:pt>
                <c:pt idx="552">
                  <c:v>800.9583333333333</c:v>
                </c:pt>
                <c:pt idx="553">
                  <c:v>803.9583333333333</c:v>
                </c:pt>
                <c:pt idx="554">
                  <c:v>804.9583333333333</c:v>
                </c:pt>
                <c:pt idx="555">
                  <c:v>805.9583333333333</c:v>
                </c:pt>
                <c:pt idx="556">
                  <c:v>806.9583333333333</c:v>
                </c:pt>
                <c:pt idx="557">
                  <c:v>810.9583333333333</c:v>
                </c:pt>
                <c:pt idx="558">
                  <c:v>811.9583333333333</c:v>
                </c:pt>
                <c:pt idx="559">
                  <c:v>812.9583333333333</c:v>
                </c:pt>
                <c:pt idx="560">
                  <c:v>813.9583333333333</c:v>
                </c:pt>
                <c:pt idx="561">
                  <c:v>814.9583333333333</c:v>
                </c:pt>
                <c:pt idx="562">
                  <c:v>817.9583333333333</c:v>
                </c:pt>
                <c:pt idx="563">
                  <c:v>818.9583333333333</c:v>
                </c:pt>
                <c:pt idx="564">
                  <c:v>819.9583333333333</c:v>
                </c:pt>
                <c:pt idx="565">
                  <c:v>820.9583333333333</c:v>
                </c:pt>
                <c:pt idx="566">
                  <c:v>821.9583333333333</c:v>
                </c:pt>
                <c:pt idx="567">
                  <c:v>824.9583333333333</c:v>
                </c:pt>
                <c:pt idx="568">
                  <c:v>825.9583333333333</c:v>
                </c:pt>
                <c:pt idx="569">
                  <c:v>826.9583333333333</c:v>
                </c:pt>
                <c:pt idx="570">
                  <c:v>827.9583333333333</c:v>
                </c:pt>
                <c:pt idx="571">
                  <c:v>828.9583333333333</c:v>
                </c:pt>
                <c:pt idx="572">
                  <c:v>831.9583333333333</c:v>
                </c:pt>
                <c:pt idx="573">
                  <c:v>832.9583333333333</c:v>
                </c:pt>
                <c:pt idx="574">
                  <c:v>833.9583333333333</c:v>
                </c:pt>
                <c:pt idx="575">
                  <c:v>834.9583333333333</c:v>
                </c:pt>
                <c:pt idx="576">
                  <c:v>835.9583333333333</c:v>
                </c:pt>
                <c:pt idx="577">
                  <c:v>838.9583333333333</c:v>
                </c:pt>
                <c:pt idx="578">
                  <c:v>839.9583333333333</c:v>
                </c:pt>
                <c:pt idx="579">
                  <c:v>840.9583333333333</c:v>
                </c:pt>
                <c:pt idx="580">
                  <c:v>841.9583333333333</c:v>
                </c:pt>
                <c:pt idx="581">
                  <c:v>842.9583333333333</c:v>
                </c:pt>
                <c:pt idx="582">
                  <c:v>845.9583333333333</c:v>
                </c:pt>
                <c:pt idx="583">
                  <c:v>846.9583333333333</c:v>
                </c:pt>
                <c:pt idx="584">
                  <c:v>847.9583333333333</c:v>
                </c:pt>
                <c:pt idx="585">
                  <c:v>848.9583333333333</c:v>
                </c:pt>
                <c:pt idx="586">
                  <c:v>849.9583333333333</c:v>
                </c:pt>
                <c:pt idx="587">
                  <c:v>852.9583333333333</c:v>
                </c:pt>
                <c:pt idx="588">
                  <c:v>853.9583333333333</c:v>
                </c:pt>
                <c:pt idx="589">
                  <c:v>854.9583333333333</c:v>
                </c:pt>
                <c:pt idx="590">
                  <c:v>855.9583333333333</c:v>
                </c:pt>
                <c:pt idx="591">
                  <c:v>856.9583333333333</c:v>
                </c:pt>
                <c:pt idx="592">
                  <c:v>859.9583333333333</c:v>
                </c:pt>
                <c:pt idx="593">
                  <c:v>860.9583333333333</c:v>
                </c:pt>
                <c:pt idx="594">
                  <c:v>861.9583333333333</c:v>
                </c:pt>
                <c:pt idx="595">
                  <c:v>862.9583333333333</c:v>
                </c:pt>
                <c:pt idx="596">
                  <c:v>863.9583333333333</c:v>
                </c:pt>
                <c:pt idx="597">
                  <c:v>866.9583333333333</c:v>
                </c:pt>
                <c:pt idx="598">
                  <c:v>867.9583333333333</c:v>
                </c:pt>
                <c:pt idx="599">
                  <c:v>868.9583333333333</c:v>
                </c:pt>
                <c:pt idx="600">
                  <c:v>869.9583333333333</c:v>
                </c:pt>
                <c:pt idx="601">
                  <c:v>870.9583333333333</c:v>
                </c:pt>
                <c:pt idx="602">
                  <c:v>874.9583333333333</c:v>
                </c:pt>
                <c:pt idx="603">
                  <c:v>875.9583333333333</c:v>
                </c:pt>
                <c:pt idx="604">
                  <c:v>876.9583333333333</c:v>
                </c:pt>
                <c:pt idx="605">
                  <c:v>877.9583333333333</c:v>
                </c:pt>
                <c:pt idx="606">
                  <c:v>880.9583333333333</c:v>
                </c:pt>
                <c:pt idx="607">
                  <c:v>881.9583333333333</c:v>
                </c:pt>
                <c:pt idx="608">
                  <c:v>882.9583333333333</c:v>
                </c:pt>
                <c:pt idx="609">
                  <c:v>883.9583333333333</c:v>
                </c:pt>
                <c:pt idx="610">
                  <c:v>884.9583333333333</c:v>
                </c:pt>
                <c:pt idx="611">
                  <c:v>887.9583333333333</c:v>
                </c:pt>
                <c:pt idx="612">
                  <c:v>888.9583333333333</c:v>
                </c:pt>
                <c:pt idx="613">
                  <c:v>889.9583333333333</c:v>
                </c:pt>
                <c:pt idx="614">
                  <c:v>890.9583333333333</c:v>
                </c:pt>
                <c:pt idx="615">
                  <c:v>891.9583333333333</c:v>
                </c:pt>
                <c:pt idx="616">
                  <c:v>894.9583333333333</c:v>
                </c:pt>
                <c:pt idx="617">
                  <c:v>895.9583333333333</c:v>
                </c:pt>
                <c:pt idx="618">
                  <c:v>896.9583333333333</c:v>
                </c:pt>
                <c:pt idx="619">
                  <c:v>897.9583333333333</c:v>
                </c:pt>
                <c:pt idx="620">
                  <c:v>898.9583333333333</c:v>
                </c:pt>
                <c:pt idx="621">
                  <c:v>901.9583333333333</c:v>
                </c:pt>
                <c:pt idx="622">
                  <c:v>902.9583333333333</c:v>
                </c:pt>
                <c:pt idx="623">
                  <c:v>903.9583333333333</c:v>
                </c:pt>
                <c:pt idx="624">
                  <c:v>904.9583333333333</c:v>
                </c:pt>
                <c:pt idx="625">
                  <c:v>905.9583333333333</c:v>
                </c:pt>
                <c:pt idx="626">
                  <c:v>908.9583333333333</c:v>
                </c:pt>
                <c:pt idx="627">
                  <c:v>909.9583333333333</c:v>
                </c:pt>
                <c:pt idx="628">
                  <c:v>910.9583333333333</c:v>
                </c:pt>
                <c:pt idx="629">
                  <c:v>911.9583333333333</c:v>
                </c:pt>
                <c:pt idx="630">
                  <c:v>915.9583333333333</c:v>
                </c:pt>
                <c:pt idx="631">
                  <c:v>916.9583333333333</c:v>
                </c:pt>
                <c:pt idx="632">
                  <c:v>917.9583333333333</c:v>
                </c:pt>
                <c:pt idx="633">
                  <c:v>918.9583333333333</c:v>
                </c:pt>
                <c:pt idx="634">
                  <c:v>919.9583333333333</c:v>
                </c:pt>
                <c:pt idx="635">
                  <c:v>922.9583333333333</c:v>
                </c:pt>
                <c:pt idx="636">
                  <c:v>923.9583333333333</c:v>
                </c:pt>
                <c:pt idx="637">
                  <c:v>924.9583333333333</c:v>
                </c:pt>
                <c:pt idx="638">
                  <c:v>925.9583333333333</c:v>
                </c:pt>
                <c:pt idx="639">
                  <c:v>926.9583333333333</c:v>
                </c:pt>
                <c:pt idx="640">
                  <c:v>929.9583333333333</c:v>
                </c:pt>
                <c:pt idx="641">
                  <c:v>930.9583333333333</c:v>
                </c:pt>
                <c:pt idx="642">
                  <c:v>931.9583333333333</c:v>
                </c:pt>
                <c:pt idx="643">
                  <c:v>932.9583333333333</c:v>
                </c:pt>
                <c:pt idx="644">
                  <c:v>933.9583333333333</c:v>
                </c:pt>
                <c:pt idx="645">
                  <c:v>936.9583333333333</c:v>
                </c:pt>
                <c:pt idx="646">
                  <c:v>937.9583333333333</c:v>
                </c:pt>
                <c:pt idx="647">
                  <c:v>938.9583333333333</c:v>
                </c:pt>
                <c:pt idx="648">
                  <c:v>939.9583333333333</c:v>
                </c:pt>
                <c:pt idx="649">
                  <c:v>940.9583333333333</c:v>
                </c:pt>
                <c:pt idx="650">
                  <c:v>943.9583333333333</c:v>
                </c:pt>
                <c:pt idx="651">
                  <c:v>944.9583333333333</c:v>
                </c:pt>
                <c:pt idx="652">
                  <c:v>945.9583333333333</c:v>
                </c:pt>
                <c:pt idx="653">
                  <c:v>946.9583333333333</c:v>
                </c:pt>
                <c:pt idx="654">
                  <c:v>947.9583333333333</c:v>
                </c:pt>
                <c:pt idx="655">
                  <c:v>950.9583333333333</c:v>
                </c:pt>
                <c:pt idx="656">
                  <c:v>951.9583333333333</c:v>
                </c:pt>
                <c:pt idx="657">
                  <c:v>952.9583333333333</c:v>
                </c:pt>
                <c:pt idx="658">
                  <c:v>953.9583333333333</c:v>
                </c:pt>
                <c:pt idx="659">
                  <c:v>954.9583333333333</c:v>
                </c:pt>
                <c:pt idx="660">
                  <c:v>957.9583333333333</c:v>
                </c:pt>
                <c:pt idx="661">
                  <c:v>958.9583333333333</c:v>
                </c:pt>
                <c:pt idx="662">
                  <c:v>959.9583333333333</c:v>
                </c:pt>
                <c:pt idx="663">
                  <c:v>960.9583333333333</c:v>
                </c:pt>
                <c:pt idx="664">
                  <c:v>961.9583333333333</c:v>
                </c:pt>
                <c:pt idx="665">
                  <c:v>964.9583333333333</c:v>
                </c:pt>
                <c:pt idx="666">
                  <c:v>965.9583333333333</c:v>
                </c:pt>
                <c:pt idx="667">
                  <c:v>966.9583333333333</c:v>
                </c:pt>
                <c:pt idx="668">
                  <c:v>967.9583333333333</c:v>
                </c:pt>
                <c:pt idx="669">
                  <c:v>968.9583333333333</c:v>
                </c:pt>
                <c:pt idx="670">
                  <c:v>972.9583333333333</c:v>
                </c:pt>
                <c:pt idx="671">
                  <c:v>973.9583333333333</c:v>
                </c:pt>
                <c:pt idx="672">
                  <c:v>974.9583333333333</c:v>
                </c:pt>
                <c:pt idx="673">
                  <c:v>975.9583333333333</c:v>
                </c:pt>
                <c:pt idx="674">
                  <c:v>978.9583333333333</c:v>
                </c:pt>
                <c:pt idx="675">
                  <c:v>979.9583333333333</c:v>
                </c:pt>
                <c:pt idx="676">
                  <c:v>980.9583333333333</c:v>
                </c:pt>
                <c:pt idx="677">
                  <c:v>981.9583333333333</c:v>
                </c:pt>
                <c:pt idx="678">
                  <c:v>982.9583333333333</c:v>
                </c:pt>
                <c:pt idx="679">
                  <c:v>985.9583333333333</c:v>
                </c:pt>
                <c:pt idx="680">
                  <c:v>986.9583333333333</c:v>
                </c:pt>
                <c:pt idx="681">
                  <c:v>987.9583333333333</c:v>
                </c:pt>
                <c:pt idx="682">
                  <c:v>988.9583333333333</c:v>
                </c:pt>
                <c:pt idx="683">
                  <c:v>989.9583333333333</c:v>
                </c:pt>
                <c:pt idx="684">
                  <c:v>992.9583333333333</c:v>
                </c:pt>
                <c:pt idx="685">
                  <c:v>993.9583333333333</c:v>
                </c:pt>
                <c:pt idx="686">
                  <c:v>994.9583333333333</c:v>
                </c:pt>
                <c:pt idx="687">
                  <c:v>995.9583333333333</c:v>
                </c:pt>
                <c:pt idx="688">
                  <c:v>996.9583333333333</c:v>
                </c:pt>
                <c:pt idx="689">
                  <c:v>999.9583333333333</c:v>
                </c:pt>
                <c:pt idx="690">
                  <c:v>1000.958333333333</c:v>
                </c:pt>
                <c:pt idx="691">
                  <c:v>1001.958333333333</c:v>
                </c:pt>
                <c:pt idx="692">
                  <c:v>1002.958333333333</c:v>
                </c:pt>
                <c:pt idx="693">
                  <c:v>1003.958333333333</c:v>
                </c:pt>
                <c:pt idx="694">
                  <c:v>1006.958333333333</c:v>
                </c:pt>
                <c:pt idx="695">
                  <c:v>1007.958333333333</c:v>
                </c:pt>
                <c:pt idx="696">
                  <c:v>1008.958333333333</c:v>
                </c:pt>
                <c:pt idx="697">
                  <c:v>1009.958333333333</c:v>
                </c:pt>
                <c:pt idx="698">
                  <c:v>1010.958333333333</c:v>
                </c:pt>
                <c:pt idx="699">
                  <c:v>1013.958333333333</c:v>
                </c:pt>
                <c:pt idx="700">
                  <c:v>1014.958333333333</c:v>
                </c:pt>
                <c:pt idx="701">
                  <c:v>1015.958333333333</c:v>
                </c:pt>
                <c:pt idx="702">
                  <c:v>1016.958333333333</c:v>
                </c:pt>
                <c:pt idx="703">
                  <c:v>1017.958333333333</c:v>
                </c:pt>
                <c:pt idx="704">
                  <c:v>1020.958333333333</c:v>
                </c:pt>
                <c:pt idx="705">
                  <c:v>1021.958333333333</c:v>
                </c:pt>
                <c:pt idx="706">
                  <c:v>1022.958333333333</c:v>
                </c:pt>
                <c:pt idx="707">
                  <c:v>1023.958333333333</c:v>
                </c:pt>
                <c:pt idx="708">
                  <c:v>1024.958333333333</c:v>
                </c:pt>
                <c:pt idx="709">
                  <c:v>1027.958333333333</c:v>
                </c:pt>
                <c:pt idx="710">
                  <c:v>1028.958333333333</c:v>
                </c:pt>
                <c:pt idx="711">
                  <c:v>1029.958333333333</c:v>
                </c:pt>
                <c:pt idx="712">
                  <c:v>1030.958333333333</c:v>
                </c:pt>
                <c:pt idx="713">
                  <c:v>1031.958333333333</c:v>
                </c:pt>
                <c:pt idx="714">
                  <c:v>1035.0</c:v>
                </c:pt>
                <c:pt idx="715">
                  <c:v>1036.0</c:v>
                </c:pt>
                <c:pt idx="716">
                  <c:v>1037.0</c:v>
                </c:pt>
                <c:pt idx="717">
                  <c:v>1038.0</c:v>
                </c:pt>
                <c:pt idx="718">
                  <c:v>1039.0</c:v>
                </c:pt>
                <c:pt idx="719">
                  <c:v>1042.0</c:v>
                </c:pt>
                <c:pt idx="720">
                  <c:v>1043.0</c:v>
                </c:pt>
                <c:pt idx="721">
                  <c:v>1044.0</c:v>
                </c:pt>
                <c:pt idx="722">
                  <c:v>1045.0</c:v>
                </c:pt>
                <c:pt idx="723">
                  <c:v>1046.0</c:v>
                </c:pt>
                <c:pt idx="724">
                  <c:v>1049.0</c:v>
                </c:pt>
                <c:pt idx="725">
                  <c:v>1050.0</c:v>
                </c:pt>
                <c:pt idx="726">
                  <c:v>1051.0</c:v>
                </c:pt>
                <c:pt idx="727">
                  <c:v>1052.0</c:v>
                </c:pt>
                <c:pt idx="728">
                  <c:v>1053.0</c:v>
                </c:pt>
                <c:pt idx="729">
                  <c:v>1056.0</c:v>
                </c:pt>
                <c:pt idx="730">
                  <c:v>1057.0</c:v>
                </c:pt>
                <c:pt idx="731">
                  <c:v>1058.0</c:v>
                </c:pt>
                <c:pt idx="732">
                  <c:v>1060.0</c:v>
                </c:pt>
                <c:pt idx="733">
                  <c:v>1063.0</c:v>
                </c:pt>
                <c:pt idx="734">
                  <c:v>1064.0</c:v>
                </c:pt>
                <c:pt idx="735">
                  <c:v>1065.0</c:v>
                </c:pt>
                <c:pt idx="736">
                  <c:v>1066.0</c:v>
                </c:pt>
                <c:pt idx="737">
                  <c:v>1067.0</c:v>
                </c:pt>
                <c:pt idx="738">
                  <c:v>1070.0</c:v>
                </c:pt>
                <c:pt idx="739">
                  <c:v>1071.0</c:v>
                </c:pt>
                <c:pt idx="740">
                  <c:v>1072.0</c:v>
                </c:pt>
                <c:pt idx="741">
                  <c:v>1073.0</c:v>
                </c:pt>
                <c:pt idx="742">
                  <c:v>1074.0</c:v>
                </c:pt>
                <c:pt idx="743">
                  <c:v>1077.0</c:v>
                </c:pt>
                <c:pt idx="744">
                  <c:v>1078.0</c:v>
                </c:pt>
                <c:pt idx="745">
                  <c:v>1079.0</c:v>
                </c:pt>
                <c:pt idx="746">
                  <c:v>1080.0</c:v>
                </c:pt>
                <c:pt idx="747">
                  <c:v>1081.0</c:v>
                </c:pt>
                <c:pt idx="748">
                  <c:v>1084.0</c:v>
                </c:pt>
                <c:pt idx="749">
                  <c:v>1085.0</c:v>
                </c:pt>
                <c:pt idx="750">
                  <c:v>1086.0</c:v>
                </c:pt>
                <c:pt idx="751">
                  <c:v>1088.0</c:v>
                </c:pt>
                <c:pt idx="752">
                  <c:v>1091.0</c:v>
                </c:pt>
                <c:pt idx="753">
                  <c:v>1092.0</c:v>
                </c:pt>
                <c:pt idx="754">
                  <c:v>1093.0</c:v>
                </c:pt>
                <c:pt idx="755">
                  <c:v>1095.0</c:v>
                </c:pt>
                <c:pt idx="756">
                  <c:v>1098.0</c:v>
                </c:pt>
                <c:pt idx="757">
                  <c:v>1099.0</c:v>
                </c:pt>
                <c:pt idx="758">
                  <c:v>1100.0</c:v>
                </c:pt>
                <c:pt idx="759">
                  <c:v>1101.0</c:v>
                </c:pt>
                <c:pt idx="760">
                  <c:v>1102.0</c:v>
                </c:pt>
                <c:pt idx="761">
                  <c:v>1105.0</c:v>
                </c:pt>
                <c:pt idx="762">
                  <c:v>1106.0</c:v>
                </c:pt>
                <c:pt idx="763">
                  <c:v>1107.0</c:v>
                </c:pt>
                <c:pt idx="764">
                  <c:v>1108.0</c:v>
                </c:pt>
                <c:pt idx="765">
                  <c:v>1109.0</c:v>
                </c:pt>
                <c:pt idx="766">
                  <c:v>1113.0</c:v>
                </c:pt>
                <c:pt idx="767">
                  <c:v>1114.0</c:v>
                </c:pt>
                <c:pt idx="768">
                  <c:v>1115.0</c:v>
                </c:pt>
                <c:pt idx="769">
                  <c:v>1116.0</c:v>
                </c:pt>
                <c:pt idx="770">
                  <c:v>1119.0</c:v>
                </c:pt>
                <c:pt idx="771">
                  <c:v>1120.0</c:v>
                </c:pt>
                <c:pt idx="772">
                  <c:v>1121.0</c:v>
                </c:pt>
                <c:pt idx="773">
                  <c:v>1122.0</c:v>
                </c:pt>
                <c:pt idx="774">
                  <c:v>1123.0</c:v>
                </c:pt>
                <c:pt idx="775">
                  <c:v>1126.0</c:v>
                </c:pt>
                <c:pt idx="776">
                  <c:v>1127.0</c:v>
                </c:pt>
                <c:pt idx="777">
                  <c:v>1128.0</c:v>
                </c:pt>
                <c:pt idx="778">
                  <c:v>1129.0</c:v>
                </c:pt>
                <c:pt idx="779">
                  <c:v>1130.0</c:v>
                </c:pt>
                <c:pt idx="780">
                  <c:v>1133.0</c:v>
                </c:pt>
                <c:pt idx="781">
                  <c:v>1134.0</c:v>
                </c:pt>
                <c:pt idx="782">
                  <c:v>1135.0</c:v>
                </c:pt>
                <c:pt idx="783">
                  <c:v>1136.0</c:v>
                </c:pt>
                <c:pt idx="784">
                  <c:v>1137.0</c:v>
                </c:pt>
                <c:pt idx="785">
                  <c:v>1141.0</c:v>
                </c:pt>
                <c:pt idx="786">
                  <c:v>1142.0</c:v>
                </c:pt>
                <c:pt idx="787">
                  <c:v>1143.0</c:v>
                </c:pt>
                <c:pt idx="788">
                  <c:v>1144.0</c:v>
                </c:pt>
                <c:pt idx="789">
                  <c:v>1147.0</c:v>
                </c:pt>
                <c:pt idx="790">
                  <c:v>1148.0</c:v>
                </c:pt>
                <c:pt idx="791">
                  <c:v>1149.0</c:v>
                </c:pt>
                <c:pt idx="792">
                  <c:v>1150.0</c:v>
                </c:pt>
                <c:pt idx="793">
                  <c:v>1151.0</c:v>
                </c:pt>
                <c:pt idx="794">
                  <c:v>1154.0</c:v>
                </c:pt>
                <c:pt idx="795">
                  <c:v>1155.0</c:v>
                </c:pt>
                <c:pt idx="796">
                  <c:v>1156.0</c:v>
                </c:pt>
                <c:pt idx="797">
                  <c:v>1157.0</c:v>
                </c:pt>
                <c:pt idx="798">
                  <c:v>1158.0</c:v>
                </c:pt>
                <c:pt idx="799">
                  <c:v>1160.958333333333</c:v>
                </c:pt>
                <c:pt idx="800">
                  <c:v>1161.958333333333</c:v>
                </c:pt>
                <c:pt idx="801">
                  <c:v>1162.958333333333</c:v>
                </c:pt>
                <c:pt idx="802">
                  <c:v>1163.958333333333</c:v>
                </c:pt>
                <c:pt idx="803">
                  <c:v>1164.958333333333</c:v>
                </c:pt>
                <c:pt idx="804">
                  <c:v>1167.958333333333</c:v>
                </c:pt>
                <c:pt idx="805">
                  <c:v>1168.958333333333</c:v>
                </c:pt>
                <c:pt idx="806">
                  <c:v>1169.958333333333</c:v>
                </c:pt>
                <c:pt idx="807">
                  <c:v>1170.958333333333</c:v>
                </c:pt>
                <c:pt idx="808">
                  <c:v>1171.958333333333</c:v>
                </c:pt>
                <c:pt idx="809">
                  <c:v>1174.958333333333</c:v>
                </c:pt>
                <c:pt idx="810">
                  <c:v>1175.958333333333</c:v>
                </c:pt>
                <c:pt idx="811">
                  <c:v>1176.958333333333</c:v>
                </c:pt>
                <c:pt idx="812">
                  <c:v>1177.958333333333</c:v>
                </c:pt>
                <c:pt idx="813">
                  <c:v>1178.958333333333</c:v>
                </c:pt>
                <c:pt idx="814">
                  <c:v>1181.958333333333</c:v>
                </c:pt>
                <c:pt idx="815">
                  <c:v>1182.958333333333</c:v>
                </c:pt>
                <c:pt idx="816">
                  <c:v>1183.958333333333</c:v>
                </c:pt>
                <c:pt idx="817">
                  <c:v>1184.958333333333</c:v>
                </c:pt>
                <c:pt idx="818">
                  <c:v>1185.958333333333</c:v>
                </c:pt>
                <c:pt idx="819">
                  <c:v>1188.958333333333</c:v>
                </c:pt>
                <c:pt idx="820">
                  <c:v>1189.958333333333</c:v>
                </c:pt>
                <c:pt idx="821">
                  <c:v>1190.958333333333</c:v>
                </c:pt>
                <c:pt idx="822">
                  <c:v>1191.958333333333</c:v>
                </c:pt>
                <c:pt idx="823">
                  <c:v>1195.958333333333</c:v>
                </c:pt>
                <c:pt idx="824">
                  <c:v>1196.958333333333</c:v>
                </c:pt>
                <c:pt idx="825">
                  <c:v>1197.958333333333</c:v>
                </c:pt>
                <c:pt idx="826">
                  <c:v>1198.958333333333</c:v>
                </c:pt>
                <c:pt idx="827">
                  <c:v>1199.958333333333</c:v>
                </c:pt>
                <c:pt idx="828">
                  <c:v>1202.958333333333</c:v>
                </c:pt>
                <c:pt idx="829">
                  <c:v>1203.958333333333</c:v>
                </c:pt>
                <c:pt idx="830">
                  <c:v>1204.958333333333</c:v>
                </c:pt>
                <c:pt idx="831">
                  <c:v>1205.958333333333</c:v>
                </c:pt>
                <c:pt idx="832">
                  <c:v>1206.958333333333</c:v>
                </c:pt>
                <c:pt idx="833">
                  <c:v>1209.958333333333</c:v>
                </c:pt>
                <c:pt idx="834">
                  <c:v>1210.958333333333</c:v>
                </c:pt>
                <c:pt idx="835">
                  <c:v>1211.958333333333</c:v>
                </c:pt>
                <c:pt idx="836">
                  <c:v>1212.958333333333</c:v>
                </c:pt>
                <c:pt idx="837">
                  <c:v>1213.958333333333</c:v>
                </c:pt>
                <c:pt idx="838">
                  <c:v>1216.958333333333</c:v>
                </c:pt>
                <c:pt idx="839">
                  <c:v>1217.958333333333</c:v>
                </c:pt>
                <c:pt idx="840">
                  <c:v>1218.958333333333</c:v>
                </c:pt>
                <c:pt idx="841">
                  <c:v>1219.958333333333</c:v>
                </c:pt>
                <c:pt idx="842">
                  <c:v>1220.958333333333</c:v>
                </c:pt>
                <c:pt idx="843">
                  <c:v>1223.958333333333</c:v>
                </c:pt>
                <c:pt idx="844">
                  <c:v>1224.958333333333</c:v>
                </c:pt>
                <c:pt idx="845">
                  <c:v>1225.958333333333</c:v>
                </c:pt>
                <c:pt idx="846">
                  <c:v>1226.958333333333</c:v>
                </c:pt>
                <c:pt idx="847">
                  <c:v>1227.958333333333</c:v>
                </c:pt>
                <c:pt idx="848">
                  <c:v>1230.958333333333</c:v>
                </c:pt>
                <c:pt idx="849">
                  <c:v>1231.958333333333</c:v>
                </c:pt>
                <c:pt idx="850">
                  <c:v>1232.958333333333</c:v>
                </c:pt>
                <c:pt idx="851">
                  <c:v>1233.958333333333</c:v>
                </c:pt>
                <c:pt idx="852">
                  <c:v>1234.958333333333</c:v>
                </c:pt>
                <c:pt idx="853">
                  <c:v>1238.958333333333</c:v>
                </c:pt>
                <c:pt idx="854">
                  <c:v>1239.958333333333</c:v>
                </c:pt>
                <c:pt idx="855">
                  <c:v>1240.958333333333</c:v>
                </c:pt>
                <c:pt idx="856">
                  <c:v>1241.958333333333</c:v>
                </c:pt>
                <c:pt idx="857">
                  <c:v>1244.958333333333</c:v>
                </c:pt>
                <c:pt idx="858">
                  <c:v>1245.958333333333</c:v>
                </c:pt>
                <c:pt idx="859">
                  <c:v>1246.958333333333</c:v>
                </c:pt>
                <c:pt idx="860">
                  <c:v>1247.958333333333</c:v>
                </c:pt>
                <c:pt idx="861">
                  <c:v>1248.958333333333</c:v>
                </c:pt>
                <c:pt idx="862">
                  <c:v>1251.958333333333</c:v>
                </c:pt>
                <c:pt idx="863">
                  <c:v>1252.958333333333</c:v>
                </c:pt>
                <c:pt idx="864">
                  <c:v>1253.958333333333</c:v>
                </c:pt>
                <c:pt idx="865">
                  <c:v>1254.958333333333</c:v>
                </c:pt>
                <c:pt idx="866">
                  <c:v>1255.958333333333</c:v>
                </c:pt>
                <c:pt idx="867">
                  <c:v>1258.958333333333</c:v>
                </c:pt>
                <c:pt idx="868">
                  <c:v>1259.958333333333</c:v>
                </c:pt>
                <c:pt idx="869">
                  <c:v>1260.958333333333</c:v>
                </c:pt>
                <c:pt idx="870">
                  <c:v>1261.958333333333</c:v>
                </c:pt>
                <c:pt idx="871">
                  <c:v>1262.958333333333</c:v>
                </c:pt>
                <c:pt idx="872">
                  <c:v>1265.958333333333</c:v>
                </c:pt>
                <c:pt idx="873">
                  <c:v>1266.958333333333</c:v>
                </c:pt>
                <c:pt idx="874">
                  <c:v>1267.958333333333</c:v>
                </c:pt>
                <c:pt idx="875">
                  <c:v>1268.958333333333</c:v>
                </c:pt>
                <c:pt idx="876">
                  <c:v>1269.958333333333</c:v>
                </c:pt>
                <c:pt idx="877">
                  <c:v>1272.958333333333</c:v>
                </c:pt>
                <c:pt idx="878">
                  <c:v>1273.958333333333</c:v>
                </c:pt>
                <c:pt idx="879">
                  <c:v>1274.958333333333</c:v>
                </c:pt>
                <c:pt idx="880">
                  <c:v>1275.958333333333</c:v>
                </c:pt>
                <c:pt idx="881">
                  <c:v>1279.958333333333</c:v>
                </c:pt>
                <c:pt idx="882">
                  <c:v>1280.958333333333</c:v>
                </c:pt>
                <c:pt idx="883">
                  <c:v>1281.958333333333</c:v>
                </c:pt>
                <c:pt idx="884">
                  <c:v>1282.958333333333</c:v>
                </c:pt>
                <c:pt idx="885">
                  <c:v>1283.958333333333</c:v>
                </c:pt>
                <c:pt idx="886">
                  <c:v>1286.958333333333</c:v>
                </c:pt>
                <c:pt idx="887">
                  <c:v>1287.958333333333</c:v>
                </c:pt>
                <c:pt idx="888">
                  <c:v>1288.958333333333</c:v>
                </c:pt>
                <c:pt idx="889">
                  <c:v>1289.958333333333</c:v>
                </c:pt>
                <c:pt idx="890">
                  <c:v>1290.958333333333</c:v>
                </c:pt>
                <c:pt idx="891">
                  <c:v>1293.958333333333</c:v>
                </c:pt>
                <c:pt idx="892">
                  <c:v>1294.958333333333</c:v>
                </c:pt>
                <c:pt idx="893">
                  <c:v>1295.958333333333</c:v>
                </c:pt>
                <c:pt idx="894">
                  <c:v>1296.958333333333</c:v>
                </c:pt>
                <c:pt idx="895">
                  <c:v>1297.958333333333</c:v>
                </c:pt>
                <c:pt idx="896">
                  <c:v>1300.958333333333</c:v>
                </c:pt>
                <c:pt idx="897">
                  <c:v>1301.958333333333</c:v>
                </c:pt>
                <c:pt idx="898">
                  <c:v>1302.958333333333</c:v>
                </c:pt>
                <c:pt idx="899">
                  <c:v>1303.958333333333</c:v>
                </c:pt>
                <c:pt idx="900">
                  <c:v>1304.958333333333</c:v>
                </c:pt>
                <c:pt idx="901">
                  <c:v>1307.958333333333</c:v>
                </c:pt>
                <c:pt idx="902">
                  <c:v>1308.958333333333</c:v>
                </c:pt>
                <c:pt idx="903">
                  <c:v>1309.958333333333</c:v>
                </c:pt>
                <c:pt idx="904">
                  <c:v>1310.958333333333</c:v>
                </c:pt>
                <c:pt idx="905">
                  <c:v>1311.958333333333</c:v>
                </c:pt>
                <c:pt idx="906">
                  <c:v>1314.958333333333</c:v>
                </c:pt>
                <c:pt idx="907">
                  <c:v>1315.958333333333</c:v>
                </c:pt>
                <c:pt idx="908">
                  <c:v>1316.958333333333</c:v>
                </c:pt>
                <c:pt idx="909">
                  <c:v>1317.958333333333</c:v>
                </c:pt>
                <c:pt idx="910">
                  <c:v>1318.958333333333</c:v>
                </c:pt>
                <c:pt idx="911">
                  <c:v>1321.958333333333</c:v>
                </c:pt>
                <c:pt idx="912">
                  <c:v>1322.958333333333</c:v>
                </c:pt>
                <c:pt idx="913">
                  <c:v>1323.958333333333</c:v>
                </c:pt>
                <c:pt idx="914">
                  <c:v>1324.958333333333</c:v>
                </c:pt>
                <c:pt idx="915">
                  <c:v>1325.958333333333</c:v>
                </c:pt>
                <c:pt idx="916">
                  <c:v>1328.958333333333</c:v>
                </c:pt>
                <c:pt idx="917">
                  <c:v>1329.958333333333</c:v>
                </c:pt>
                <c:pt idx="918">
                  <c:v>1330.958333333333</c:v>
                </c:pt>
                <c:pt idx="919">
                  <c:v>1331.958333333333</c:v>
                </c:pt>
                <c:pt idx="920">
                  <c:v>1332.958333333333</c:v>
                </c:pt>
                <c:pt idx="921">
                  <c:v>1335.958333333333</c:v>
                </c:pt>
                <c:pt idx="922">
                  <c:v>1336.958333333333</c:v>
                </c:pt>
                <c:pt idx="923">
                  <c:v>1337.958333333333</c:v>
                </c:pt>
                <c:pt idx="924">
                  <c:v>1338.958333333333</c:v>
                </c:pt>
                <c:pt idx="925">
                  <c:v>1339.958333333333</c:v>
                </c:pt>
                <c:pt idx="926">
                  <c:v>1343.958333333333</c:v>
                </c:pt>
                <c:pt idx="927">
                  <c:v>1344.958333333333</c:v>
                </c:pt>
                <c:pt idx="928">
                  <c:v>1345.958333333333</c:v>
                </c:pt>
                <c:pt idx="929">
                  <c:v>1346.958333333333</c:v>
                </c:pt>
                <c:pt idx="930">
                  <c:v>1349.958333333333</c:v>
                </c:pt>
                <c:pt idx="931">
                  <c:v>1350.958333333333</c:v>
                </c:pt>
                <c:pt idx="932">
                  <c:v>1351.958333333333</c:v>
                </c:pt>
                <c:pt idx="933">
                  <c:v>1352.958333333333</c:v>
                </c:pt>
                <c:pt idx="934">
                  <c:v>1353.958333333333</c:v>
                </c:pt>
                <c:pt idx="935">
                  <c:v>1356.958333333333</c:v>
                </c:pt>
                <c:pt idx="936">
                  <c:v>1357.958333333333</c:v>
                </c:pt>
                <c:pt idx="937">
                  <c:v>1358.958333333333</c:v>
                </c:pt>
                <c:pt idx="938">
                  <c:v>1359.958333333333</c:v>
                </c:pt>
                <c:pt idx="939">
                  <c:v>1360.958333333333</c:v>
                </c:pt>
                <c:pt idx="940">
                  <c:v>1363.958333333333</c:v>
                </c:pt>
                <c:pt idx="941">
                  <c:v>1364.958333333333</c:v>
                </c:pt>
                <c:pt idx="942">
                  <c:v>1365.958333333333</c:v>
                </c:pt>
                <c:pt idx="943">
                  <c:v>1366.958333333333</c:v>
                </c:pt>
                <c:pt idx="944">
                  <c:v>1367.958333333333</c:v>
                </c:pt>
                <c:pt idx="945">
                  <c:v>1370.958333333333</c:v>
                </c:pt>
                <c:pt idx="946">
                  <c:v>1371.958333333333</c:v>
                </c:pt>
                <c:pt idx="947">
                  <c:v>1372.958333333333</c:v>
                </c:pt>
                <c:pt idx="948">
                  <c:v>1373.958333333333</c:v>
                </c:pt>
                <c:pt idx="949">
                  <c:v>1374.958333333333</c:v>
                </c:pt>
                <c:pt idx="950">
                  <c:v>1377.958333333333</c:v>
                </c:pt>
                <c:pt idx="951">
                  <c:v>1378.958333333333</c:v>
                </c:pt>
                <c:pt idx="952">
                  <c:v>1379.958333333333</c:v>
                </c:pt>
                <c:pt idx="953">
                  <c:v>1380.958333333333</c:v>
                </c:pt>
                <c:pt idx="954">
                  <c:v>1381.958333333333</c:v>
                </c:pt>
                <c:pt idx="955">
                  <c:v>1384.958333333333</c:v>
                </c:pt>
                <c:pt idx="956">
                  <c:v>1385.958333333333</c:v>
                </c:pt>
                <c:pt idx="957">
                  <c:v>1386.958333333333</c:v>
                </c:pt>
                <c:pt idx="958">
                  <c:v>1387.958333333333</c:v>
                </c:pt>
                <c:pt idx="959">
                  <c:v>1388.958333333333</c:v>
                </c:pt>
                <c:pt idx="960">
                  <c:v>1391.958333333333</c:v>
                </c:pt>
                <c:pt idx="961">
                  <c:v>1392.958333333333</c:v>
                </c:pt>
                <c:pt idx="962">
                  <c:v>1393.958333333333</c:v>
                </c:pt>
                <c:pt idx="963">
                  <c:v>1394.958333333333</c:v>
                </c:pt>
                <c:pt idx="964">
                  <c:v>1395.958333333333</c:v>
                </c:pt>
                <c:pt idx="965">
                  <c:v>1399.0</c:v>
                </c:pt>
                <c:pt idx="966">
                  <c:v>1400.0</c:v>
                </c:pt>
                <c:pt idx="967">
                  <c:v>1401.0</c:v>
                </c:pt>
                <c:pt idx="968">
                  <c:v>1402.0</c:v>
                </c:pt>
                <c:pt idx="969">
                  <c:v>1403.0</c:v>
                </c:pt>
                <c:pt idx="970">
                  <c:v>1406.0</c:v>
                </c:pt>
                <c:pt idx="971">
                  <c:v>1407.0</c:v>
                </c:pt>
                <c:pt idx="972">
                  <c:v>1408.0</c:v>
                </c:pt>
                <c:pt idx="973">
                  <c:v>1409.0</c:v>
                </c:pt>
                <c:pt idx="974">
                  <c:v>1410.0</c:v>
                </c:pt>
                <c:pt idx="975">
                  <c:v>1413.0</c:v>
                </c:pt>
                <c:pt idx="976">
                  <c:v>1414.0</c:v>
                </c:pt>
                <c:pt idx="977">
                  <c:v>1415.0</c:v>
                </c:pt>
                <c:pt idx="978">
                  <c:v>1416.0</c:v>
                </c:pt>
                <c:pt idx="979">
                  <c:v>1417.0</c:v>
                </c:pt>
                <c:pt idx="980">
                  <c:v>1420.0</c:v>
                </c:pt>
                <c:pt idx="981">
                  <c:v>1421.0</c:v>
                </c:pt>
                <c:pt idx="982">
                  <c:v>1422.0</c:v>
                </c:pt>
                <c:pt idx="983">
                  <c:v>1424.0</c:v>
                </c:pt>
                <c:pt idx="984">
                  <c:v>1427.0</c:v>
                </c:pt>
                <c:pt idx="985">
                  <c:v>1428.0</c:v>
                </c:pt>
                <c:pt idx="986">
                  <c:v>1429.0</c:v>
                </c:pt>
                <c:pt idx="987">
                  <c:v>1430.0</c:v>
                </c:pt>
                <c:pt idx="988">
                  <c:v>1431.0</c:v>
                </c:pt>
                <c:pt idx="989">
                  <c:v>1434.0</c:v>
                </c:pt>
                <c:pt idx="990">
                  <c:v>1435.0</c:v>
                </c:pt>
                <c:pt idx="991">
                  <c:v>1436.0</c:v>
                </c:pt>
                <c:pt idx="992">
                  <c:v>1437.0</c:v>
                </c:pt>
                <c:pt idx="993">
                  <c:v>1438.0</c:v>
                </c:pt>
                <c:pt idx="994">
                  <c:v>1441.0</c:v>
                </c:pt>
                <c:pt idx="995">
                  <c:v>1442.0</c:v>
                </c:pt>
                <c:pt idx="996">
                  <c:v>1443.0</c:v>
                </c:pt>
                <c:pt idx="997">
                  <c:v>1444.0</c:v>
                </c:pt>
                <c:pt idx="998">
                  <c:v>1445.0</c:v>
                </c:pt>
                <c:pt idx="999">
                  <c:v>1448.0</c:v>
                </c:pt>
                <c:pt idx="1000">
                  <c:v>1449.0</c:v>
                </c:pt>
                <c:pt idx="1001">
                  <c:v>1450.0</c:v>
                </c:pt>
                <c:pt idx="1002">
                  <c:v>1451.0</c:v>
                </c:pt>
                <c:pt idx="1003">
                  <c:v>1455.0</c:v>
                </c:pt>
                <c:pt idx="1004">
                  <c:v>1456.0</c:v>
                </c:pt>
                <c:pt idx="1005">
                  <c:v>1457.0</c:v>
                </c:pt>
                <c:pt idx="1006">
                  <c:v>1458.0</c:v>
                </c:pt>
                <c:pt idx="1007">
                  <c:v>1462.0</c:v>
                </c:pt>
                <c:pt idx="1008">
                  <c:v>1463.0</c:v>
                </c:pt>
                <c:pt idx="1009">
                  <c:v>1464.0</c:v>
                </c:pt>
                <c:pt idx="1010">
                  <c:v>1465.0</c:v>
                </c:pt>
                <c:pt idx="1011">
                  <c:v>1466.0</c:v>
                </c:pt>
                <c:pt idx="1012">
                  <c:v>1469.0</c:v>
                </c:pt>
                <c:pt idx="1013">
                  <c:v>1470.0</c:v>
                </c:pt>
                <c:pt idx="1014">
                  <c:v>1471.0</c:v>
                </c:pt>
                <c:pt idx="1015">
                  <c:v>1472.0</c:v>
                </c:pt>
                <c:pt idx="1016">
                  <c:v>1473.0</c:v>
                </c:pt>
                <c:pt idx="1017">
                  <c:v>1477.0</c:v>
                </c:pt>
                <c:pt idx="1018">
                  <c:v>1478.0</c:v>
                </c:pt>
                <c:pt idx="1019">
                  <c:v>1479.0</c:v>
                </c:pt>
                <c:pt idx="1020">
                  <c:v>1480.0</c:v>
                </c:pt>
                <c:pt idx="1021">
                  <c:v>1483.0</c:v>
                </c:pt>
                <c:pt idx="1022">
                  <c:v>1484.0</c:v>
                </c:pt>
                <c:pt idx="1023">
                  <c:v>1485.0</c:v>
                </c:pt>
                <c:pt idx="1024">
                  <c:v>1486.0</c:v>
                </c:pt>
                <c:pt idx="1025">
                  <c:v>1487.0</c:v>
                </c:pt>
                <c:pt idx="1026">
                  <c:v>1490.0</c:v>
                </c:pt>
                <c:pt idx="1027">
                  <c:v>1491.0</c:v>
                </c:pt>
                <c:pt idx="1028">
                  <c:v>1492.0</c:v>
                </c:pt>
                <c:pt idx="1029">
                  <c:v>1493.0</c:v>
                </c:pt>
                <c:pt idx="1030">
                  <c:v>1494.0</c:v>
                </c:pt>
                <c:pt idx="1031">
                  <c:v>1497.0</c:v>
                </c:pt>
                <c:pt idx="1032">
                  <c:v>1498.0</c:v>
                </c:pt>
                <c:pt idx="1033">
                  <c:v>1499.0</c:v>
                </c:pt>
                <c:pt idx="1034">
                  <c:v>1500.0</c:v>
                </c:pt>
                <c:pt idx="1035">
                  <c:v>1501.0</c:v>
                </c:pt>
                <c:pt idx="1036">
                  <c:v>1505.0</c:v>
                </c:pt>
                <c:pt idx="1037">
                  <c:v>1506.0</c:v>
                </c:pt>
                <c:pt idx="1038">
                  <c:v>1507.0</c:v>
                </c:pt>
                <c:pt idx="1039">
                  <c:v>1508.0</c:v>
                </c:pt>
                <c:pt idx="1040">
                  <c:v>1511.0</c:v>
                </c:pt>
                <c:pt idx="1041">
                  <c:v>1512.0</c:v>
                </c:pt>
                <c:pt idx="1042">
                  <c:v>1513.0</c:v>
                </c:pt>
                <c:pt idx="1043">
                  <c:v>1514.0</c:v>
                </c:pt>
                <c:pt idx="1044">
                  <c:v>1515.0</c:v>
                </c:pt>
                <c:pt idx="1045">
                  <c:v>1518.0</c:v>
                </c:pt>
                <c:pt idx="1046">
                  <c:v>1519.0</c:v>
                </c:pt>
                <c:pt idx="1047">
                  <c:v>1520.0</c:v>
                </c:pt>
                <c:pt idx="1048">
                  <c:v>1521.0</c:v>
                </c:pt>
                <c:pt idx="1049">
                  <c:v>1522.0</c:v>
                </c:pt>
                <c:pt idx="1050">
                  <c:v>1525.0</c:v>
                </c:pt>
                <c:pt idx="1051">
                  <c:v>1526.0</c:v>
                </c:pt>
                <c:pt idx="1052">
                  <c:v>1527.0</c:v>
                </c:pt>
                <c:pt idx="1053">
                  <c:v>1528.0</c:v>
                </c:pt>
                <c:pt idx="1054">
                  <c:v>1529.0</c:v>
                </c:pt>
                <c:pt idx="1055">
                  <c:v>1531.958333333333</c:v>
                </c:pt>
                <c:pt idx="1056">
                  <c:v>1532.958333333333</c:v>
                </c:pt>
                <c:pt idx="1057">
                  <c:v>1533.958333333333</c:v>
                </c:pt>
                <c:pt idx="1058">
                  <c:v>1534.958333333333</c:v>
                </c:pt>
                <c:pt idx="1059">
                  <c:v>1535.958333333333</c:v>
                </c:pt>
                <c:pt idx="1060">
                  <c:v>1538.958333333333</c:v>
                </c:pt>
                <c:pt idx="1061">
                  <c:v>1539.958333333333</c:v>
                </c:pt>
                <c:pt idx="1062">
                  <c:v>1540.958333333333</c:v>
                </c:pt>
                <c:pt idx="1063">
                  <c:v>1541.958333333333</c:v>
                </c:pt>
                <c:pt idx="1064">
                  <c:v>1542.958333333333</c:v>
                </c:pt>
                <c:pt idx="1065">
                  <c:v>1545.958333333333</c:v>
                </c:pt>
                <c:pt idx="1066">
                  <c:v>1546.958333333333</c:v>
                </c:pt>
                <c:pt idx="1067">
                  <c:v>1547.958333333333</c:v>
                </c:pt>
                <c:pt idx="1068">
                  <c:v>1548.958333333333</c:v>
                </c:pt>
                <c:pt idx="1069">
                  <c:v>1552.958333333333</c:v>
                </c:pt>
                <c:pt idx="1070">
                  <c:v>1553.958333333333</c:v>
                </c:pt>
                <c:pt idx="1071">
                  <c:v>1554.958333333333</c:v>
                </c:pt>
                <c:pt idx="1072">
                  <c:v>1555.958333333333</c:v>
                </c:pt>
                <c:pt idx="1073">
                  <c:v>1556.958333333333</c:v>
                </c:pt>
                <c:pt idx="1074">
                  <c:v>1559.958333333333</c:v>
                </c:pt>
                <c:pt idx="1075">
                  <c:v>1560.958333333333</c:v>
                </c:pt>
                <c:pt idx="1076">
                  <c:v>1561.958333333333</c:v>
                </c:pt>
                <c:pt idx="1077">
                  <c:v>1562.958333333333</c:v>
                </c:pt>
                <c:pt idx="1078">
                  <c:v>1563.958333333333</c:v>
                </c:pt>
                <c:pt idx="1079">
                  <c:v>1566.958333333333</c:v>
                </c:pt>
                <c:pt idx="1080">
                  <c:v>1567.958333333333</c:v>
                </c:pt>
                <c:pt idx="1081">
                  <c:v>1568.958333333333</c:v>
                </c:pt>
                <c:pt idx="1082">
                  <c:v>1569.958333333333</c:v>
                </c:pt>
                <c:pt idx="1083">
                  <c:v>1570.958333333333</c:v>
                </c:pt>
                <c:pt idx="1084">
                  <c:v>1573.958333333333</c:v>
                </c:pt>
                <c:pt idx="1085">
                  <c:v>1574.958333333333</c:v>
                </c:pt>
                <c:pt idx="1086">
                  <c:v>1575.958333333333</c:v>
                </c:pt>
                <c:pt idx="1087">
                  <c:v>1576.958333333333</c:v>
                </c:pt>
                <c:pt idx="1088">
                  <c:v>1577.958333333333</c:v>
                </c:pt>
                <c:pt idx="1089">
                  <c:v>1580.958333333333</c:v>
                </c:pt>
                <c:pt idx="1090">
                  <c:v>1581.958333333333</c:v>
                </c:pt>
                <c:pt idx="1091">
                  <c:v>1582.958333333333</c:v>
                </c:pt>
                <c:pt idx="1092">
                  <c:v>1583.958333333333</c:v>
                </c:pt>
                <c:pt idx="1093">
                  <c:v>1584.958333333333</c:v>
                </c:pt>
                <c:pt idx="1094">
                  <c:v>1587.958333333333</c:v>
                </c:pt>
                <c:pt idx="1095">
                  <c:v>1588.958333333333</c:v>
                </c:pt>
                <c:pt idx="1096">
                  <c:v>1589.958333333333</c:v>
                </c:pt>
                <c:pt idx="1097">
                  <c:v>1590.958333333333</c:v>
                </c:pt>
                <c:pt idx="1098">
                  <c:v>1591.958333333333</c:v>
                </c:pt>
                <c:pt idx="1099">
                  <c:v>1594.958333333333</c:v>
                </c:pt>
                <c:pt idx="1100">
                  <c:v>1595.958333333333</c:v>
                </c:pt>
                <c:pt idx="1101">
                  <c:v>1596.958333333333</c:v>
                </c:pt>
                <c:pt idx="1102">
                  <c:v>1597.958333333333</c:v>
                </c:pt>
                <c:pt idx="1103">
                  <c:v>1598.958333333333</c:v>
                </c:pt>
                <c:pt idx="1104">
                  <c:v>1601.958333333333</c:v>
                </c:pt>
                <c:pt idx="1105">
                  <c:v>1602.958333333333</c:v>
                </c:pt>
                <c:pt idx="1106">
                  <c:v>1603.958333333333</c:v>
                </c:pt>
                <c:pt idx="1107">
                  <c:v>1604.958333333333</c:v>
                </c:pt>
                <c:pt idx="1108">
                  <c:v>1605.958333333333</c:v>
                </c:pt>
                <c:pt idx="1109">
                  <c:v>1609.958333333333</c:v>
                </c:pt>
                <c:pt idx="1110">
                  <c:v>1610.958333333333</c:v>
                </c:pt>
                <c:pt idx="1111">
                  <c:v>1611.958333333333</c:v>
                </c:pt>
                <c:pt idx="1112">
                  <c:v>1612.958333333333</c:v>
                </c:pt>
                <c:pt idx="1113">
                  <c:v>1615.958333333333</c:v>
                </c:pt>
                <c:pt idx="1114">
                  <c:v>1616.958333333333</c:v>
                </c:pt>
                <c:pt idx="1115">
                  <c:v>1617.958333333333</c:v>
                </c:pt>
                <c:pt idx="1116">
                  <c:v>1618.958333333333</c:v>
                </c:pt>
                <c:pt idx="1117">
                  <c:v>1619.958333333333</c:v>
                </c:pt>
                <c:pt idx="1118">
                  <c:v>1622.958333333333</c:v>
                </c:pt>
                <c:pt idx="1119">
                  <c:v>1623.958333333333</c:v>
                </c:pt>
                <c:pt idx="1120">
                  <c:v>1624.958333333333</c:v>
                </c:pt>
                <c:pt idx="1121">
                  <c:v>1625.958333333333</c:v>
                </c:pt>
                <c:pt idx="1122">
                  <c:v>1626.958333333333</c:v>
                </c:pt>
                <c:pt idx="1123">
                  <c:v>1629.958333333333</c:v>
                </c:pt>
                <c:pt idx="1124">
                  <c:v>1630.958333333333</c:v>
                </c:pt>
                <c:pt idx="1125">
                  <c:v>1631.958333333333</c:v>
                </c:pt>
                <c:pt idx="1126">
                  <c:v>1632.958333333333</c:v>
                </c:pt>
                <c:pt idx="1127">
                  <c:v>1633.958333333333</c:v>
                </c:pt>
                <c:pt idx="1128">
                  <c:v>1636.958333333333</c:v>
                </c:pt>
                <c:pt idx="1129">
                  <c:v>1637.958333333333</c:v>
                </c:pt>
                <c:pt idx="1130">
                  <c:v>1638.958333333333</c:v>
                </c:pt>
                <c:pt idx="1131">
                  <c:v>1639.958333333333</c:v>
                </c:pt>
                <c:pt idx="1132">
                  <c:v>1640.958333333333</c:v>
                </c:pt>
                <c:pt idx="1133">
                  <c:v>1644.958333333333</c:v>
                </c:pt>
                <c:pt idx="1134">
                  <c:v>1645.958333333333</c:v>
                </c:pt>
                <c:pt idx="1135">
                  <c:v>1646.958333333333</c:v>
                </c:pt>
                <c:pt idx="1136">
                  <c:v>1647.958333333333</c:v>
                </c:pt>
                <c:pt idx="1137">
                  <c:v>1650.958333333333</c:v>
                </c:pt>
                <c:pt idx="1138">
                  <c:v>1651.958333333333</c:v>
                </c:pt>
                <c:pt idx="1139">
                  <c:v>1652.958333333333</c:v>
                </c:pt>
                <c:pt idx="1140">
                  <c:v>1653.958333333333</c:v>
                </c:pt>
                <c:pt idx="1141">
                  <c:v>1654.958333333333</c:v>
                </c:pt>
                <c:pt idx="1142">
                  <c:v>1657.958333333333</c:v>
                </c:pt>
                <c:pt idx="1143">
                  <c:v>1658.958333333333</c:v>
                </c:pt>
                <c:pt idx="1144">
                  <c:v>1659.958333333333</c:v>
                </c:pt>
                <c:pt idx="1145">
                  <c:v>1660.958333333333</c:v>
                </c:pt>
                <c:pt idx="1146">
                  <c:v>1661.958333333333</c:v>
                </c:pt>
                <c:pt idx="1147">
                  <c:v>1664.958333333333</c:v>
                </c:pt>
                <c:pt idx="1148">
                  <c:v>1665.958333333333</c:v>
                </c:pt>
                <c:pt idx="1149">
                  <c:v>1666.958333333333</c:v>
                </c:pt>
                <c:pt idx="1150">
                  <c:v>1667.958333333333</c:v>
                </c:pt>
                <c:pt idx="1151">
                  <c:v>1668.958333333333</c:v>
                </c:pt>
                <c:pt idx="1152">
                  <c:v>1671.958333333333</c:v>
                </c:pt>
                <c:pt idx="1153">
                  <c:v>1672.958333333333</c:v>
                </c:pt>
                <c:pt idx="1154">
                  <c:v>1673.958333333333</c:v>
                </c:pt>
                <c:pt idx="1155">
                  <c:v>1674.958333333333</c:v>
                </c:pt>
                <c:pt idx="1156">
                  <c:v>1675.958333333333</c:v>
                </c:pt>
                <c:pt idx="1157">
                  <c:v>1678.958333333333</c:v>
                </c:pt>
                <c:pt idx="1158">
                  <c:v>1679.958333333333</c:v>
                </c:pt>
                <c:pt idx="1159">
                  <c:v>1680.958333333333</c:v>
                </c:pt>
                <c:pt idx="1160">
                  <c:v>1681.958333333333</c:v>
                </c:pt>
                <c:pt idx="1161">
                  <c:v>1682.958333333333</c:v>
                </c:pt>
                <c:pt idx="1162">
                  <c:v>1685.958333333333</c:v>
                </c:pt>
                <c:pt idx="1163">
                  <c:v>1686.958333333333</c:v>
                </c:pt>
                <c:pt idx="1164">
                  <c:v>1687.958333333333</c:v>
                </c:pt>
                <c:pt idx="1165">
                  <c:v>1688.958333333333</c:v>
                </c:pt>
                <c:pt idx="1166">
                  <c:v>1689.958333333333</c:v>
                </c:pt>
                <c:pt idx="1167">
                  <c:v>1692.958333333333</c:v>
                </c:pt>
                <c:pt idx="1168">
                  <c:v>1693.958333333333</c:v>
                </c:pt>
                <c:pt idx="1169">
                  <c:v>1694.958333333333</c:v>
                </c:pt>
                <c:pt idx="1170">
                  <c:v>1695.958333333333</c:v>
                </c:pt>
                <c:pt idx="1171">
                  <c:v>1696.958333333333</c:v>
                </c:pt>
                <c:pt idx="1172">
                  <c:v>1699.958333333333</c:v>
                </c:pt>
                <c:pt idx="1173">
                  <c:v>1700.958333333333</c:v>
                </c:pt>
                <c:pt idx="1174">
                  <c:v>1701.958333333333</c:v>
                </c:pt>
                <c:pt idx="1175">
                  <c:v>1702.958333333333</c:v>
                </c:pt>
                <c:pt idx="1176">
                  <c:v>1703.958333333333</c:v>
                </c:pt>
                <c:pt idx="1177">
                  <c:v>1707.958333333333</c:v>
                </c:pt>
                <c:pt idx="1178">
                  <c:v>1708.958333333333</c:v>
                </c:pt>
                <c:pt idx="1179">
                  <c:v>1709.958333333333</c:v>
                </c:pt>
                <c:pt idx="1180">
                  <c:v>1710.958333333333</c:v>
                </c:pt>
                <c:pt idx="1181">
                  <c:v>1713.958333333333</c:v>
                </c:pt>
                <c:pt idx="1182">
                  <c:v>1714.958333333333</c:v>
                </c:pt>
                <c:pt idx="1183">
                  <c:v>1715.958333333333</c:v>
                </c:pt>
                <c:pt idx="1184">
                  <c:v>1716.958333333333</c:v>
                </c:pt>
                <c:pt idx="1185">
                  <c:v>1717.958333333333</c:v>
                </c:pt>
                <c:pt idx="1186">
                  <c:v>1720.958333333333</c:v>
                </c:pt>
                <c:pt idx="1187">
                  <c:v>1721.958333333333</c:v>
                </c:pt>
                <c:pt idx="1188">
                  <c:v>1722.958333333333</c:v>
                </c:pt>
                <c:pt idx="1189">
                  <c:v>1723.958333333333</c:v>
                </c:pt>
                <c:pt idx="1190">
                  <c:v>1724.958333333333</c:v>
                </c:pt>
                <c:pt idx="1191">
                  <c:v>1727.958333333333</c:v>
                </c:pt>
                <c:pt idx="1192">
                  <c:v>1728.958333333333</c:v>
                </c:pt>
                <c:pt idx="1193">
                  <c:v>1729.958333333333</c:v>
                </c:pt>
                <c:pt idx="1194">
                  <c:v>1730.958333333333</c:v>
                </c:pt>
                <c:pt idx="1195">
                  <c:v>1731.958333333333</c:v>
                </c:pt>
                <c:pt idx="1196">
                  <c:v>1734.958333333333</c:v>
                </c:pt>
                <c:pt idx="1197">
                  <c:v>1735.958333333333</c:v>
                </c:pt>
                <c:pt idx="1198">
                  <c:v>1736.958333333333</c:v>
                </c:pt>
                <c:pt idx="1199">
                  <c:v>1737.958333333333</c:v>
                </c:pt>
                <c:pt idx="1200">
                  <c:v>1738.958333333333</c:v>
                </c:pt>
                <c:pt idx="1201">
                  <c:v>1741.958333333333</c:v>
                </c:pt>
                <c:pt idx="1202">
                  <c:v>1742.958333333333</c:v>
                </c:pt>
                <c:pt idx="1203">
                  <c:v>1743.958333333333</c:v>
                </c:pt>
                <c:pt idx="1204">
                  <c:v>1744.958333333333</c:v>
                </c:pt>
                <c:pt idx="1205">
                  <c:v>1745.958333333333</c:v>
                </c:pt>
                <c:pt idx="1206">
                  <c:v>1748.958333333333</c:v>
                </c:pt>
                <c:pt idx="1207">
                  <c:v>1749.958333333333</c:v>
                </c:pt>
                <c:pt idx="1208">
                  <c:v>1750.958333333333</c:v>
                </c:pt>
                <c:pt idx="1209">
                  <c:v>1751.958333333333</c:v>
                </c:pt>
                <c:pt idx="1210">
                  <c:v>1752.958333333333</c:v>
                </c:pt>
                <c:pt idx="1211">
                  <c:v>1755.958333333333</c:v>
                </c:pt>
                <c:pt idx="1212">
                  <c:v>1756.958333333333</c:v>
                </c:pt>
                <c:pt idx="1213">
                  <c:v>1757.958333333333</c:v>
                </c:pt>
                <c:pt idx="1214">
                  <c:v>1758.958333333333</c:v>
                </c:pt>
                <c:pt idx="1215">
                  <c:v>1759.958333333333</c:v>
                </c:pt>
                <c:pt idx="1216">
                  <c:v>1762.958333333333</c:v>
                </c:pt>
                <c:pt idx="1217">
                  <c:v>1763.958333333333</c:v>
                </c:pt>
                <c:pt idx="1218">
                  <c:v>1764.958333333333</c:v>
                </c:pt>
                <c:pt idx="1219">
                  <c:v>1765.958333333333</c:v>
                </c:pt>
                <c:pt idx="1220">
                  <c:v>1766.958333333333</c:v>
                </c:pt>
                <c:pt idx="1221">
                  <c:v>1770.0</c:v>
                </c:pt>
                <c:pt idx="1222">
                  <c:v>1771.0</c:v>
                </c:pt>
                <c:pt idx="1223">
                  <c:v>1772.0</c:v>
                </c:pt>
                <c:pt idx="1224">
                  <c:v>1773.0</c:v>
                </c:pt>
                <c:pt idx="1225">
                  <c:v>1774.0</c:v>
                </c:pt>
                <c:pt idx="1226">
                  <c:v>1777.0</c:v>
                </c:pt>
                <c:pt idx="1227">
                  <c:v>1778.0</c:v>
                </c:pt>
                <c:pt idx="1228">
                  <c:v>1779.0</c:v>
                </c:pt>
                <c:pt idx="1229">
                  <c:v>1780.0</c:v>
                </c:pt>
                <c:pt idx="1230">
                  <c:v>1781.0</c:v>
                </c:pt>
                <c:pt idx="1231">
                  <c:v>1784.0</c:v>
                </c:pt>
                <c:pt idx="1232">
                  <c:v>1785.0</c:v>
                </c:pt>
                <c:pt idx="1233">
                  <c:v>1786.0</c:v>
                </c:pt>
                <c:pt idx="1234">
                  <c:v>1788.0</c:v>
                </c:pt>
                <c:pt idx="1235">
                  <c:v>1791.0</c:v>
                </c:pt>
                <c:pt idx="1236">
                  <c:v>1792.0</c:v>
                </c:pt>
                <c:pt idx="1237">
                  <c:v>1793.0</c:v>
                </c:pt>
                <c:pt idx="1238">
                  <c:v>1794.0</c:v>
                </c:pt>
                <c:pt idx="1239">
                  <c:v>1795.0</c:v>
                </c:pt>
                <c:pt idx="1240">
                  <c:v>1798.0</c:v>
                </c:pt>
                <c:pt idx="1241">
                  <c:v>1799.0</c:v>
                </c:pt>
                <c:pt idx="1242">
                  <c:v>1800.0</c:v>
                </c:pt>
                <c:pt idx="1243">
                  <c:v>1801.0</c:v>
                </c:pt>
                <c:pt idx="1244">
                  <c:v>1802.0</c:v>
                </c:pt>
                <c:pt idx="1245">
                  <c:v>1805.0</c:v>
                </c:pt>
                <c:pt idx="1246">
                  <c:v>1806.0</c:v>
                </c:pt>
                <c:pt idx="1247">
                  <c:v>1807.0</c:v>
                </c:pt>
                <c:pt idx="1248">
                  <c:v>1808.0</c:v>
                </c:pt>
                <c:pt idx="1249">
                  <c:v>1809.0</c:v>
                </c:pt>
                <c:pt idx="1250">
                  <c:v>1812.0</c:v>
                </c:pt>
                <c:pt idx="1251">
                  <c:v>1813.0</c:v>
                </c:pt>
                <c:pt idx="1252">
                  <c:v>1814.0</c:v>
                </c:pt>
                <c:pt idx="1253">
                  <c:v>1815.0</c:v>
                </c:pt>
                <c:pt idx="1254">
                  <c:v>1819.0</c:v>
                </c:pt>
                <c:pt idx="1255">
                  <c:v>1820.0</c:v>
                </c:pt>
                <c:pt idx="1256">
                  <c:v>1821.0</c:v>
                </c:pt>
                <c:pt idx="1257">
                  <c:v>1822.0</c:v>
                </c:pt>
                <c:pt idx="1258">
                  <c:v>1823.0</c:v>
                </c:pt>
                <c:pt idx="1259">
                  <c:v>1826.0</c:v>
                </c:pt>
                <c:pt idx="1260">
                  <c:v>1827.0</c:v>
                </c:pt>
                <c:pt idx="1261">
                  <c:v>1828.0</c:v>
                </c:pt>
                <c:pt idx="1262">
                  <c:v>1829.0</c:v>
                </c:pt>
                <c:pt idx="1263">
                  <c:v>1830.0</c:v>
                </c:pt>
                <c:pt idx="1264">
                  <c:v>1833.0</c:v>
                </c:pt>
                <c:pt idx="1265">
                  <c:v>1834.0</c:v>
                </c:pt>
                <c:pt idx="1266">
                  <c:v>1835.0</c:v>
                </c:pt>
                <c:pt idx="1267">
                  <c:v>1836.0</c:v>
                </c:pt>
                <c:pt idx="1268">
                  <c:v>1837.0</c:v>
                </c:pt>
                <c:pt idx="1269">
                  <c:v>1841.0</c:v>
                </c:pt>
                <c:pt idx="1270">
                  <c:v>1842.0</c:v>
                </c:pt>
                <c:pt idx="1271">
                  <c:v>1843.0</c:v>
                </c:pt>
                <c:pt idx="1272">
                  <c:v>1844.0</c:v>
                </c:pt>
                <c:pt idx="1273">
                  <c:v>1847.0</c:v>
                </c:pt>
                <c:pt idx="1274">
                  <c:v>1848.0</c:v>
                </c:pt>
                <c:pt idx="1275">
                  <c:v>1849.0</c:v>
                </c:pt>
                <c:pt idx="1276">
                  <c:v>1850.0</c:v>
                </c:pt>
                <c:pt idx="1277">
                  <c:v>1851.0</c:v>
                </c:pt>
                <c:pt idx="1278">
                  <c:v>1854.0</c:v>
                </c:pt>
                <c:pt idx="1279">
                  <c:v>1855.0</c:v>
                </c:pt>
                <c:pt idx="1280">
                  <c:v>1856.0</c:v>
                </c:pt>
                <c:pt idx="1281">
                  <c:v>1857.0</c:v>
                </c:pt>
                <c:pt idx="1282">
                  <c:v>1858.0</c:v>
                </c:pt>
                <c:pt idx="1283">
                  <c:v>1861.0</c:v>
                </c:pt>
                <c:pt idx="1284">
                  <c:v>1862.0</c:v>
                </c:pt>
                <c:pt idx="1285">
                  <c:v>1863.0</c:v>
                </c:pt>
                <c:pt idx="1286">
                  <c:v>1864.0</c:v>
                </c:pt>
                <c:pt idx="1287">
                  <c:v>1865.0</c:v>
                </c:pt>
                <c:pt idx="1288">
                  <c:v>1868.0</c:v>
                </c:pt>
                <c:pt idx="1289">
                  <c:v>1869.0</c:v>
                </c:pt>
                <c:pt idx="1290">
                  <c:v>1870.0</c:v>
                </c:pt>
                <c:pt idx="1291">
                  <c:v>1871.0</c:v>
                </c:pt>
                <c:pt idx="1292">
                  <c:v>1872.0</c:v>
                </c:pt>
                <c:pt idx="1293">
                  <c:v>1876.0</c:v>
                </c:pt>
                <c:pt idx="1294">
                  <c:v>1877.0</c:v>
                </c:pt>
                <c:pt idx="1295">
                  <c:v>1878.0</c:v>
                </c:pt>
                <c:pt idx="1296">
                  <c:v>1879.0</c:v>
                </c:pt>
                <c:pt idx="1297">
                  <c:v>1882.0</c:v>
                </c:pt>
                <c:pt idx="1298">
                  <c:v>1883.0</c:v>
                </c:pt>
                <c:pt idx="1299">
                  <c:v>1884.0</c:v>
                </c:pt>
                <c:pt idx="1300">
                  <c:v>1885.0</c:v>
                </c:pt>
                <c:pt idx="1301">
                  <c:v>1886.0</c:v>
                </c:pt>
                <c:pt idx="1302">
                  <c:v>1889.0</c:v>
                </c:pt>
                <c:pt idx="1303">
                  <c:v>1890.0</c:v>
                </c:pt>
                <c:pt idx="1304">
                  <c:v>1891.0</c:v>
                </c:pt>
                <c:pt idx="1305">
                  <c:v>1892.0</c:v>
                </c:pt>
                <c:pt idx="1306">
                  <c:v>1893.0</c:v>
                </c:pt>
                <c:pt idx="1307">
                  <c:v>1895.958333333333</c:v>
                </c:pt>
                <c:pt idx="1308">
                  <c:v>1896.958333333333</c:v>
                </c:pt>
                <c:pt idx="1309">
                  <c:v>1897.958333333333</c:v>
                </c:pt>
                <c:pt idx="1310">
                  <c:v>1898.958333333333</c:v>
                </c:pt>
                <c:pt idx="1311">
                  <c:v>1899.958333333333</c:v>
                </c:pt>
                <c:pt idx="1312">
                  <c:v>1902.958333333333</c:v>
                </c:pt>
                <c:pt idx="1313">
                  <c:v>1903.958333333333</c:v>
                </c:pt>
                <c:pt idx="1314">
                  <c:v>1904.958333333333</c:v>
                </c:pt>
                <c:pt idx="1315">
                  <c:v>1905.958333333333</c:v>
                </c:pt>
                <c:pt idx="1316">
                  <c:v>1906.958333333333</c:v>
                </c:pt>
                <c:pt idx="1317">
                  <c:v>1909.958333333333</c:v>
                </c:pt>
                <c:pt idx="1318">
                  <c:v>1910.958333333333</c:v>
                </c:pt>
                <c:pt idx="1319">
                  <c:v>1911.958333333333</c:v>
                </c:pt>
                <c:pt idx="1320">
                  <c:v>1912.958333333333</c:v>
                </c:pt>
                <c:pt idx="1321">
                  <c:v>1913.958333333333</c:v>
                </c:pt>
                <c:pt idx="1322">
                  <c:v>1916.958333333333</c:v>
                </c:pt>
                <c:pt idx="1323">
                  <c:v>1917.958333333333</c:v>
                </c:pt>
                <c:pt idx="1324">
                  <c:v>1918.958333333333</c:v>
                </c:pt>
                <c:pt idx="1325">
                  <c:v>1919.958333333333</c:v>
                </c:pt>
                <c:pt idx="1326">
                  <c:v>1920.958333333333</c:v>
                </c:pt>
                <c:pt idx="1327">
                  <c:v>1923.958333333333</c:v>
                </c:pt>
                <c:pt idx="1328">
                  <c:v>1924.958333333333</c:v>
                </c:pt>
                <c:pt idx="1329">
                  <c:v>1925.958333333333</c:v>
                </c:pt>
                <c:pt idx="1330">
                  <c:v>1926.958333333333</c:v>
                </c:pt>
                <c:pt idx="1331">
                  <c:v>1927.958333333333</c:v>
                </c:pt>
                <c:pt idx="1332">
                  <c:v>1930.958333333333</c:v>
                </c:pt>
                <c:pt idx="1333">
                  <c:v>1931.958333333333</c:v>
                </c:pt>
                <c:pt idx="1334">
                  <c:v>1932.958333333333</c:v>
                </c:pt>
                <c:pt idx="1335">
                  <c:v>1933.958333333333</c:v>
                </c:pt>
                <c:pt idx="1336">
                  <c:v>1937.958333333333</c:v>
                </c:pt>
                <c:pt idx="1337">
                  <c:v>1938.958333333333</c:v>
                </c:pt>
                <c:pt idx="1338">
                  <c:v>1939.958333333333</c:v>
                </c:pt>
                <c:pt idx="1339">
                  <c:v>1940.958333333333</c:v>
                </c:pt>
                <c:pt idx="1340">
                  <c:v>1941.958333333333</c:v>
                </c:pt>
                <c:pt idx="1341">
                  <c:v>1944.958333333333</c:v>
                </c:pt>
                <c:pt idx="1342">
                  <c:v>1945.958333333333</c:v>
                </c:pt>
                <c:pt idx="1343">
                  <c:v>1946.958333333333</c:v>
                </c:pt>
                <c:pt idx="1344">
                  <c:v>1947.958333333333</c:v>
                </c:pt>
                <c:pt idx="1345">
                  <c:v>1948.958333333333</c:v>
                </c:pt>
                <c:pt idx="1346">
                  <c:v>1951.958333333333</c:v>
                </c:pt>
                <c:pt idx="1347">
                  <c:v>1952.958333333333</c:v>
                </c:pt>
                <c:pt idx="1348">
                  <c:v>1953.958333333333</c:v>
                </c:pt>
                <c:pt idx="1349">
                  <c:v>1954.958333333333</c:v>
                </c:pt>
                <c:pt idx="1350">
                  <c:v>1955.958333333333</c:v>
                </c:pt>
                <c:pt idx="1351">
                  <c:v>1958.958333333333</c:v>
                </c:pt>
                <c:pt idx="1352">
                  <c:v>1959.958333333333</c:v>
                </c:pt>
                <c:pt idx="1353">
                  <c:v>1960.958333333333</c:v>
                </c:pt>
                <c:pt idx="1354">
                  <c:v>1961.958333333333</c:v>
                </c:pt>
                <c:pt idx="1355">
                  <c:v>1962.958333333333</c:v>
                </c:pt>
                <c:pt idx="1356">
                  <c:v>1965.958333333333</c:v>
                </c:pt>
                <c:pt idx="1357">
                  <c:v>1966.958333333333</c:v>
                </c:pt>
                <c:pt idx="1358">
                  <c:v>1967.958333333333</c:v>
                </c:pt>
                <c:pt idx="1359">
                  <c:v>1968.958333333333</c:v>
                </c:pt>
                <c:pt idx="1360">
                  <c:v>1969.958333333333</c:v>
                </c:pt>
                <c:pt idx="1361">
                  <c:v>1973.958333333333</c:v>
                </c:pt>
                <c:pt idx="1362">
                  <c:v>1974.958333333333</c:v>
                </c:pt>
                <c:pt idx="1363">
                  <c:v>1975.958333333333</c:v>
                </c:pt>
                <c:pt idx="1364">
                  <c:v>1976.958333333333</c:v>
                </c:pt>
                <c:pt idx="1365">
                  <c:v>1979.958333333333</c:v>
                </c:pt>
                <c:pt idx="1366">
                  <c:v>1980.958333333333</c:v>
                </c:pt>
                <c:pt idx="1367">
                  <c:v>1981.958333333333</c:v>
                </c:pt>
                <c:pt idx="1368">
                  <c:v>1982.958333333333</c:v>
                </c:pt>
                <c:pt idx="1369">
                  <c:v>1983.958333333333</c:v>
                </c:pt>
                <c:pt idx="1370">
                  <c:v>1986.958333333333</c:v>
                </c:pt>
                <c:pt idx="1371">
                  <c:v>1987.958333333333</c:v>
                </c:pt>
                <c:pt idx="1372">
                  <c:v>1988.958333333333</c:v>
                </c:pt>
                <c:pt idx="1373">
                  <c:v>1989.958333333333</c:v>
                </c:pt>
                <c:pt idx="1374">
                  <c:v>1990.958333333333</c:v>
                </c:pt>
                <c:pt idx="1375">
                  <c:v>1993.958333333333</c:v>
                </c:pt>
                <c:pt idx="1376">
                  <c:v>1994.958333333333</c:v>
                </c:pt>
                <c:pt idx="1377">
                  <c:v>1995.958333333333</c:v>
                </c:pt>
                <c:pt idx="1378">
                  <c:v>1996.958333333333</c:v>
                </c:pt>
                <c:pt idx="1379">
                  <c:v>1997.958333333333</c:v>
                </c:pt>
                <c:pt idx="1380">
                  <c:v>2000.958333333333</c:v>
                </c:pt>
                <c:pt idx="1381">
                  <c:v>2001.958333333333</c:v>
                </c:pt>
                <c:pt idx="1382">
                  <c:v>2002.958333333333</c:v>
                </c:pt>
                <c:pt idx="1383">
                  <c:v>2003.958333333333</c:v>
                </c:pt>
                <c:pt idx="1384">
                  <c:v>2004.958333333333</c:v>
                </c:pt>
                <c:pt idx="1385">
                  <c:v>2008.958333333333</c:v>
                </c:pt>
                <c:pt idx="1386">
                  <c:v>2009.958333333333</c:v>
                </c:pt>
                <c:pt idx="1387">
                  <c:v>2010.958333333333</c:v>
                </c:pt>
                <c:pt idx="1388">
                  <c:v>2011.958333333333</c:v>
                </c:pt>
                <c:pt idx="1389">
                  <c:v>2014.958333333333</c:v>
                </c:pt>
                <c:pt idx="1390">
                  <c:v>2015.958333333333</c:v>
                </c:pt>
                <c:pt idx="1391">
                  <c:v>2016.958333333333</c:v>
                </c:pt>
                <c:pt idx="1392">
                  <c:v>2017.958333333333</c:v>
                </c:pt>
                <c:pt idx="1393">
                  <c:v>2018.958333333333</c:v>
                </c:pt>
                <c:pt idx="1394">
                  <c:v>2021.958333333333</c:v>
                </c:pt>
                <c:pt idx="1395">
                  <c:v>2022.958333333333</c:v>
                </c:pt>
                <c:pt idx="1396">
                  <c:v>2023.958333333333</c:v>
                </c:pt>
                <c:pt idx="1397">
                  <c:v>2024.958333333333</c:v>
                </c:pt>
                <c:pt idx="1398">
                  <c:v>2025.958333333333</c:v>
                </c:pt>
                <c:pt idx="1399">
                  <c:v>2028.958333333333</c:v>
                </c:pt>
                <c:pt idx="1400">
                  <c:v>2029.958333333333</c:v>
                </c:pt>
                <c:pt idx="1401">
                  <c:v>2030.958333333333</c:v>
                </c:pt>
                <c:pt idx="1402">
                  <c:v>2031.958333333333</c:v>
                </c:pt>
                <c:pt idx="1403">
                  <c:v>2032.958333333333</c:v>
                </c:pt>
                <c:pt idx="1404">
                  <c:v>2035.958333333333</c:v>
                </c:pt>
                <c:pt idx="1405">
                  <c:v>2036.958333333333</c:v>
                </c:pt>
                <c:pt idx="1406">
                  <c:v>2037.958333333333</c:v>
                </c:pt>
                <c:pt idx="1407">
                  <c:v>2038.958333333333</c:v>
                </c:pt>
                <c:pt idx="1408">
                  <c:v>2039.958333333333</c:v>
                </c:pt>
                <c:pt idx="1409">
                  <c:v>2042.958333333333</c:v>
                </c:pt>
                <c:pt idx="1410">
                  <c:v>2043.958333333333</c:v>
                </c:pt>
                <c:pt idx="1411">
                  <c:v>2044.958333333333</c:v>
                </c:pt>
                <c:pt idx="1412">
                  <c:v>2045.958333333333</c:v>
                </c:pt>
                <c:pt idx="1413">
                  <c:v>2046.958333333333</c:v>
                </c:pt>
                <c:pt idx="1414">
                  <c:v>2049.958333333333</c:v>
                </c:pt>
                <c:pt idx="1415">
                  <c:v>2050.958333333333</c:v>
                </c:pt>
                <c:pt idx="1416">
                  <c:v>2051.958333333333</c:v>
                </c:pt>
                <c:pt idx="1417">
                  <c:v>2052.958333333333</c:v>
                </c:pt>
                <c:pt idx="1418">
                  <c:v>2053.958333333333</c:v>
                </c:pt>
                <c:pt idx="1419">
                  <c:v>2056.958333333333</c:v>
                </c:pt>
                <c:pt idx="1420">
                  <c:v>2057.958333333333</c:v>
                </c:pt>
                <c:pt idx="1421">
                  <c:v>2058.958333333333</c:v>
                </c:pt>
                <c:pt idx="1422">
                  <c:v>2059.958333333333</c:v>
                </c:pt>
                <c:pt idx="1423">
                  <c:v>2060.958333333333</c:v>
                </c:pt>
                <c:pt idx="1424">
                  <c:v>2063.958333333333</c:v>
                </c:pt>
                <c:pt idx="1425">
                  <c:v>2064.958333333333</c:v>
                </c:pt>
                <c:pt idx="1426">
                  <c:v>2065.958333333333</c:v>
                </c:pt>
                <c:pt idx="1427">
                  <c:v>2066.958333333333</c:v>
                </c:pt>
                <c:pt idx="1428">
                  <c:v>2067.958333333333</c:v>
                </c:pt>
                <c:pt idx="1429">
                  <c:v>2071.958333333333</c:v>
                </c:pt>
                <c:pt idx="1430">
                  <c:v>2072.958333333333</c:v>
                </c:pt>
                <c:pt idx="1431">
                  <c:v>2073.958333333333</c:v>
                </c:pt>
                <c:pt idx="1432">
                  <c:v>2074.958333333333</c:v>
                </c:pt>
                <c:pt idx="1433">
                  <c:v>2077.958333333333</c:v>
                </c:pt>
                <c:pt idx="1434">
                  <c:v>2078.958333333333</c:v>
                </c:pt>
                <c:pt idx="1435">
                  <c:v>2079.958333333333</c:v>
                </c:pt>
                <c:pt idx="1436">
                  <c:v>2080.958333333333</c:v>
                </c:pt>
                <c:pt idx="1437">
                  <c:v>2081.958333333333</c:v>
                </c:pt>
                <c:pt idx="1438">
                  <c:v>2084.958333333333</c:v>
                </c:pt>
                <c:pt idx="1439">
                  <c:v>2085.958333333333</c:v>
                </c:pt>
                <c:pt idx="1440">
                  <c:v>2086.958333333333</c:v>
                </c:pt>
                <c:pt idx="1441">
                  <c:v>2087.958333333333</c:v>
                </c:pt>
                <c:pt idx="1442">
                  <c:v>2088.958333333333</c:v>
                </c:pt>
                <c:pt idx="1443">
                  <c:v>2091.958333333333</c:v>
                </c:pt>
                <c:pt idx="1444">
                  <c:v>2092.958333333333</c:v>
                </c:pt>
                <c:pt idx="1445">
                  <c:v>2093.958333333333</c:v>
                </c:pt>
                <c:pt idx="1446">
                  <c:v>2094.958333333333</c:v>
                </c:pt>
                <c:pt idx="1447">
                  <c:v>2095.958333333333</c:v>
                </c:pt>
                <c:pt idx="1448">
                  <c:v>2098.958333333333</c:v>
                </c:pt>
                <c:pt idx="1449">
                  <c:v>2099.958333333333</c:v>
                </c:pt>
                <c:pt idx="1450">
                  <c:v>2100.958333333333</c:v>
                </c:pt>
                <c:pt idx="1451">
                  <c:v>2101.958333333333</c:v>
                </c:pt>
                <c:pt idx="1452">
                  <c:v>2102.958333333333</c:v>
                </c:pt>
                <c:pt idx="1453">
                  <c:v>2105.958333333333</c:v>
                </c:pt>
                <c:pt idx="1454">
                  <c:v>2106.958333333333</c:v>
                </c:pt>
                <c:pt idx="1455">
                  <c:v>2107.958333333333</c:v>
                </c:pt>
                <c:pt idx="1456">
                  <c:v>2108.958333333333</c:v>
                </c:pt>
                <c:pt idx="1457">
                  <c:v>2109.958333333333</c:v>
                </c:pt>
                <c:pt idx="1458">
                  <c:v>2112.958333333333</c:v>
                </c:pt>
                <c:pt idx="1459">
                  <c:v>2113.958333333333</c:v>
                </c:pt>
                <c:pt idx="1460">
                  <c:v>2114.958333333333</c:v>
                </c:pt>
                <c:pt idx="1461">
                  <c:v>2115.958333333333</c:v>
                </c:pt>
                <c:pt idx="1462">
                  <c:v>2116.958333333333</c:v>
                </c:pt>
                <c:pt idx="1463">
                  <c:v>2119.958333333333</c:v>
                </c:pt>
                <c:pt idx="1464">
                  <c:v>2120.958333333333</c:v>
                </c:pt>
                <c:pt idx="1465">
                  <c:v>2121.958333333333</c:v>
                </c:pt>
                <c:pt idx="1466">
                  <c:v>2122.958333333333</c:v>
                </c:pt>
                <c:pt idx="1467">
                  <c:v>2123.958333333333</c:v>
                </c:pt>
                <c:pt idx="1468">
                  <c:v>2126.958333333333</c:v>
                </c:pt>
                <c:pt idx="1469">
                  <c:v>2127.958333333333</c:v>
                </c:pt>
                <c:pt idx="1470">
                  <c:v>2128.958333333333</c:v>
                </c:pt>
                <c:pt idx="1471">
                  <c:v>2129.958333333333</c:v>
                </c:pt>
                <c:pt idx="1472">
                  <c:v>2130.958333333333</c:v>
                </c:pt>
                <c:pt idx="1473">
                  <c:v>2134.0</c:v>
                </c:pt>
                <c:pt idx="1474">
                  <c:v>2135.0</c:v>
                </c:pt>
                <c:pt idx="1475">
                  <c:v>2136.0</c:v>
                </c:pt>
                <c:pt idx="1476">
                  <c:v>2137.0</c:v>
                </c:pt>
                <c:pt idx="1477">
                  <c:v>2138.0</c:v>
                </c:pt>
                <c:pt idx="1478">
                  <c:v>2141.0</c:v>
                </c:pt>
                <c:pt idx="1479">
                  <c:v>2142.0</c:v>
                </c:pt>
                <c:pt idx="1480">
                  <c:v>2143.0</c:v>
                </c:pt>
                <c:pt idx="1481">
                  <c:v>2144.0</c:v>
                </c:pt>
                <c:pt idx="1482">
                  <c:v>2145.0</c:v>
                </c:pt>
                <c:pt idx="1483">
                  <c:v>2148.0</c:v>
                </c:pt>
                <c:pt idx="1484">
                  <c:v>2149.0</c:v>
                </c:pt>
                <c:pt idx="1485">
                  <c:v>2150.0</c:v>
                </c:pt>
                <c:pt idx="1486">
                  <c:v>2152.0</c:v>
                </c:pt>
                <c:pt idx="1487">
                  <c:v>2155.0</c:v>
                </c:pt>
                <c:pt idx="1488">
                  <c:v>2156.0</c:v>
                </c:pt>
                <c:pt idx="1489">
                  <c:v>2157.0</c:v>
                </c:pt>
                <c:pt idx="1490">
                  <c:v>2158.0</c:v>
                </c:pt>
                <c:pt idx="1491">
                  <c:v>2159.0</c:v>
                </c:pt>
                <c:pt idx="1492">
                  <c:v>2162.0</c:v>
                </c:pt>
                <c:pt idx="1493">
                  <c:v>2163.0</c:v>
                </c:pt>
                <c:pt idx="1494">
                  <c:v>2164.0</c:v>
                </c:pt>
                <c:pt idx="1495">
                  <c:v>2165.0</c:v>
                </c:pt>
                <c:pt idx="1496">
                  <c:v>2166.0</c:v>
                </c:pt>
                <c:pt idx="1497">
                  <c:v>2169.0</c:v>
                </c:pt>
                <c:pt idx="1498">
                  <c:v>2170.0</c:v>
                </c:pt>
                <c:pt idx="1499">
                  <c:v>2171.0</c:v>
                </c:pt>
                <c:pt idx="1500">
                  <c:v>2172.0</c:v>
                </c:pt>
                <c:pt idx="1501">
                  <c:v>2173.0</c:v>
                </c:pt>
                <c:pt idx="1502">
                  <c:v>2176.0</c:v>
                </c:pt>
                <c:pt idx="1503">
                  <c:v>2177.0</c:v>
                </c:pt>
                <c:pt idx="1504">
                  <c:v>2178.0</c:v>
                </c:pt>
                <c:pt idx="1505">
                  <c:v>2179.0</c:v>
                </c:pt>
                <c:pt idx="1506">
                  <c:v>2180.0</c:v>
                </c:pt>
                <c:pt idx="1507">
                  <c:v>2184.0</c:v>
                </c:pt>
                <c:pt idx="1508">
                  <c:v>2185.0</c:v>
                </c:pt>
                <c:pt idx="1509">
                  <c:v>2186.0</c:v>
                </c:pt>
                <c:pt idx="1510">
                  <c:v>2187.0</c:v>
                </c:pt>
                <c:pt idx="1511">
                  <c:v>2191.0</c:v>
                </c:pt>
                <c:pt idx="1512">
                  <c:v>2192.0</c:v>
                </c:pt>
                <c:pt idx="1513">
                  <c:v>2193.0</c:v>
                </c:pt>
                <c:pt idx="1514">
                  <c:v>2194.0</c:v>
                </c:pt>
                <c:pt idx="1515">
                  <c:v>2197.0</c:v>
                </c:pt>
                <c:pt idx="1516">
                  <c:v>2198.0</c:v>
                </c:pt>
                <c:pt idx="1517">
                  <c:v>2199.0</c:v>
                </c:pt>
                <c:pt idx="1518">
                  <c:v>2200.0</c:v>
                </c:pt>
                <c:pt idx="1519">
                  <c:v>2201.0</c:v>
                </c:pt>
                <c:pt idx="1520">
                  <c:v>2205.0</c:v>
                </c:pt>
                <c:pt idx="1521">
                  <c:v>2206.0</c:v>
                </c:pt>
                <c:pt idx="1522">
                  <c:v>2207.0</c:v>
                </c:pt>
                <c:pt idx="1523">
                  <c:v>2208.0</c:v>
                </c:pt>
                <c:pt idx="1524">
                  <c:v>2211.0</c:v>
                </c:pt>
                <c:pt idx="1525">
                  <c:v>2212.0</c:v>
                </c:pt>
                <c:pt idx="1526">
                  <c:v>2213.0</c:v>
                </c:pt>
                <c:pt idx="1527">
                  <c:v>2214.0</c:v>
                </c:pt>
                <c:pt idx="1528">
                  <c:v>2215.0</c:v>
                </c:pt>
                <c:pt idx="1529">
                  <c:v>2218.0</c:v>
                </c:pt>
                <c:pt idx="1530">
                  <c:v>2219.0</c:v>
                </c:pt>
                <c:pt idx="1531">
                  <c:v>2220.0</c:v>
                </c:pt>
                <c:pt idx="1532">
                  <c:v>2221.0</c:v>
                </c:pt>
                <c:pt idx="1533">
                  <c:v>2222.0</c:v>
                </c:pt>
                <c:pt idx="1534">
                  <c:v>2225.0</c:v>
                </c:pt>
                <c:pt idx="1535">
                  <c:v>2226.0</c:v>
                </c:pt>
                <c:pt idx="1536">
                  <c:v>2227.0</c:v>
                </c:pt>
                <c:pt idx="1537">
                  <c:v>2228.0</c:v>
                </c:pt>
                <c:pt idx="1538">
                  <c:v>2229.0</c:v>
                </c:pt>
                <c:pt idx="1539">
                  <c:v>2232.0</c:v>
                </c:pt>
                <c:pt idx="1540">
                  <c:v>2233.0</c:v>
                </c:pt>
                <c:pt idx="1541">
                  <c:v>2234.0</c:v>
                </c:pt>
                <c:pt idx="1542">
                  <c:v>2235.0</c:v>
                </c:pt>
                <c:pt idx="1543">
                  <c:v>2236.0</c:v>
                </c:pt>
                <c:pt idx="1544">
                  <c:v>2240.0</c:v>
                </c:pt>
                <c:pt idx="1545">
                  <c:v>2241.0</c:v>
                </c:pt>
                <c:pt idx="1546">
                  <c:v>2242.0</c:v>
                </c:pt>
                <c:pt idx="1547">
                  <c:v>2243.0</c:v>
                </c:pt>
                <c:pt idx="1548">
                  <c:v>2246.0</c:v>
                </c:pt>
                <c:pt idx="1549">
                  <c:v>2247.0</c:v>
                </c:pt>
                <c:pt idx="1550">
                  <c:v>2248.0</c:v>
                </c:pt>
                <c:pt idx="1551">
                  <c:v>2249.0</c:v>
                </c:pt>
                <c:pt idx="1552">
                  <c:v>2250.0</c:v>
                </c:pt>
                <c:pt idx="1553">
                  <c:v>2253.0</c:v>
                </c:pt>
                <c:pt idx="1554">
                  <c:v>2254.0</c:v>
                </c:pt>
                <c:pt idx="1555">
                  <c:v>2255.0</c:v>
                </c:pt>
                <c:pt idx="1556">
                  <c:v>2256.0</c:v>
                </c:pt>
                <c:pt idx="1557">
                  <c:v>2257.0</c:v>
                </c:pt>
                <c:pt idx="1558">
                  <c:v>2259.958333333333</c:v>
                </c:pt>
                <c:pt idx="1559">
                  <c:v>2260.958333333333</c:v>
                </c:pt>
                <c:pt idx="1560">
                  <c:v>2261.958333333333</c:v>
                </c:pt>
                <c:pt idx="1561">
                  <c:v>2262.958333333333</c:v>
                </c:pt>
                <c:pt idx="1562">
                  <c:v>2263.958333333333</c:v>
                </c:pt>
                <c:pt idx="1563">
                  <c:v>2266.958333333333</c:v>
                </c:pt>
                <c:pt idx="1564">
                  <c:v>2267.958333333333</c:v>
                </c:pt>
                <c:pt idx="1565">
                  <c:v>2268.958333333333</c:v>
                </c:pt>
                <c:pt idx="1566">
                  <c:v>2269.958333333333</c:v>
                </c:pt>
                <c:pt idx="1567">
                  <c:v>2270.958333333333</c:v>
                </c:pt>
                <c:pt idx="1568">
                  <c:v>2273.958333333333</c:v>
                </c:pt>
                <c:pt idx="1569">
                  <c:v>2274.958333333333</c:v>
                </c:pt>
                <c:pt idx="1570">
                  <c:v>2275.958333333333</c:v>
                </c:pt>
                <c:pt idx="1571">
                  <c:v>2276.958333333333</c:v>
                </c:pt>
                <c:pt idx="1572">
                  <c:v>2277.958333333333</c:v>
                </c:pt>
                <c:pt idx="1573">
                  <c:v>2280.958333333333</c:v>
                </c:pt>
                <c:pt idx="1574">
                  <c:v>2281.958333333333</c:v>
                </c:pt>
                <c:pt idx="1575">
                  <c:v>2282.958333333333</c:v>
                </c:pt>
                <c:pt idx="1576">
                  <c:v>2283.958333333333</c:v>
                </c:pt>
                <c:pt idx="1577">
                  <c:v>2287.958333333333</c:v>
                </c:pt>
                <c:pt idx="1578">
                  <c:v>2288.958333333333</c:v>
                </c:pt>
                <c:pt idx="1579">
                  <c:v>2289.958333333333</c:v>
                </c:pt>
                <c:pt idx="1580">
                  <c:v>2290.958333333333</c:v>
                </c:pt>
                <c:pt idx="1581">
                  <c:v>2291.958333333333</c:v>
                </c:pt>
                <c:pt idx="1582">
                  <c:v>2294.958333333333</c:v>
                </c:pt>
                <c:pt idx="1583">
                  <c:v>2295.958333333333</c:v>
                </c:pt>
                <c:pt idx="1584">
                  <c:v>2296.958333333333</c:v>
                </c:pt>
                <c:pt idx="1585">
                  <c:v>2297.958333333333</c:v>
                </c:pt>
                <c:pt idx="1586">
                  <c:v>2298.958333333333</c:v>
                </c:pt>
                <c:pt idx="1587">
                  <c:v>2301.958333333333</c:v>
                </c:pt>
                <c:pt idx="1588">
                  <c:v>2302.958333333333</c:v>
                </c:pt>
                <c:pt idx="1589">
                  <c:v>2303.958333333333</c:v>
                </c:pt>
                <c:pt idx="1590">
                  <c:v>2304.958333333333</c:v>
                </c:pt>
                <c:pt idx="1591">
                  <c:v>2305.958333333333</c:v>
                </c:pt>
                <c:pt idx="1592">
                  <c:v>2308.958333333333</c:v>
                </c:pt>
                <c:pt idx="1593">
                  <c:v>2309.958333333333</c:v>
                </c:pt>
                <c:pt idx="1594">
                  <c:v>2310.958333333333</c:v>
                </c:pt>
                <c:pt idx="1595">
                  <c:v>2311.958333333333</c:v>
                </c:pt>
                <c:pt idx="1596">
                  <c:v>2312.958333333333</c:v>
                </c:pt>
                <c:pt idx="1597">
                  <c:v>2315.958333333333</c:v>
                </c:pt>
                <c:pt idx="1598">
                  <c:v>2316.958333333333</c:v>
                </c:pt>
                <c:pt idx="1599">
                  <c:v>2317.958333333333</c:v>
                </c:pt>
                <c:pt idx="1600">
                  <c:v>2318.958333333333</c:v>
                </c:pt>
                <c:pt idx="1601">
                  <c:v>2319.958333333333</c:v>
                </c:pt>
                <c:pt idx="1602">
                  <c:v>2322.958333333333</c:v>
                </c:pt>
                <c:pt idx="1603">
                  <c:v>2323.958333333333</c:v>
                </c:pt>
                <c:pt idx="1604">
                  <c:v>2324.958333333333</c:v>
                </c:pt>
                <c:pt idx="1605">
                  <c:v>2325.958333333333</c:v>
                </c:pt>
                <c:pt idx="1606">
                  <c:v>2326.958333333333</c:v>
                </c:pt>
                <c:pt idx="1607">
                  <c:v>2329.958333333333</c:v>
                </c:pt>
                <c:pt idx="1608">
                  <c:v>2330.958333333333</c:v>
                </c:pt>
                <c:pt idx="1609">
                  <c:v>2331.958333333333</c:v>
                </c:pt>
                <c:pt idx="1610">
                  <c:v>2332.958333333333</c:v>
                </c:pt>
                <c:pt idx="1611">
                  <c:v>2333.958333333333</c:v>
                </c:pt>
                <c:pt idx="1612">
                  <c:v>2337.958333333333</c:v>
                </c:pt>
                <c:pt idx="1613">
                  <c:v>2338.958333333333</c:v>
                </c:pt>
                <c:pt idx="1614">
                  <c:v>2339.958333333333</c:v>
                </c:pt>
                <c:pt idx="1615">
                  <c:v>2340.958333333333</c:v>
                </c:pt>
                <c:pt idx="1616">
                  <c:v>2343.958333333333</c:v>
                </c:pt>
                <c:pt idx="1617">
                  <c:v>2344.958333333333</c:v>
                </c:pt>
                <c:pt idx="1618">
                  <c:v>2345.958333333333</c:v>
                </c:pt>
                <c:pt idx="1619">
                  <c:v>2346.958333333333</c:v>
                </c:pt>
                <c:pt idx="1620">
                  <c:v>2347.958333333333</c:v>
                </c:pt>
                <c:pt idx="1621">
                  <c:v>2350.958333333333</c:v>
                </c:pt>
                <c:pt idx="1622">
                  <c:v>2351.958333333333</c:v>
                </c:pt>
                <c:pt idx="1623">
                  <c:v>2352.958333333333</c:v>
                </c:pt>
                <c:pt idx="1624">
                  <c:v>2353.958333333333</c:v>
                </c:pt>
                <c:pt idx="1625">
                  <c:v>2354.958333333333</c:v>
                </c:pt>
                <c:pt idx="1626">
                  <c:v>2357.958333333333</c:v>
                </c:pt>
                <c:pt idx="1627">
                  <c:v>2358.958333333333</c:v>
                </c:pt>
                <c:pt idx="1628">
                  <c:v>2359.958333333333</c:v>
                </c:pt>
                <c:pt idx="1629">
                  <c:v>2360.958333333333</c:v>
                </c:pt>
                <c:pt idx="1630">
                  <c:v>2361.958333333333</c:v>
                </c:pt>
                <c:pt idx="1631">
                  <c:v>2364.958333333333</c:v>
                </c:pt>
                <c:pt idx="1632">
                  <c:v>2365.958333333333</c:v>
                </c:pt>
                <c:pt idx="1633">
                  <c:v>2366.958333333333</c:v>
                </c:pt>
                <c:pt idx="1634">
                  <c:v>2367.958333333333</c:v>
                </c:pt>
                <c:pt idx="1635">
                  <c:v>2368.958333333333</c:v>
                </c:pt>
                <c:pt idx="1636">
                  <c:v>2371.958333333333</c:v>
                </c:pt>
                <c:pt idx="1637">
                  <c:v>2372.958333333333</c:v>
                </c:pt>
                <c:pt idx="1638">
                  <c:v>2374.958333333333</c:v>
                </c:pt>
                <c:pt idx="1639">
                  <c:v>2375.958333333333</c:v>
                </c:pt>
                <c:pt idx="1640">
                  <c:v>2378.958333333333</c:v>
                </c:pt>
                <c:pt idx="1641">
                  <c:v>2379.958333333333</c:v>
                </c:pt>
                <c:pt idx="1642">
                  <c:v>2380.958333333333</c:v>
                </c:pt>
                <c:pt idx="1643">
                  <c:v>2381.958333333333</c:v>
                </c:pt>
                <c:pt idx="1644">
                  <c:v>2382.958333333333</c:v>
                </c:pt>
                <c:pt idx="1645">
                  <c:v>2385.958333333333</c:v>
                </c:pt>
                <c:pt idx="1646">
                  <c:v>2386.958333333333</c:v>
                </c:pt>
                <c:pt idx="1647">
                  <c:v>2387.958333333333</c:v>
                </c:pt>
                <c:pt idx="1648">
                  <c:v>2388.958333333333</c:v>
                </c:pt>
                <c:pt idx="1649">
                  <c:v>2389.958333333333</c:v>
                </c:pt>
                <c:pt idx="1650">
                  <c:v>2392.958333333333</c:v>
                </c:pt>
                <c:pt idx="1651">
                  <c:v>2393.958333333333</c:v>
                </c:pt>
                <c:pt idx="1652">
                  <c:v>2394.958333333333</c:v>
                </c:pt>
                <c:pt idx="1653">
                  <c:v>2395.958333333333</c:v>
                </c:pt>
                <c:pt idx="1654">
                  <c:v>2396.958333333333</c:v>
                </c:pt>
                <c:pt idx="1655">
                  <c:v>2399.958333333333</c:v>
                </c:pt>
                <c:pt idx="1656">
                  <c:v>2400.958333333333</c:v>
                </c:pt>
                <c:pt idx="1657">
                  <c:v>2401.958333333333</c:v>
                </c:pt>
                <c:pt idx="1658">
                  <c:v>2402.958333333333</c:v>
                </c:pt>
                <c:pt idx="1659">
                  <c:v>2403.958333333333</c:v>
                </c:pt>
                <c:pt idx="1660">
                  <c:v>2406.958333333333</c:v>
                </c:pt>
                <c:pt idx="1661">
                  <c:v>2407.958333333333</c:v>
                </c:pt>
                <c:pt idx="1662">
                  <c:v>2408.958333333333</c:v>
                </c:pt>
                <c:pt idx="1663">
                  <c:v>2409.958333333333</c:v>
                </c:pt>
                <c:pt idx="1664">
                  <c:v>2410.958333333333</c:v>
                </c:pt>
                <c:pt idx="1665">
                  <c:v>2413.958333333333</c:v>
                </c:pt>
                <c:pt idx="1666">
                  <c:v>2414.958333333333</c:v>
                </c:pt>
                <c:pt idx="1667">
                  <c:v>2415.958333333333</c:v>
                </c:pt>
                <c:pt idx="1668">
                  <c:v>2416.958333333333</c:v>
                </c:pt>
                <c:pt idx="1669">
                  <c:v>2417.958333333333</c:v>
                </c:pt>
                <c:pt idx="1670">
                  <c:v>2420.958333333333</c:v>
                </c:pt>
                <c:pt idx="1671">
                  <c:v>2421.958333333333</c:v>
                </c:pt>
                <c:pt idx="1672">
                  <c:v>2422.958333333333</c:v>
                </c:pt>
                <c:pt idx="1673">
                  <c:v>2423.958333333333</c:v>
                </c:pt>
                <c:pt idx="1674">
                  <c:v>2424.958333333333</c:v>
                </c:pt>
                <c:pt idx="1675">
                  <c:v>2427.958333333333</c:v>
                </c:pt>
                <c:pt idx="1676">
                  <c:v>2428.958333333333</c:v>
                </c:pt>
                <c:pt idx="1677">
                  <c:v>2429.958333333333</c:v>
                </c:pt>
                <c:pt idx="1678">
                  <c:v>2430.958333333333</c:v>
                </c:pt>
                <c:pt idx="1679">
                  <c:v>2431.958333333333</c:v>
                </c:pt>
                <c:pt idx="1680">
                  <c:v>2435.958333333333</c:v>
                </c:pt>
                <c:pt idx="1681">
                  <c:v>2436.958333333333</c:v>
                </c:pt>
                <c:pt idx="1682">
                  <c:v>2437.958333333333</c:v>
                </c:pt>
                <c:pt idx="1683">
                  <c:v>2438.958333333333</c:v>
                </c:pt>
                <c:pt idx="1684">
                  <c:v>2441.958333333333</c:v>
                </c:pt>
                <c:pt idx="1685">
                  <c:v>2442.958333333333</c:v>
                </c:pt>
                <c:pt idx="1686">
                  <c:v>2443.958333333333</c:v>
                </c:pt>
                <c:pt idx="1687">
                  <c:v>2444.958333333333</c:v>
                </c:pt>
                <c:pt idx="1688">
                  <c:v>2445.958333333333</c:v>
                </c:pt>
                <c:pt idx="1689">
                  <c:v>2448.958333333333</c:v>
                </c:pt>
                <c:pt idx="1690">
                  <c:v>2449.958333333333</c:v>
                </c:pt>
                <c:pt idx="1691">
                  <c:v>2450.958333333333</c:v>
                </c:pt>
                <c:pt idx="1692">
                  <c:v>2451.958333333333</c:v>
                </c:pt>
                <c:pt idx="1693">
                  <c:v>2452.958333333333</c:v>
                </c:pt>
                <c:pt idx="1694">
                  <c:v>2455.958333333333</c:v>
                </c:pt>
                <c:pt idx="1695">
                  <c:v>2456.958333333333</c:v>
                </c:pt>
                <c:pt idx="1696">
                  <c:v>2457.958333333333</c:v>
                </c:pt>
                <c:pt idx="1697">
                  <c:v>2458.958333333333</c:v>
                </c:pt>
                <c:pt idx="1698">
                  <c:v>2459.958333333333</c:v>
                </c:pt>
                <c:pt idx="1699">
                  <c:v>2462.958333333333</c:v>
                </c:pt>
                <c:pt idx="1700">
                  <c:v>2463.958333333333</c:v>
                </c:pt>
                <c:pt idx="1701">
                  <c:v>2464.958333333333</c:v>
                </c:pt>
                <c:pt idx="1702">
                  <c:v>2465.958333333333</c:v>
                </c:pt>
                <c:pt idx="1703">
                  <c:v>2466.958333333333</c:v>
                </c:pt>
                <c:pt idx="1704">
                  <c:v>2469.958333333333</c:v>
                </c:pt>
                <c:pt idx="1705">
                  <c:v>2470.958333333333</c:v>
                </c:pt>
                <c:pt idx="1706">
                  <c:v>2471.958333333333</c:v>
                </c:pt>
                <c:pt idx="1707">
                  <c:v>2472.958333333333</c:v>
                </c:pt>
                <c:pt idx="1708">
                  <c:v>2473.958333333333</c:v>
                </c:pt>
                <c:pt idx="1709">
                  <c:v>2476.958333333333</c:v>
                </c:pt>
                <c:pt idx="1710">
                  <c:v>2477.958333333333</c:v>
                </c:pt>
                <c:pt idx="1711">
                  <c:v>2478.958333333333</c:v>
                </c:pt>
                <c:pt idx="1712">
                  <c:v>2479.958333333333</c:v>
                </c:pt>
                <c:pt idx="1713">
                  <c:v>2480.958333333333</c:v>
                </c:pt>
                <c:pt idx="1714">
                  <c:v>2483.958333333333</c:v>
                </c:pt>
                <c:pt idx="1715">
                  <c:v>2484.958333333333</c:v>
                </c:pt>
                <c:pt idx="1716">
                  <c:v>2485.958333333333</c:v>
                </c:pt>
                <c:pt idx="1717">
                  <c:v>2486.958333333333</c:v>
                </c:pt>
                <c:pt idx="1718">
                  <c:v>2487.958333333333</c:v>
                </c:pt>
                <c:pt idx="1719">
                  <c:v>2492.958333333333</c:v>
                </c:pt>
                <c:pt idx="1720">
                  <c:v>2493.958333333333</c:v>
                </c:pt>
                <c:pt idx="1721">
                  <c:v>2494.958333333333</c:v>
                </c:pt>
                <c:pt idx="1722">
                  <c:v>2498.0</c:v>
                </c:pt>
                <c:pt idx="1723">
                  <c:v>2499.0</c:v>
                </c:pt>
                <c:pt idx="1724">
                  <c:v>2500.0</c:v>
                </c:pt>
                <c:pt idx="1725">
                  <c:v>2501.0</c:v>
                </c:pt>
                <c:pt idx="1726">
                  <c:v>2502.0</c:v>
                </c:pt>
                <c:pt idx="1727">
                  <c:v>2505.0</c:v>
                </c:pt>
                <c:pt idx="1728">
                  <c:v>2506.0</c:v>
                </c:pt>
                <c:pt idx="1729">
                  <c:v>2507.0</c:v>
                </c:pt>
                <c:pt idx="1730">
                  <c:v>2508.0</c:v>
                </c:pt>
                <c:pt idx="1731">
                  <c:v>2509.0</c:v>
                </c:pt>
                <c:pt idx="1732">
                  <c:v>2512.0</c:v>
                </c:pt>
                <c:pt idx="1733">
                  <c:v>2513.0</c:v>
                </c:pt>
                <c:pt idx="1734">
                  <c:v>2514.0</c:v>
                </c:pt>
                <c:pt idx="1735">
                  <c:v>2516.0</c:v>
                </c:pt>
                <c:pt idx="1736">
                  <c:v>2519.0</c:v>
                </c:pt>
                <c:pt idx="1737">
                  <c:v>2520.0</c:v>
                </c:pt>
                <c:pt idx="1738">
                  <c:v>2521.0</c:v>
                </c:pt>
                <c:pt idx="1739">
                  <c:v>2522.0</c:v>
                </c:pt>
                <c:pt idx="1740">
                  <c:v>2523.0</c:v>
                </c:pt>
                <c:pt idx="1741">
                  <c:v>2526.0</c:v>
                </c:pt>
                <c:pt idx="1742">
                  <c:v>2527.0</c:v>
                </c:pt>
                <c:pt idx="1743">
                  <c:v>2528.0</c:v>
                </c:pt>
                <c:pt idx="1744">
                  <c:v>2529.0</c:v>
                </c:pt>
                <c:pt idx="1745">
                  <c:v>2530.0</c:v>
                </c:pt>
                <c:pt idx="1746">
                  <c:v>2533.0</c:v>
                </c:pt>
                <c:pt idx="1747">
                  <c:v>2534.0</c:v>
                </c:pt>
                <c:pt idx="1748">
                  <c:v>2535.0</c:v>
                </c:pt>
                <c:pt idx="1749">
                  <c:v>2536.0</c:v>
                </c:pt>
                <c:pt idx="1750">
                  <c:v>2537.0</c:v>
                </c:pt>
                <c:pt idx="1751">
                  <c:v>2540.0</c:v>
                </c:pt>
                <c:pt idx="1752">
                  <c:v>2541.0</c:v>
                </c:pt>
                <c:pt idx="1753">
                  <c:v>2542.0</c:v>
                </c:pt>
                <c:pt idx="1754">
                  <c:v>2543.0</c:v>
                </c:pt>
                <c:pt idx="1755">
                  <c:v>2544.0</c:v>
                </c:pt>
                <c:pt idx="1756">
                  <c:v>2547.0</c:v>
                </c:pt>
                <c:pt idx="1757">
                  <c:v>2549.0</c:v>
                </c:pt>
                <c:pt idx="1758">
                  <c:v>2550.0</c:v>
                </c:pt>
                <c:pt idx="1759">
                  <c:v>2551.0</c:v>
                </c:pt>
                <c:pt idx="1760">
                  <c:v>2554.0</c:v>
                </c:pt>
                <c:pt idx="1761">
                  <c:v>2556.0</c:v>
                </c:pt>
                <c:pt idx="1762">
                  <c:v>2557.0</c:v>
                </c:pt>
                <c:pt idx="1763">
                  <c:v>2558.0</c:v>
                </c:pt>
                <c:pt idx="1764">
                  <c:v>2561.0</c:v>
                </c:pt>
                <c:pt idx="1765">
                  <c:v>2562.0</c:v>
                </c:pt>
                <c:pt idx="1766">
                  <c:v>2563.0</c:v>
                </c:pt>
                <c:pt idx="1767">
                  <c:v>2564.0</c:v>
                </c:pt>
                <c:pt idx="1768">
                  <c:v>2565.0</c:v>
                </c:pt>
                <c:pt idx="1769">
                  <c:v>2568.0</c:v>
                </c:pt>
                <c:pt idx="1770">
                  <c:v>2569.0</c:v>
                </c:pt>
                <c:pt idx="1771">
                  <c:v>2570.0</c:v>
                </c:pt>
                <c:pt idx="1772">
                  <c:v>2571.0</c:v>
                </c:pt>
                <c:pt idx="1773">
                  <c:v>2572.0</c:v>
                </c:pt>
                <c:pt idx="1774">
                  <c:v>2576.0</c:v>
                </c:pt>
                <c:pt idx="1775">
                  <c:v>2577.0</c:v>
                </c:pt>
                <c:pt idx="1776">
                  <c:v>2578.0</c:v>
                </c:pt>
                <c:pt idx="1777">
                  <c:v>2579.0</c:v>
                </c:pt>
                <c:pt idx="1778">
                  <c:v>2582.0</c:v>
                </c:pt>
                <c:pt idx="1779">
                  <c:v>2583.0</c:v>
                </c:pt>
                <c:pt idx="1780">
                  <c:v>2584.0</c:v>
                </c:pt>
                <c:pt idx="1781">
                  <c:v>2585.0</c:v>
                </c:pt>
                <c:pt idx="1782">
                  <c:v>2586.0</c:v>
                </c:pt>
                <c:pt idx="1783">
                  <c:v>2589.0</c:v>
                </c:pt>
                <c:pt idx="1784">
                  <c:v>2590.0</c:v>
                </c:pt>
                <c:pt idx="1785">
                  <c:v>2591.0</c:v>
                </c:pt>
                <c:pt idx="1786">
                  <c:v>2592.0</c:v>
                </c:pt>
                <c:pt idx="1787">
                  <c:v>2593.0</c:v>
                </c:pt>
                <c:pt idx="1788">
                  <c:v>2596.0</c:v>
                </c:pt>
                <c:pt idx="1789">
                  <c:v>2597.0</c:v>
                </c:pt>
                <c:pt idx="1790">
                  <c:v>2598.0</c:v>
                </c:pt>
                <c:pt idx="1791">
                  <c:v>2599.0</c:v>
                </c:pt>
                <c:pt idx="1792">
                  <c:v>2600.0</c:v>
                </c:pt>
                <c:pt idx="1793">
                  <c:v>2604.0</c:v>
                </c:pt>
                <c:pt idx="1794">
                  <c:v>2605.0</c:v>
                </c:pt>
                <c:pt idx="1795">
                  <c:v>2606.0</c:v>
                </c:pt>
                <c:pt idx="1796">
                  <c:v>2607.0</c:v>
                </c:pt>
                <c:pt idx="1797">
                  <c:v>2610.0</c:v>
                </c:pt>
                <c:pt idx="1798">
                  <c:v>2611.0</c:v>
                </c:pt>
                <c:pt idx="1799">
                  <c:v>2612.0</c:v>
                </c:pt>
                <c:pt idx="1800">
                  <c:v>2613.0</c:v>
                </c:pt>
                <c:pt idx="1801">
                  <c:v>2614.0</c:v>
                </c:pt>
                <c:pt idx="1802">
                  <c:v>2617.0</c:v>
                </c:pt>
                <c:pt idx="1803">
                  <c:v>2618.0</c:v>
                </c:pt>
                <c:pt idx="1804">
                  <c:v>2619.0</c:v>
                </c:pt>
                <c:pt idx="1805">
                  <c:v>2620.0</c:v>
                </c:pt>
                <c:pt idx="1806">
                  <c:v>2621.0</c:v>
                </c:pt>
                <c:pt idx="1807">
                  <c:v>2623.958333333333</c:v>
                </c:pt>
                <c:pt idx="1808">
                  <c:v>2624.958333333333</c:v>
                </c:pt>
                <c:pt idx="1809">
                  <c:v>2625.958333333333</c:v>
                </c:pt>
                <c:pt idx="1810">
                  <c:v>2626.958333333333</c:v>
                </c:pt>
                <c:pt idx="1811">
                  <c:v>2627.958333333333</c:v>
                </c:pt>
                <c:pt idx="1812">
                  <c:v>2630.958333333333</c:v>
                </c:pt>
                <c:pt idx="1813">
                  <c:v>2631.958333333333</c:v>
                </c:pt>
                <c:pt idx="1814">
                  <c:v>2632.958333333333</c:v>
                </c:pt>
                <c:pt idx="1815">
                  <c:v>2633.958333333333</c:v>
                </c:pt>
                <c:pt idx="1816">
                  <c:v>2634.958333333333</c:v>
                </c:pt>
                <c:pt idx="1817">
                  <c:v>2637.958333333333</c:v>
                </c:pt>
                <c:pt idx="1818">
                  <c:v>2638.958333333333</c:v>
                </c:pt>
                <c:pt idx="1819">
                  <c:v>2639.958333333333</c:v>
                </c:pt>
                <c:pt idx="1820">
                  <c:v>2640.958333333333</c:v>
                </c:pt>
                <c:pt idx="1821">
                  <c:v>2644.958333333333</c:v>
                </c:pt>
                <c:pt idx="1822">
                  <c:v>2645.958333333333</c:v>
                </c:pt>
                <c:pt idx="1823">
                  <c:v>2646.958333333333</c:v>
                </c:pt>
                <c:pt idx="1824">
                  <c:v>2647.958333333333</c:v>
                </c:pt>
                <c:pt idx="1825">
                  <c:v>2648.958333333333</c:v>
                </c:pt>
                <c:pt idx="1826">
                  <c:v>2651.958333333333</c:v>
                </c:pt>
                <c:pt idx="1827">
                  <c:v>2652.958333333333</c:v>
                </c:pt>
                <c:pt idx="1828">
                  <c:v>2653.958333333333</c:v>
                </c:pt>
                <c:pt idx="1829">
                  <c:v>2654.958333333333</c:v>
                </c:pt>
                <c:pt idx="1830">
                  <c:v>2655.958333333333</c:v>
                </c:pt>
                <c:pt idx="1831">
                  <c:v>2658.958333333333</c:v>
                </c:pt>
                <c:pt idx="1832">
                  <c:v>2659.958333333333</c:v>
                </c:pt>
                <c:pt idx="1833">
                  <c:v>2660.958333333333</c:v>
                </c:pt>
                <c:pt idx="1834">
                  <c:v>2661.958333333333</c:v>
                </c:pt>
                <c:pt idx="1835">
                  <c:v>2662.958333333333</c:v>
                </c:pt>
                <c:pt idx="1836">
                  <c:v>2665.958333333333</c:v>
                </c:pt>
                <c:pt idx="1837">
                  <c:v>2666.958333333333</c:v>
                </c:pt>
                <c:pt idx="1838">
                  <c:v>2667.958333333333</c:v>
                </c:pt>
                <c:pt idx="1839">
                  <c:v>2668.958333333333</c:v>
                </c:pt>
                <c:pt idx="1840">
                  <c:v>2669.958333333333</c:v>
                </c:pt>
                <c:pt idx="1841">
                  <c:v>2672.958333333333</c:v>
                </c:pt>
                <c:pt idx="1842">
                  <c:v>2673.958333333333</c:v>
                </c:pt>
                <c:pt idx="1843">
                  <c:v>2674.958333333333</c:v>
                </c:pt>
                <c:pt idx="1844">
                  <c:v>2675.958333333333</c:v>
                </c:pt>
                <c:pt idx="1845">
                  <c:v>2676.958333333333</c:v>
                </c:pt>
                <c:pt idx="1846">
                  <c:v>2679.958333333333</c:v>
                </c:pt>
                <c:pt idx="1847">
                  <c:v>2680.958333333333</c:v>
                </c:pt>
                <c:pt idx="1848">
                  <c:v>2681.958333333333</c:v>
                </c:pt>
                <c:pt idx="1849">
                  <c:v>2682.958333333333</c:v>
                </c:pt>
                <c:pt idx="1850">
                  <c:v>2683.958333333333</c:v>
                </c:pt>
                <c:pt idx="1851">
                  <c:v>2686.958333333333</c:v>
                </c:pt>
                <c:pt idx="1852">
                  <c:v>2687.958333333333</c:v>
                </c:pt>
                <c:pt idx="1853">
                  <c:v>2688.958333333333</c:v>
                </c:pt>
                <c:pt idx="1854">
                  <c:v>2689.958333333333</c:v>
                </c:pt>
                <c:pt idx="1855">
                  <c:v>2690.958333333333</c:v>
                </c:pt>
                <c:pt idx="1856">
                  <c:v>2693.958333333333</c:v>
                </c:pt>
                <c:pt idx="1857">
                  <c:v>2694.958333333333</c:v>
                </c:pt>
                <c:pt idx="1858">
                  <c:v>2695.958333333333</c:v>
                </c:pt>
                <c:pt idx="1859">
                  <c:v>2696.958333333333</c:v>
                </c:pt>
                <c:pt idx="1860">
                  <c:v>2697.958333333333</c:v>
                </c:pt>
                <c:pt idx="1861">
                  <c:v>2701.958333333333</c:v>
                </c:pt>
                <c:pt idx="1862">
                  <c:v>2702.958333333333</c:v>
                </c:pt>
                <c:pt idx="1863">
                  <c:v>2703.958333333333</c:v>
                </c:pt>
                <c:pt idx="1864">
                  <c:v>2704.958333333333</c:v>
                </c:pt>
                <c:pt idx="1865">
                  <c:v>2707.958333333333</c:v>
                </c:pt>
                <c:pt idx="1866">
                  <c:v>2708.958333333333</c:v>
                </c:pt>
                <c:pt idx="1867">
                  <c:v>2709.958333333333</c:v>
                </c:pt>
                <c:pt idx="1868">
                  <c:v>2710.958333333333</c:v>
                </c:pt>
                <c:pt idx="1869">
                  <c:v>2711.958333333333</c:v>
                </c:pt>
                <c:pt idx="1870">
                  <c:v>2714.958333333333</c:v>
                </c:pt>
                <c:pt idx="1871">
                  <c:v>2715.958333333333</c:v>
                </c:pt>
                <c:pt idx="1872">
                  <c:v>2716.958333333333</c:v>
                </c:pt>
                <c:pt idx="1873">
                  <c:v>2717.958333333333</c:v>
                </c:pt>
                <c:pt idx="1874">
                  <c:v>2718.958333333333</c:v>
                </c:pt>
                <c:pt idx="1875">
                  <c:v>2721.958333333333</c:v>
                </c:pt>
                <c:pt idx="1876">
                  <c:v>2722.958333333333</c:v>
                </c:pt>
                <c:pt idx="1877">
                  <c:v>2723.958333333333</c:v>
                </c:pt>
                <c:pt idx="1878">
                  <c:v>2724.958333333333</c:v>
                </c:pt>
                <c:pt idx="1879">
                  <c:v>2725.958333333333</c:v>
                </c:pt>
                <c:pt idx="1880">
                  <c:v>2728.958333333333</c:v>
                </c:pt>
                <c:pt idx="1881">
                  <c:v>2729.958333333333</c:v>
                </c:pt>
                <c:pt idx="1882">
                  <c:v>2730.958333333333</c:v>
                </c:pt>
                <c:pt idx="1883">
                  <c:v>2731.958333333333</c:v>
                </c:pt>
                <c:pt idx="1884">
                  <c:v>2732.958333333333</c:v>
                </c:pt>
                <c:pt idx="1885">
                  <c:v>2735.958333333333</c:v>
                </c:pt>
                <c:pt idx="1886">
                  <c:v>2736.958333333333</c:v>
                </c:pt>
                <c:pt idx="1887">
                  <c:v>2737.958333333333</c:v>
                </c:pt>
                <c:pt idx="1888">
                  <c:v>2739.958333333333</c:v>
                </c:pt>
                <c:pt idx="1889">
                  <c:v>2742.958333333333</c:v>
                </c:pt>
                <c:pt idx="1890">
                  <c:v>2743.958333333333</c:v>
                </c:pt>
                <c:pt idx="1891">
                  <c:v>2744.958333333333</c:v>
                </c:pt>
                <c:pt idx="1892">
                  <c:v>2745.958333333333</c:v>
                </c:pt>
                <c:pt idx="1893">
                  <c:v>2746.958333333333</c:v>
                </c:pt>
                <c:pt idx="1894">
                  <c:v>2749.958333333333</c:v>
                </c:pt>
                <c:pt idx="1895">
                  <c:v>2750.958333333333</c:v>
                </c:pt>
                <c:pt idx="1896">
                  <c:v>2751.958333333333</c:v>
                </c:pt>
                <c:pt idx="1897">
                  <c:v>2752.958333333333</c:v>
                </c:pt>
                <c:pt idx="1898">
                  <c:v>2753.958333333333</c:v>
                </c:pt>
                <c:pt idx="1899">
                  <c:v>2756.958333333333</c:v>
                </c:pt>
                <c:pt idx="1900">
                  <c:v>2757.958333333333</c:v>
                </c:pt>
                <c:pt idx="1901">
                  <c:v>2758.958333333333</c:v>
                </c:pt>
                <c:pt idx="1902">
                  <c:v>2759.958333333333</c:v>
                </c:pt>
                <c:pt idx="1903">
                  <c:v>2760.958333333333</c:v>
                </c:pt>
                <c:pt idx="1904">
                  <c:v>2763.958333333333</c:v>
                </c:pt>
                <c:pt idx="1905">
                  <c:v>2764.958333333333</c:v>
                </c:pt>
                <c:pt idx="1906">
                  <c:v>2765.958333333333</c:v>
                </c:pt>
                <c:pt idx="1907">
                  <c:v>2766.958333333333</c:v>
                </c:pt>
                <c:pt idx="1908">
                  <c:v>2767.958333333333</c:v>
                </c:pt>
                <c:pt idx="1909">
                  <c:v>2770.958333333333</c:v>
                </c:pt>
                <c:pt idx="1910">
                  <c:v>2771.958333333333</c:v>
                </c:pt>
                <c:pt idx="1911">
                  <c:v>2772.958333333333</c:v>
                </c:pt>
                <c:pt idx="1912">
                  <c:v>2773.958333333333</c:v>
                </c:pt>
                <c:pt idx="1913">
                  <c:v>2774.958333333333</c:v>
                </c:pt>
                <c:pt idx="1914">
                  <c:v>2777.958333333333</c:v>
                </c:pt>
                <c:pt idx="1915">
                  <c:v>2778.958333333333</c:v>
                </c:pt>
                <c:pt idx="1916">
                  <c:v>2779.958333333333</c:v>
                </c:pt>
                <c:pt idx="1917">
                  <c:v>2780.958333333333</c:v>
                </c:pt>
                <c:pt idx="1918">
                  <c:v>2781.958333333333</c:v>
                </c:pt>
                <c:pt idx="1919">
                  <c:v>2784.958333333333</c:v>
                </c:pt>
                <c:pt idx="1920">
                  <c:v>2785.958333333333</c:v>
                </c:pt>
                <c:pt idx="1921">
                  <c:v>2786.958333333333</c:v>
                </c:pt>
                <c:pt idx="1922">
                  <c:v>2787.958333333333</c:v>
                </c:pt>
                <c:pt idx="1923">
                  <c:v>2788.958333333333</c:v>
                </c:pt>
                <c:pt idx="1924">
                  <c:v>2791.958333333333</c:v>
                </c:pt>
                <c:pt idx="1925">
                  <c:v>2792.958333333333</c:v>
                </c:pt>
                <c:pt idx="1926">
                  <c:v>2793.958333333333</c:v>
                </c:pt>
                <c:pt idx="1927">
                  <c:v>2794.958333333333</c:v>
                </c:pt>
                <c:pt idx="1928">
                  <c:v>2795.958333333333</c:v>
                </c:pt>
                <c:pt idx="1929">
                  <c:v>2799.958333333333</c:v>
                </c:pt>
                <c:pt idx="1930">
                  <c:v>2800.958333333333</c:v>
                </c:pt>
                <c:pt idx="1931">
                  <c:v>2801.958333333333</c:v>
                </c:pt>
                <c:pt idx="1932">
                  <c:v>2802.958333333333</c:v>
                </c:pt>
                <c:pt idx="1933">
                  <c:v>2805.958333333333</c:v>
                </c:pt>
                <c:pt idx="1934">
                  <c:v>2806.958333333333</c:v>
                </c:pt>
                <c:pt idx="1935">
                  <c:v>2807.958333333333</c:v>
                </c:pt>
                <c:pt idx="1936">
                  <c:v>2808.958333333333</c:v>
                </c:pt>
                <c:pt idx="1937">
                  <c:v>2809.958333333333</c:v>
                </c:pt>
                <c:pt idx="1938">
                  <c:v>2812.958333333333</c:v>
                </c:pt>
                <c:pt idx="1939">
                  <c:v>2813.958333333333</c:v>
                </c:pt>
                <c:pt idx="1940">
                  <c:v>2814.958333333333</c:v>
                </c:pt>
                <c:pt idx="1941">
                  <c:v>2815.958333333333</c:v>
                </c:pt>
                <c:pt idx="1942">
                  <c:v>2816.958333333333</c:v>
                </c:pt>
                <c:pt idx="1943">
                  <c:v>2819.958333333333</c:v>
                </c:pt>
                <c:pt idx="1944">
                  <c:v>2820.958333333333</c:v>
                </c:pt>
                <c:pt idx="1945">
                  <c:v>2821.958333333333</c:v>
                </c:pt>
                <c:pt idx="1946">
                  <c:v>2822.958333333333</c:v>
                </c:pt>
                <c:pt idx="1947">
                  <c:v>2823.958333333333</c:v>
                </c:pt>
                <c:pt idx="1948">
                  <c:v>2826.958333333333</c:v>
                </c:pt>
                <c:pt idx="1949">
                  <c:v>2827.958333333333</c:v>
                </c:pt>
                <c:pt idx="1950">
                  <c:v>2828.958333333333</c:v>
                </c:pt>
                <c:pt idx="1951">
                  <c:v>2829.958333333333</c:v>
                </c:pt>
                <c:pt idx="1952">
                  <c:v>2830.958333333333</c:v>
                </c:pt>
                <c:pt idx="1953">
                  <c:v>2833.958333333333</c:v>
                </c:pt>
                <c:pt idx="1954">
                  <c:v>2834.958333333333</c:v>
                </c:pt>
                <c:pt idx="1955">
                  <c:v>2835.958333333333</c:v>
                </c:pt>
                <c:pt idx="1956">
                  <c:v>2836.958333333333</c:v>
                </c:pt>
                <c:pt idx="1957">
                  <c:v>2837.958333333333</c:v>
                </c:pt>
                <c:pt idx="1958">
                  <c:v>2840.958333333333</c:v>
                </c:pt>
                <c:pt idx="1959">
                  <c:v>2841.958333333333</c:v>
                </c:pt>
                <c:pt idx="1960">
                  <c:v>2842.958333333333</c:v>
                </c:pt>
                <c:pt idx="1961">
                  <c:v>2843.958333333333</c:v>
                </c:pt>
                <c:pt idx="1962">
                  <c:v>2844.958333333333</c:v>
                </c:pt>
                <c:pt idx="1963">
                  <c:v>2847.958333333333</c:v>
                </c:pt>
                <c:pt idx="1964">
                  <c:v>2848.958333333333</c:v>
                </c:pt>
                <c:pt idx="1965">
                  <c:v>2849.958333333333</c:v>
                </c:pt>
                <c:pt idx="1966">
                  <c:v>2850.958333333333</c:v>
                </c:pt>
                <c:pt idx="1967">
                  <c:v>2851.958333333333</c:v>
                </c:pt>
                <c:pt idx="1968">
                  <c:v>2854.958333333333</c:v>
                </c:pt>
                <c:pt idx="1969">
                  <c:v>2855.958333333333</c:v>
                </c:pt>
                <c:pt idx="1970">
                  <c:v>2856.958333333333</c:v>
                </c:pt>
                <c:pt idx="1971">
                  <c:v>2857.958333333333</c:v>
                </c:pt>
                <c:pt idx="1972">
                  <c:v>2858.958333333333</c:v>
                </c:pt>
                <c:pt idx="1973">
                  <c:v>2862.0</c:v>
                </c:pt>
                <c:pt idx="1974">
                  <c:v>2863.0</c:v>
                </c:pt>
                <c:pt idx="1975">
                  <c:v>2864.0</c:v>
                </c:pt>
                <c:pt idx="1976">
                  <c:v>2865.0</c:v>
                </c:pt>
                <c:pt idx="1977">
                  <c:v>2866.0</c:v>
                </c:pt>
                <c:pt idx="1978">
                  <c:v>2869.0</c:v>
                </c:pt>
                <c:pt idx="1979">
                  <c:v>2870.0</c:v>
                </c:pt>
                <c:pt idx="1980">
                  <c:v>2871.0</c:v>
                </c:pt>
                <c:pt idx="1981">
                  <c:v>2872.0</c:v>
                </c:pt>
                <c:pt idx="1982">
                  <c:v>2873.0</c:v>
                </c:pt>
                <c:pt idx="1983">
                  <c:v>2876.0</c:v>
                </c:pt>
                <c:pt idx="1984">
                  <c:v>2877.0</c:v>
                </c:pt>
                <c:pt idx="1985">
                  <c:v>2878.0</c:v>
                </c:pt>
                <c:pt idx="1986">
                  <c:v>2879.0</c:v>
                </c:pt>
                <c:pt idx="1987">
                  <c:v>2880.0</c:v>
                </c:pt>
                <c:pt idx="1988">
                  <c:v>2883.0</c:v>
                </c:pt>
                <c:pt idx="1989">
                  <c:v>2884.0</c:v>
                </c:pt>
                <c:pt idx="1990">
                  <c:v>2885.0</c:v>
                </c:pt>
                <c:pt idx="1991">
                  <c:v>2887.0</c:v>
                </c:pt>
                <c:pt idx="1992">
                  <c:v>2890.0</c:v>
                </c:pt>
                <c:pt idx="1993">
                  <c:v>2891.0</c:v>
                </c:pt>
                <c:pt idx="1994">
                  <c:v>2892.0</c:v>
                </c:pt>
                <c:pt idx="1995">
                  <c:v>2893.0</c:v>
                </c:pt>
                <c:pt idx="1996">
                  <c:v>2894.0</c:v>
                </c:pt>
                <c:pt idx="1997">
                  <c:v>2897.0</c:v>
                </c:pt>
                <c:pt idx="1998">
                  <c:v>2898.0</c:v>
                </c:pt>
                <c:pt idx="1999">
                  <c:v>2899.0</c:v>
                </c:pt>
                <c:pt idx="2000">
                  <c:v>2900.0</c:v>
                </c:pt>
                <c:pt idx="2001">
                  <c:v>2901.0</c:v>
                </c:pt>
                <c:pt idx="2002">
                  <c:v>2904.0</c:v>
                </c:pt>
                <c:pt idx="2003">
                  <c:v>2905.0</c:v>
                </c:pt>
                <c:pt idx="2004">
                  <c:v>2906.0</c:v>
                </c:pt>
                <c:pt idx="2005">
                  <c:v>2907.0</c:v>
                </c:pt>
                <c:pt idx="2006">
                  <c:v>2908.0</c:v>
                </c:pt>
                <c:pt idx="2007">
                  <c:v>2911.0</c:v>
                </c:pt>
                <c:pt idx="2008">
                  <c:v>2912.0</c:v>
                </c:pt>
                <c:pt idx="2009">
                  <c:v>2914.0</c:v>
                </c:pt>
                <c:pt idx="2010">
                  <c:v>2915.0</c:v>
                </c:pt>
                <c:pt idx="2011">
                  <c:v>2918.0</c:v>
                </c:pt>
                <c:pt idx="2012">
                  <c:v>2919.0</c:v>
                </c:pt>
                <c:pt idx="2013">
                  <c:v>2921.0</c:v>
                </c:pt>
                <c:pt idx="2014">
                  <c:v>2922.0</c:v>
                </c:pt>
                <c:pt idx="2015">
                  <c:v>2925.0</c:v>
                </c:pt>
                <c:pt idx="2016">
                  <c:v>2926.0</c:v>
                </c:pt>
                <c:pt idx="2017">
                  <c:v>2927.0</c:v>
                </c:pt>
                <c:pt idx="2018">
                  <c:v>2928.0</c:v>
                </c:pt>
                <c:pt idx="2019">
                  <c:v>2929.0</c:v>
                </c:pt>
                <c:pt idx="2020">
                  <c:v>2932.0</c:v>
                </c:pt>
                <c:pt idx="2021">
                  <c:v>2933.0</c:v>
                </c:pt>
                <c:pt idx="2022">
                  <c:v>2934.0</c:v>
                </c:pt>
                <c:pt idx="2023">
                  <c:v>2935.0</c:v>
                </c:pt>
                <c:pt idx="2024">
                  <c:v>2936.0</c:v>
                </c:pt>
                <c:pt idx="2025">
                  <c:v>2940.0</c:v>
                </c:pt>
                <c:pt idx="2026">
                  <c:v>2941.0</c:v>
                </c:pt>
                <c:pt idx="2027">
                  <c:v>2942.0</c:v>
                </c:pt>
                <c:pt idx="2028">
                  <c:v>2943.0</c:v>
                </c:pt>
                <c:pt idx="2029">
                  <c:v>2946.0</c:v>
                </c:pt>
                <c:pt idx="2030">
                  <c:v>2947.0</c:v>
                </c:pt>
                <c:pt idx="2031">
                  <c:v>2948.0</c:v>
                </c:pt>
                <c:pt idx="2032">
                  <c:v>2949.0</c:v>
                </c:pt>
                <c:pt idx="2033">
                  <c:v>2950.0</c:v>
                </c:pt>
                <c:pt idx="2034">
                  <c:v>2953.0</c:v>
                </c:pt>
                <c:pt idx="2035">
                  <c:v>2954.0</c:v>
                </c:pt>
                <c:pt idx="2036">
                  <c:v>2955.0</c:v>
                </c:pt>
                <c:pt idx="2037">
                  <c:v>2956.0</c:v>
                </c:pt>
                <c:pt idx="2038">
                  <c:v>2957.0</c:v>
                </c:pt>
                <c:pt idx="2039">
                  <c:v>2960.0</c:v>
                </c:pt>
                <c:pt idx="2040">
                  <c:v>2961.0</c:v>
                </c:pt>
                <c:pt idx="2041">
                  <c:v>2962.0</c:v>
                </c:pt>
                <c:pt idx="2042">
                  <c:v>2963.0</c:v>
                </c:pt>
                <c:pt idx="2043">
                  <c:v>2964.0</c:v>
                </c:pt>
                <c:pt idx="2044">
                  <c:v>2968.0</c:v>
                </c:pt>
                <c:pt idx="2045">
                  <c:v>2969.0</c:v>
                </c:pt>
                <c:pt idx="2046">
                  <c:v>2970.0</c:v>
                </c:pt>
                <c:pt idx="2047">
                  <c:v>2971.0</c:v>
                </c:pt>
                <c:pt idx="2048">
                  <c:v>2974.0</c:v>
                </c:pt>
                <c:pt idx="2049">
                  <c:v>2975.0</c:v>
                </c:pt>
                <c:pt idx="2050">
                  <c:v>2976.0</c:v>
                </c:pt>
                <c:pt idx="2051">
                  <c:v>2977.0</c:v>
                </c:pt>
                <c:pt idx="2052">
                  <c:v>2978.0</c:v>
                </c:pt>
                <c:pt idx="2053">
                  <c:v>2981.0</c:v>
                </c:pt>
                <c:pt idx="2054">
                  <c:v>2982.0</c:v>
                </c:pt>
                <c:pt idx="2055">
                  <c:v>2983.0</c:v>
                </c:pt>
                <c:pt idx="2056">
                  <c:v>2984.0</c:v>
                </c:pt>
                <c:pt idx="2057">
                  <c:v>2985.0</c:v>
                </c:pt>
                <c:pt idx="2058">
                  <c:v>2987.958333333333</c:v>
                </c:pt>
                <c:pt idx="2059">
                  <c:v>2988.958333333333</c:v>
                </c:pt>
                <c:pt idx="2060">
                  <c:v>2989.958333333333</c:v>
                </c:pt>
                <c:pt idx="2061">
                  <c:v>2990.958333333333</c:v>
                </c:pt>
                <c:pt idx="2062">
                  <c:v>2991.958333333333</c:v>
                </c:pt>
                <c:pt idx="2063">
                  <c:v>2994.958333333333</c:v>
                </c:pt>
                <c:pt idx="2064">
                  <c:v>2995.958333333333</c:v>
                </c:pt>
                <c:pt idx="2065">
                  <c:v>2996.958333333333</c:v>
                </c:pt>
                <c:pt idx="2066">
                  <c:v>2997.958333333333</c:v>
                </c:pt>
                <c:pt idx="2067">
                  <c:v>2998.958333333333</c:v>
                </c:pt>
                <c:pt idx="2068">
                  <c:v>3001.958333333333</c:v>
                </c:pt>
                <c:pt idx="2069">
                  <c:v>3002.958333333333</c:v>
                </c:pt>
                <c:pt idx="2070">
                  <c:v>3003.958333333333</c:v>
                </c:pt>
                <c:pt idx="2071">
                  <c:v>3004.958333333333</c:v>
                </c:pt>
                <c:pt idx="2072">
                  <c:v>3005.958333333333</c:v>
                </c:pt>
                <c:pt idx="2073">
                  <c:v>3008.958333333333</c:v>
                </c:pt>
                <c:pt idx="2074">
                  <c:v>3009.958333333333</c:v>
                </c:pt>
                <c:pt idx="2075">
                  <c:v>3010.958333333333</c:v>
                </c:pt>
                <c:pt idx="2076">
                  <c:v>3011.958333333333</c:v>
                </c:pt>
                <c:pt idx="2077">
                  <c:v>3012.958333333333</c:v>
                </c:pt>
                <c:pt idx="2078">
                  <c:v>3015.958333333333</c:v>
                </c:pt>
                <c:pt idx="2079">
                  <c:v>3016.958333333333</c:v>
                </c:pt>
                <c:pt idx="2080">
                  <c:v>3017.958333333333</c:v>
                </c:pt>
                <c:pt idx="2081">
                  <c:v>3018.958333333333</c:v>
                </c:pt>
                <c:pt idx="2082">
                  <c:v>3019.958333333333</c:v>
                </c:pt>
                <c:pt idx="2083">
                  <c:v>3022.958333333333</c:v>
                </c:pt>
                <c:pt idx="2084">
                  <c:v>3023.958333333333</c:v>
                </c:pt>
                <c:pt idx="2085">
                  <c:v>3024.958333333333</c:v>
                </c:pt>
                <c:pt idx="2086">
                  <c:v>3025.958333333333</c:v>
                </c:pt>
                <c:pt idx="2087">
                  <c:v>3029.958333333333</c:v>
                </c:pt>
              </c:numCache>
            </c:numRef>
          </c:xVal>
          <c:yVal>
            <c:numRef>
              <c:f>Sheet3!$AB$2:$AB$2089</c:f>
              <c:numCache>
                <c:formatCode>0.00E+00</c:formatCode>
                <c:ptCount val="2088"/>
                <c:pt idx="0">
                  <c:v>5.54223333892878E-13</c:v>
                </c:pt>
                <c:pt idx="1">
                  <c:v>5.54223333892878E-13</c:v>
                </c:pt>
                <c:pt idx="2">
                  <c:v>5.54223333892878E-13</c:v>
                </c:pt>
                <c:pt idx="3">
                  <c:v>5.54223333892878E-13</c:v>
                </c:pt>
                <c:pt idx="4">
                  <c:v>3.615261751967551</c:v>
                </c:pt>
                <c:pt idx="5">
                  <c:v>3.615261751967551</c:v>
                </c:pt>
                <c:pt idx="6">
                  <c:v>3.615261751967551</c:v>
                </c:pt>
                <c:pt idx="7">
                  <c:v>3.615261751967551</c:v>
                </c:pt>
                <c:pt idx="8">
                  <c:v>3.615261751967551</c:v>
                </c:pt>
                <c:pt idx="9">
                  <c:v>3.815110280174565</c:v>
                </c:pt>
                <c:pt idx="10">
                  <c:v>3.815110280174565</c:v>
                </c:pt>
                <c:pt idx="11">
                  <c:v>3.815110280174565</c:v>
                </c:pt>
                <c:pt idx="12">
                  <c:v>3.815110280174565</c:v>
                </c:pt>
                <c:pt idx="13">
                  <c:v>3.52959128459338</c:v>
                </c:pt>
                <c:pt idx="14">
                  <c:v>3.52959128459338</c:v>
                </c:pt>
                <c:pt idx="15">
                  <c:v>3.52959128459338</c:v>
                </c:pt>
                <c:pt idx="16">
                  <c:v>3.52959128459338</c:v>
                </c:pt>
                <c:pt idx="17">
                  <c:v>3.52959128459338</c:v>
                </c:pt>
                <c:pt idx="18">
                  <c:v>6.984514146354396</c:v>
                </c:pt>
                <c:pt idx="19">
                  <c:v>6.984514146354396</c:v>
                </c:pt>
                <c:pt idx="20">
                  <c:v>6.984514146354396</c:v>
                </c:pt>
                <c:pt idx="21">
                  <c:v>6.984514146354396</c:v>
                </c:pt>
                <c:pt idx="22">
                  <c:v>6.984514146354396</c:v>
                </c:pt>
                <c:pt idx="23">
                  <c:v>6.26308378392415</c:v>
                </c:pt>
                <c:pt idx="24">
                  <c:v>6.26308378392415</c:v>
                </c:pt>
                <c:pt idx="25">
                  <c:v>6.26308378392415</c:v>
                </c:pt>
                <c:pt idx="26">
                  <c:v>6.26308378392415</c:v>
                </c:pt>
                <c:pt idx="27">
                  <c:v>6.26308378392415</c:v>
                </c:pt>
                <c:pt idx="28">
                  <c:v>3.941025382761325</c:v>
                </c:pt>
                <c:pt idx="29">
                  <c:v>3.941025382761325</c:v>
                </c:pt>
                <c:pt idx="30">
                  <c:v>3.941025382761325</c:v>
                </c:pt>
                <c:pt idx="31">
                  <c:v>3.941025382761325</c:v>
                </c:pt>
                <c:pt idx="32">
                  <c:v>3.941025382761325</c:v>
                </c:pt>
                <c:pt idx="33">
                  <c:v>5.678006777941714</c:v>
                </c:pt>
                <c:pt idx="34">
                  <c:v>5.678006777941714</c:v>
                </c:pt>
                <c:pt idx="35">
                  <c:v>5.678006777941714</c:v>
                </c:pt>
                <c:pt idx="36">
                  <c:v>5.678006777941714</c:v>
                </c:pt>
                <c:pt idx="37">
                  <c:v>7.726789271403689</c:v>
                </c:pt>
                <c:pt idx="38">
                  <c:v>7.726789271403689</c:v>
                </c:pt>
                <c:pt idx="39">
                  <c:v>7.726789271403689</c:v>
                </c:pt>
                <c:pt idx="40">
                  <c:v>7.726789271403689</c:v>
                </c:pt>
                <c:pt idx="41">
                  <c:v>7.726789271403689</c:v>
                </c:pt>
                <c:pt idx="42">
                  <c:v>6.621735708197586</c:v>
                </c:pt>
                <c:pt idx="43">
                  <c:v>6.621735708197586</c:v>
                </c:pt>
                <c:pt idx="44">
                  <c:v>6.621735708197586</c:v>
                </c:pt>
                <c:pt idx="45">
                  <c:v>6.621735708197586</c:v>
                </c:pt>
                <c:pt idx="46">
                  <c:v>6.621735708197586</c:v>
                </c:pt>
                <c:pt idx="47">
                  <c:v>5.322887607944048</c:v>
                </c:pt>
                <c:pt idx="48">
                  <c:v>5.322887607944048</c:v>
                </c:pt>
                <c:pt idx="49">
                  <c:v>5.322887607944048</c:v>
                </c:pt>
                <c:pt idx="50">
                  <c:v>5.322887607944048</c:v>
                </c:pt>
                <c:pt idx="51">
                  <c:v>5.322887607944048</c:v>
                </c:pt>
                <c:pt idx="52">
                  <c:v>7.562160953706719</c:v>
                </c:pt>
                <c:pt idx="53">
                  <c:v>7.562160953706719</c:v>
                </c:pt>
                <c:pt idx="54">
                  <c:v>7.562160953706719</c:v>
                </c:pt>
                <c:pt idx="55">
                  <c:v>7.562160953706719</c:v>
                </c:pt>
                <c:pt idx="56">
                  <c:v>7.562160953706719</c:v>
                </c:pt>
                <c:pt idx="57">
                  <c:v>8.67502683046277</c:v>
                </c:pt>
                <c:pt idx="58">
                  <c:v>8.67502683046277</c:v>
                </c:pt>
                <c:pt idx="59">
                  <c:v>8.67502683046277</c:v>
                </c:pt>
                <c:pt idx="60">
                  <c:v>8.67502683046277</c:v>
                </c:pt>
                <c:pt idx="61">
                  <c:v>8.67502683046277</c:v>
                </c:pt>
                <c:pt idx="62">
                  <c:v>10.23126086808017</c:v>
                </c:pt>
                <c:pt idx="63">
                  <c:v>10.23126086808017</c:v>
                </c:pt>
                <c:pt idx="64">
                  <c:v>10.23126086808017</c:v>
                </c:pt>
                <c:pt idx="65">
                  <c:v>10.23126086808017</c:v>
                </c:pt>
                <c:pt idx="66">
                  <c:v>10.23126086808017</c:v>
                </c:pt>
                <c:pt idx="67">
                  <c:v>11.4412799633435</c:v>
                </c:pt>
                <c:pt idx="68">
                  <c:v>11.4412799633435</c:v>
                </c:pt>
                <c:pt idx="69">
                  <c:v>11.4412799633435</c:v>
                </c:pt>
                <c:pt idx="70">
                  <c:v>11.4412799633435</c:v>
                </c:pt>
                <c:pt idx="71">
                  <c:v>11.36481977021973</c:v>
                </c:pt>
                <c:pt idx="72">
                  <c:v>11.36481977021973</c:v>
                </c:pt>
                <c:pt idx="73">
                  <c:v>11.36481977021973</c:v>
                </c:pt>
                <c:pt idx="74">
                  <c:v>11.36481977021973</c:v>
                </c:pt>
                <c:pt idx="75">
                  <c:v>11.36481977021973</c:v>
                </c:pt>
                <c:pt idx="76">
                  <c:v>14.16863662834511</c:v>
                </c:pt>
                <c:pt idx="77">
                  <c:v>14.16863662834511</c:v>
                </c:pt>
                <c:pt idx="78">
                  <c:v>14.16863662834511</c:v>
                </c:pt>
                <c:pt idx="79">
                  <c:v>14.16863662834511</c:v>
                </c:pt>
                <c:pt idx="80">
                  <c:v>14.16863662834511</c:v>
                </c:pt>
                <c:pt idx="81">
                  <c:v>13.82365673704697</c:v>
                </c:pt>
                <c:pt idx="82">
                  <c:v>13.82365673704697</c:v>
                </c:pt>
                <c:pt idx="83">
                  <c:v>13.82365673704697</c:v>
                </c:pt>
                <c:pt idx="84">
                  <c:v>13.82365673704697</c:v>
                </c:pt>
                <c:pt idx="85">
                  <c:v>13.82365673704697</c:v>
                </c:pt>
                <c:pt idx="86">
                  <c:v>16.99675793447682</c:v>
                </c:pt>
                <c:pt idx="87">
                  <c:v>16.99675793447682</c:v>
                </c:pt>
                <c:pt idx="88">
                  <c:v>16.99675793447682</c:v>
                </c:pt>
                <c:pt idx="89">
                  <c:v>16.99675793447682</c:v>
                </c:pt>
                <c:pt idx="90">
                  <c:v>16.99675793447682</c:v>
                </c:pt>
                <c:pt idx="91">
                  <c:v>11.18406819273932</c:v>
                </c:pt>
                <c:pt idx="92">
                  <c:v>11.18406819273932</c:v>
                </c:pt>
                <c:pt idx="93">
                  <c:v>11.18406819273932</c:v>
                </c:pt>
                <c:pt idx="94">
                  <c:v>11.18406819273932</c:v>
                </c:pt>
                <c:pt idx="95">
                  <c:v>11.18406819273932</c:v>
                </c:pt>
                <c:pt idx="96">
                  <c:v>6.805121702866586</c:v>
                </c:pt>
                <c:pt idx="97">
                  <c:v>6.805121702866586</c:v>
                </c:pt>
                <c:pt idx="98">
                  <c:v>6.805121702866586</c:v>
                </c:pt>
                <c:pt idx="99">
                  <c:v>6.805121702866586</c:v>
                </c:pt>
                <c:pt idx="100">
                  <c:v>6.805121702866586</c:v>
                </c:pt>
                <c:pt idx="101">
                  <c:v>7.087108499870168</c:v>
                </c:pt>
                <c:pt idx="102">
                  <c:v>7.087108499870168</c:v>
                </c:pt>
                <c:pt idx="103">
                  <c:v>7.087108499870168</c:v>
                </c:pt>
                <c:pt idx="104">
                  <c:v>7.087108499870168</c:v>
                </c:pt>
                <c:pt idx="105">
                  <c:v>7.692921005394822</c:v>
                </c:pt>
                <c:pt idx="106">
                  <c:v>7.692921005394822</c:v>
                </c:pt>
                <c:pt idx="107">
                  <c:v>7.692921005394822</c:v>
                </c:pt>
                <c:pt idx="108">
                  <c:v>7.692921005394822</c:v>
                </c:pt>
                <c:pt idx="109">
                  <c:v>7.692921005394822</c:v>
                </c:pt>
                <c:pt idx="110">
                  <c:v>2.222694032525567</c:v>
                </c:pt>
                <c:pt idx="111">
                  <c:v>2.222694032525567</c:v>
                </c:pt>
                <c:pt idx="112">
                  <c:v>2.222694032525567</c:v>
                </c:pt>
                <c:pt idx="113">
                  <c:v>2.222694032525567</c:v>
                </c:pt>
                <c:pt idx="114">
                  <c:v>2.222694032525567</c:v>
                </c:pt>
                <c:pt idx="115">
                  <c:v>2.348972252240514</c:v>
                </c:pt>
                <c:pt idx="116">
                  <c:v>2.348972252240514</c:v>
                </c:pt>
                <c:pt idx="117">
                  <c:v>2.348972252240514</c:v>
                </c:pt>
                <c:pt idx="118">
                  <c:v>2.348972252240514</c:v>
                </c:pt>
                <c:pt idx="119">
                  <c:v>2.348972252240514</c:v>
                </c:pt>
                <c:pt idx="120">
                  <c:v>4.703513867960066</c:v>
                </c:pt>
                <c:pt idx="121">
                  <c:v>4.703513867960066</c:v>
                </c:pt>
                <c:pt idx="122">
                  <c:v>4.703513867960066</c:v>
                </c:pt>
                <c:pt idx="123">
                  <c:v>4.703513867960066</c:v>
                </c:pt>
                <c:pt idx="124">
                  <c:v>4.703513867960066</c:v>
                </c:pt>
                <c:pt idx="125">
                  <c:v>8.243392361809313</c:v>
                </c:pt>
                <c:pt idx="126">
                  <c:v>7.23569589893988</c:v>
                </c:pt>
                <c:pt idx="127">
                  <c:v>7.23569589893988</c:v>
                </c:pt>
                <c:pt idx="128">
                  <c:v>7.23569589893988</c:v>
                </c:pt>
                <c:pt idx="129">
                  <c:v>5.482451932901028</c:v>
                </c:pt>
                <c:pt idx="130">
                  <c:v>5.482451932901028</c:v>
                </c:pt>
                <c:pt idx="131">
                  <c:v>5.482451932901028</c:v>
                </c:pt>
                <c:pt idx="132">
                  <c:v>5.482451932901028</c:v>
                </c:pt>
                <c:pt idx="133">
                  <c:v>5.482451932901028</c:v>
                </c:pt>
                <c:pt idx="134">
                  <c:v>1.299153527623702</c:v>
                </c:pt>
                <c:pt idx="135">
                  <c:v>1.299153527623702</c:v>
                </c:pt>
                <c:pt idx="136">
                  <c:v>1.299153527623702</c:v>
                </c:pt>
                <c:pt idx="137">
                  <c:v>1.299153527623702</c:v>
                </c:pt>
                <c:pt idx="138">
                  <c:v>1.299153527623702</c:v>
                </c:pt>
                <c:pt idx="139">
                  <c:v>2.313619652231182</c:v>
                </c:pt>
                <c:pt idx="140">
                  <c:v>2.313619652231182</c:v>
                </c:pt>
                <c:pt idx="141">
                  <c:v>2.313619652231182</c:v>
                </c:pt>
                <c:pt idx="142">
                  <c:v>2.313619652231182</c:v>
                </c:pt>
                <c:pt idx="143">
                  <c:v>2.313619652231182</c:v>
                </c:pt>
                <c:pt idx="144">
                  <c:v>3.442884041058122</c:v>
                </c:pt>
                <c:pt idx="145">
                  <c:v>3.442884041058122</c:v>
                </c:pt>
                <c:pt idx="146">
                  <c:v>3.442884041058122</c:v>
                </c:pt>
                <c:pt idx="147">
                  <c:v>3.442884041058122</c:v>
                </c:pt>
                <c:pt idx="148">
                  <c:v>3.442884041058122</c:v>
                </c:pt>
                <c:pt idx="149">
                  <c:v>2.627811370950652</c:v>
                </c:pt>
                <c:pt idx="150">
                  <c:v>2.627811370950652</c:v>
                </c:pt>
                <c:pt idx="151">
                  <c:v>2.627811370950652</c:v>
                </c:pt>
                <c:pt idx="152">
                  <c:v>2.627811370950652</c:v>
                </c:pt>
                <c:pt idx="153">
                  <c:v>2.627811370950652</c:v>
                </c:pt>
                <c:pt idx="154">
                  <c:v>1.25155144911662</c:v>
                </c:pt>
                <c:pt idx="155">
                  <c:v>1.25155144911662</c:v>
                </c:pt>
                <c:pt idx="156">
                  <c:v>1.25155144911662</c:v>
                </c:pt>
                <c:pt idx="157">
                  <c:v>1.25155144911662</c:v>
                </c:pt>
                <c:pt idx="158">
                  <c:v>1.25155144911662</c:v>
                </c:pt>
                <c:pt idx="159">
                  <c:v>4.32127973434308</c:v>
                </c:pt>
                <c:pt idx="160">
                  <c:v>4.32127973434308</c:v>
                </c:pt>
                <c:pt idx="161">
                  <c:v>4.32127973434308</c:v>
                </c:pt>
                <c:pt idx="162">
                  <c:v>4.32127973434308</c:v>
                </c:pt>
                <c:pt idx="163">
                  <c:v>4.32127973434308</c:v>
                </c:pt>
                <c:pt idx="164">
                  <c:v>4.20664093982326</c:v>
                </c:pt>
                <c:pt idx="165">
                  <c:v>4.20664093982326</c:v>
                </c:pt>
                <c:pt idx="166">
                  <c:v>4.20664093982326</c:v>
                </c:pt>
                <c:pt idx="167">
                  <c:v>4.20664093982326</c:v>
                </c:pt>
                <c:pt idx="168">
                  <c:v>4.20664093982326</c:v>
                </c:pt>
                <c:pt idx="169">
                  <c:v>6.585469049208143</c:v>
                </c:pt>
                <c:pt idx="170">
                  <c:v>6.585469049208143</c:v>
                </c:pt>
                <c:pt idx="171">
                  <c:v>6.585469049208143</c:v>
                </c:pt>
                <c:pt idx="172">
                  <c:v>6.585469049208143</c:v>
                </c:pt>
                <c:pt idx="173">
                  <c:v>4.395532474272439</c:v>
                </c:pt>
                <c:pt idx="174">
                  <c:v>4.395532474272439</c:v>
                </c:pt>
                <c:pt idx="175">
                  <c:v>4.395532474272439</c:v>
                </c:pt>
                <c:pt idx="176">
                  <c:v>4.395532474272439</c:v>
                </c:pt>
                <c:pt idx="177">
                  <c:v>4.395532474272439</c:v>
                </c:pt>
                <c:pt idx="178">
                  <c:v>6.814350460546715</c:v>
                </c:pt>
                <c:pt idx="179">
                  <c:v>6.814350460546715</c:v>
                </c:pt>
                <c:pt idx="180">
                  <c:v>6.814350460546715</c:v>
                </c:pt>
                <c:pt idx="181">
                  <c:v>6.814350460546715</c:v>
                </c:pt>
                <c:pt idx="182">
                  <c:v>6.814350460546715</c:v>
                </c:pt>
                <c:pt idx="183">
                  <c:v>5.99124289041888</c:v>
                </c:pt>
                <c:pt idx="184">
                  <c:v>5.99124289041888</c:v>
                </c:pt>
                <c:pt idx="185">
                  <c:v>5.99124289041888</c:v>
                </c:pt>
                <c:pt idx="186">
                  <c:v>5.99124289041888</c:v>
                </c:pt>
                <c:pt idx="187">
                  <c:v>5.99124289041888</c:v>
                </c:pt>
                <c:pt idx="188">
                  <c:v>6.005519864822442</c:v>
                </c:pt>
                <c:pt idx="189">
                  <c:v>6.005519864822442</c:v>
                </c:pt>
                <c:pt idx="190">
                  <c:v>6.005519864822442</c:v>
                </c:pt>
                <c:pt idx="191">
                  <c:v>6.005519864822442</c:v>
                </c:pt>
                <c:pt idx="192">
                  <c:v>6.005519864822442</c:v>
                </c:pt>
                <c:pt idx="193">
                  <c:v>8.060981125106537</c:v>
                </c:pt>
                <c:pt idx="194">
                  <c:v>8.060981125106537</c:v>
                </c:pt>
                <c:pt idx="195">
                  <c:v>8.060981125106537</c:v>
                </c:pt>
                <c:pt idx="196">
                  <c:v>8.060981125106537</c:v>
                </c:pt>
                <c:pt idx="197">
                  <c:v>8.060981125106537</c:v>
                </c:pt>
                <c:pt idx="198">
                  <c:v>11.06396470715281</c:v>
                </c:pt>
                <c:pt idx="199">
                  <c:v>11.06396470715281</c:v>
                </c:pt>
                <c:pt idx="200">
                  <c:v>11.06396470715281</c:v>
                </c:pt>
                <c:pt idx="201">
                  <c:v>11.06396470715281</c:v>
                </c:pt>
                <c:pt idx="202">
                  <c:v>11.06396470715281</c:v>
                </c:pt>
                <c:pt idx="203">
                  <c:v>11.13816626617886</c:v>
                </c:pt>
                <c:pt idx="204">
                  <c:v>11.13816626617886</c:v>
                </c:pt>
                <c:pt idx="205">
                  <c:v>11.13816626617886</c:v>
                </c:pt>
                <c:pt idx="206">
                  <c:v>11.13816626617886</c:v>
                </c:pt>
                <c:pt idx="207">
                  <c:v>11.13816626617886</c:v>
                </c:pt>
                <c:pt idx="208">
                  <c:v>12.05010496088717</c:v>
                </c:pt>
                <c:pt idx="209">
                  <c:v>12.05010496088717</c:v>
                </c:pt>
                <c:pt idx="210">
                  <c:v>12.05010496088717</c:v>
                </c:pt>
                <c:pt idx="211">
                  <c:v>12.05010496088717</c:v>
                </c:pt>
                <c:pt idx="212">
                  <c:v>12.05010496088717</c:v>
                </c:pt>
                <c:pt idx="213">
                  <c:v>12.71357405572473</c:v>
                </c:pt>
                <c:pt idx="214">
                  <c:v>12.71357405572473</c:v>
                </c:pt>
                <c:pt idx="215">
                  <c:v>12.71357405572473</c:v>
                </c:pt>
                <c:pt idx="216">
                  <c:v>12.71357405572473</c:v>
                </c:pt>
                <c:pt idx="217">
                  <c:v>12.71357405572473</c:v>
                </c:pt>
                <c:pt idx="218">
                  <c:v>14.66293989071926</c:v>
                </c:pt>
                <c:pt idx="219">
                  <c:v>14.66293989071926</c:v>
                </c:pt>
                <c:pt idx="220">
                  <c:v>14.66293989071926</c:v>
                </c:pt>
                <c:pt idx="221">
                  <c:v>14.66293989071926</c:v>
                </c:pt>
                <c:pt idx="222">
                  <c:v>14.66293989071926</c:v>
                </c:pt>
                <c:pt idx="223">
                  <c:v>16.40755458823655</c:v>
                </c:pt>
                <c:pt idx="224">
                  <c:v>16.40755458823655</c:v>
                </c:pt>
                <c:pt idx="225">
                  <c:v>16.40755458823655</c:v>
                </c:pt>
                <c:pt idx="226">
                  <c:v>17.84792818197218</c:v>
                </c:pt>
                <c:pt idx="227">
                  <c:v>15.55368294105422</c:v>
                </c:pt>
                <c:pt idx="228">
                  <c:v>15.55368294105422</c:v>
                </c:pt>
                <c:pt idx="229">
                  <c:v>15.55368294105422</c:v>
                </c:pt>
                <c:pt idx="230">
                  <c:v>15.55368294105422</c:v>
                </c:pt>
                <c:pt idx="231">
                  <c:v>15.55368294105422</c:v>
                </c:pt>
                <c:pt idx="232">
                  <c:v>18.02124057718082</c:v>
                </c:pt>
                <c:pt idx="233">
                  <c:v>18.02124057718082</c:v>
                </c:pt>
                <c:pt idx="234">
                  <c:v>18.02124057718082</c:v>
                </c:pt>
                <c:pt idx="235">
                  <c:v>18.02124057718082</c:v>
                </c:pt>
                <c:pt idx="236">
                  <c:v>18.02124057718082</c:v>
                </c:pt>
                <c:pt idx="237">
                  <c:v>19.37926806526882</c:v>
                </c:pt>
                <c:pt idx="238">
                  <c:v>19.37926806526882</c:v>
                </c:pt>
                <c:pt idx="239">
                  <c:v>19.37926806526882</c:v>
                </c:pt>
                <c:pt idx="240">
                  <c:v>19.37926806526882</c:v>
                </c:pt>
                <c:pt idx="241">
                  <c:v>19.37926806526882</c:v>
                </c:pt>
                <c:pt idx="242">
                  <c:v>19.02331998642082</c:v>
                </c:pt>
                <c:pt idx="243">
                  <c:v>19.02331998642082</c:v>
                </c:pt>
                <c:pt idx="244">
                  <c:v>19.02331998642082</c:v>
                </c:pt>
                <c:pt idx="245">
                  <c:v>19.02331998642082</c:v>
                </c:pt>
                <c:pt idx="246">
                  <c:v>19.02331998642082</c:v>
                </c:pt>
                <c:pt idx="247">
                  <c:v>20.07565294551463</c:v>
                </c:pt>
                <c:pt idx="248">
                  <c:v>20.07565294551463</c:v>
                </c:pt>
                <c:pt idx="249">
                  <c:v>20.07565294551463</c:v>
                </c:pt>
                <c:pt idx="250">
                  <c:v>20.54091409869017</c:v>
                </c:pt>
                <c:pt idx="251">
                  <c:v>20.54091409869017</c:v>
                </c:pt>
                <c:pt idx="252">
                  <c:v>20.54091409869017</c:v>
                </c:pt>
                <c:pt idx="253">
                  <c:v>20.54091409869017</c:v>
                </c:pt>
                <c:pt idx="254">
                  <c:v>19.8750158656358</c:v>
                </c:pt>
                <c:pt idx="255">
                  <c:v>19.8750158656358</c:v>
                </c:pt>
                <c:pt idx="256">
                  <c:v>19.8750158656358</c:v>
                </c:pt>
                <c:pt idx="257">
                  <c:v>19.8750158656358</c:v>
                </c:pt>
                <c:pt idx="258">
                  <c:v>19.8750158656358</c:v>
                </c:pt>
                <c:pt idx="259">
                  <c:v>22.2915022689695</c:v>
                </c:pt>
                <c:pt idx="260">
                  <c:v>22.2898338825768</c:v>
                </c:pt>
                <c:pt idx="261">
                  <c:v>22.2898338825768</c:v>
                </c:pt>
                <c:pt idx="262">
                  <c:v>22.2898338825768</c:v>
                </c:pt>
                <c:pt idx="263">
                  <c:v>21.13618146878571</c:v>
                </c:pt>
                <c:pt idx="264">
                  <c:v>21.13618146878571</c:v>
                </c:pt>
                <c:pt idx="265">
                  <c:v>21.13618146878571</c:v>
                </c:pt>
                <c:pt idx="266">
                  <c:v>21.13618146878571</c:v>
                </c:pt>
                <c:pt idx="267">
                  <c:v>21.13618146878571</c:v>
                </c:pt>
                <c:pt idx="268">
                  <c:v>22.06469305172453</c:v>
                </c:pt>
                <c:pt idx="269">
                  <c:v>22.07224649018667</c:v>
                </c:pt>
                <c:pt idx="270">
                  <c:v>22.07224649018667</c:v>
                </c:pt>
                <c:pt idx="271">
                  <c:v>22.07224649018667</c:v>
                </c:pt>
                <c:pt idx="272">
                  <c:v>22.07224649018667</c:v>
                </c:pt>
                <c:pt idx="273">
                  <c:v>24.43877770725065</c:v>
                </c:pt>
                <c:pt idx="274">
                  <c:v>24.43877770725065</c:v>
                </c:pt>
                <c:pt idx="275">
                  <c:v>24.43877770725065</c:v>
                </c:pt>
                <c:pt idx="276">
                  <c:v>24.43877770725065</c:v>
                </c:pt>
                <c:pt idx="277">
                  <c:v>24.43877770725065</c:v>
                </c:pt>
                <c:pt idx="278">
                  <c:v>24.19222244702237</c:v>
                </c:pt>
                <c:pt idx="279">
                  <c:v>24.19222244702237</c:v>
                </c:pt>
                <c:pt idx="280">
                  <c:v>24.19222244702237</c:v>
                </c:pt>
                <c:pt idx="281">
                  <c:v>24.19222244702237</c:v>
                </c:pt>
                <c:pt idx="282">
                  <c:v>24.19222244702237</c:v>
                </c:pt>
                <c:pt idx="283">
                  <c:v>27.5492644233464</c:v>
                </c:pt>
                <c:pt idx="284">
                  <c:v>27.5492644233464</c:v>
                </c:pt>
                <c:pt idx="285">
                  <c:v>27.5492644233464</c:v>
                </c:pt>
                <c:pt idx="286">
                  <c:v>27.5492644233464</c:v>
                </c:pt>
                <c:pt idx="287">
                  <c:v>27.3249506231738</c:v>
                </c:pt>
                <c:pt idx="288">
                  <c:v>27.32244804365058</c:v>
                </c:pt>
                <c:pt idx="289">
                  <c:v>27.32244804365058</c:v>
                </c:pt>
                <c:pt idx="290">
                  <c:v>27.32244804365058</c:v>
                </c:pt>
                <c:pt idx="291">
                  <c:v>27.32244804365058</c:v>
                </c:pt>
                <c:pt idx="292">
                  <c:v>18.5066665675875</c:v>
                </c:pt>
                <c:pt idx="293">
                  <c:v>18.5066665675875</c:v>
                </c:pt>
                <c:pt idx="294">
                  <c:v>18.5066665675875</c:v>
                </c:pt>
                <c:pt idx="295">
                  <c:v>18.5066665675875</c:v>
                </c:pt>
                <c:pt idx="296">
                  <c:v>18.5066665675875</c:v>
                </c:pt>
                <c:pt idx="297">
                  <c:v>22.91463149513018</c:v>
                </c:pt>
                <c:pt idx="298">
                  <c:v>22.91463149513018</c:v>
                </c:pt>
                <c:pt idx="299">
                  <c:v>22.91463149513018</c:v>
                </c:pt>
                <c:pt idx="300">
                  <c:v>22.91463149513018</c:v>
                </c:pt>
                <c:pt idx="301">
                  <c:v>22.91463149513018</c:v>
                </c:pt>
                <c:pt idx="302">
                  <c:v>22.53427329990072</c:v>
                </c:pt>
                <c:pt idx="303">
                  <c:v>22.53427329990072</c:v>
                </c:pt>
                <c:pt idx="304">
                  <c:v>22.53427329990072</c:v>
                </c:pt>
                <c:pt idx="305">
                  <c:v>22.53427329990072</c:v>
                </c:pt>
                <c:pt idx="306">
                  <c:v>22.53427329990072</c:v>
                </c:pt>
                <c:pt idx="307">
                  <c:v>25.70661838932978</c:v>
                </c:pt>
                <c:pt idx="308">
                  <c:v>25.70661838932978</c:v>
                </c:pt>
                <c:pt idx="309">
                  <c:v>25.70661838932978</c:v>
                </c:pt>
                <c:pt idx="310">
                  <c:v>25.70661838932978</c:v>
                </c:pt>
                <c:pt idx="311">
                  <c:v>25.70661838932978</c:v>
                </c:pt>
                <c:pt idx="312">
                  <c:v>25.00426675066775</c:v>
                </c:pt>
                <c:pt idx="313">
                  <c:v>25.00676933013747</c:v>
                </c:pt>
                <c:pt idx="314">
                  <c:v>25.00676933013747</c:v>
                </c:pt>
                <c:pt idx="315">
                  <c:v>25.00676933013747</c:v>
                </c:pt>
                <c:pt idx="316">
                  <c:v>26.80537923041426</c:v>
                </c:pt>
                <c:pt idx="317">
                  <c:v>26.80468314446675</c:v>
                </c:pt>
                <c:pt idx="318">
                  <c:v>26.80468314446675</c:v>
                </c:pt>
                <c:pt idx="319">
                  <c:v>26.80468314446675</c:v>
                </c:pt>
                <c:pt idx="320">
                  <c:v>26.80468314446675</c:v>
                </c:pt>
                <c:pt idx="321">
                  <c:v>28.8843104655337</c:v>
                </c:pt>
                <c:pt idx="322">
                  <c:v>28.8843104655337</c:v>
                </c:pt>
                <c:pt idx="323">
                  <c:v>28.8843104655337</c:v>
                </c:pt>
                <c:pt idx="324">
                  <c:v>28.8843104655337</c:v>
                </c:pt>
                <c:pt idx="325">
                  <c:v>28.8843104655337</c:v>
                </c:pt>
                <c:pt idx="326">
                  <c:v>29.26672035405232</c:v>
                </c:pt>
                <c:pt idx="327">
                  <c:v>29.26672035405232</c:v>
                </c:pt>
                <c:pt idx="328">
                  <c:v>29.26672035405232</c:v>
                </c:pt>
                <c:pt idx="329">
                  <c:v>29.26672035405232</c:v>
                </c:pt>
                <c:pt idx="330">
                  <c:v>29.26672035405232</c:v>
                </c:pt>
                <c:pt idx="331">
                  <c:v>28.68636723289148</c:v>
                </c:pt>
                <c:pt idx="332">
                  <c:v>28.68636723289148</c:v>
                </c:pt>
                <c:pt idx="333">
                  <c:v>28.68949961995924</c:v>
                </c:pt>
                <c:pt idx="334">
                  <c:v>28.68949961995924</c:v>
                </c:pt>
                <c:pt idx="335">
                  <c:v>28.68949961995924</c:v>
                </c:pt>
                <c:pt idx="336">
                  <c:v>31.15948056842731</c:v>
                </c:pt>
                <c:pt idx="337">
                  <c:v>31.15948056842731</c:v>
                </c:pt>
                <c:pt idx="338">
                  <c:v>31.15948056842731</c:v>
                </c:pt>
                <c:pt idx="339">
                  <c:v>31.15948056842731</c:v>
                </c:pt>
                <c:pt idx="340">
                  <c:v>31.15948056842731</c:v>
                </c:pt>
                <c:pt idx="341">
                  <c:v>30.80736727222103</c:v>
                </c:pt>
                <c:pt idx="342">
                  <c:v>30.80736727222103</c:v>
                </c:pt>
                <c:pt idx="343">
                  <c:v>30.80736727222103</c:v>
                </c:pt>
                <c:pt idx="344">
                  <c:v>30.80736727222103</c:v>
                </c:pt>
                <c:pt idx="345">
                  <c:v>30.80736727222103</c:v>
                </c:pt>
                <c:pt idx="346">
                  <c:v>32.67821972672842</c:v>
                </c:pt>
                <c:pt idx="347">
                  <c:v>32.65377370586094</c:v>
                </c:pt>
                <c:pt idx="348">
                  <c:v>32.65377370586094</c:v>
                </c:pt>
                <c:pt idx="349">
                  <c:v>32.65377370586094</c:v>
                </c:pt>
                <c:pt idx="350">
                  <c:v>32.65377370586094</c:v>
                </c:pt>
                <c:pt idx="351">
                  <c:v>32.79334554183151</c:v>
                </c:pt>
                <c:pt idx="352">
                  <c:v>32.79334554183151</c:v>
                </c:pt>
                <c:pt idx="353">
                  <c:v>32.79334554183151</c:v>
                </c:pt>
                <c:pt idx="354">
                  <c:v>32.79334554183151</c:v>
                </c:pt>
                <c:pt idx="355">
                  <c:v>35.46391561720483</c:v>
                </c:pt>
                <c:pt idx="356">
                  <c:v>35.46391561720483</c:v>
                </c:pt>
                <c:pt idx="357">
                  <c:v>35.46391561720483</c:v>
                </c:pt>
                <c:pt idx="358">
                  <c:v>35.46391561720483</c:v>
                </c:pt>
                <c:pt idx="359">
                  <c:v>35.46391561720483</c:v>
                </c:pt>
                <c:pt idx="360">
                  <c:v>33.1902799479802</c:v>
                </c:pt>
                <c:pt idx="361">
                  <c:v>33.1902799479802</c:v>
                </c:pt>
                <c:pt idx="362">
                  <c:v>33.1902799479802</c:v>
                </c:pt>
                <c:pt idx="363">
                  <c:v>33.1902799479802</c:v>
                </c:pt>
                <c:pt idx="364">
                  <c:v>33.1902799479802</c:v>
                </c:pt>
                <c:pt idx="365">
                  <c:v>35.77410425239964</c:v>
                </c:pt>
                <c:pt idx="366">
                  <c:v>35.77410425239964</c:v>
                </c:pt>
                <c:pt idx="367">
                  <c:v>35.77410425239964</c:v>
                </c:pt>
                <c:pt idx="368">
                  <c:v>35.77410425239964</c:v>
                </c:pt>
                <c:pt idx="369">
                  <c:v>35.77410425239964</c:v>
                </c:pt>
                <c:pt idx="370">
                  <c:v>33.80739153317697</c:v>
                </c:pt>
                <c:pt idx="371">
                  <c:v>33.80739153317697</c:v>
                </c:pt>
                <c:pt idx="372">
                  <c:v>33.80739153317697</c:v>
                </c:pt>
                <c:pt idx="373">
                  <c:v>33.80739153317697</c:v>
                </c:pt>
                <c:pt idx="374">
                  <c:v>33.80739153317697</c:v>
                </c:pt>
                <c:pt idx="375">
                  <c:v>36.2671351031758</c:v>
                </c:pt>
                <c:pt idx="376">
                  <c:v>36.27048619960353</c:v>
                </c:pt>
                <c:pt idx="377">
                  <c:v>37.34239185221519</c:v>
                </c:pt>
                <c:pt idx="378">
                  <c:v>37.34239185221519</c:v>
                </c:pt>
                <c:pt idx="379">
                  <c:v>38.4799101500698</c:v>
                </c:pt>
                <c:pt idx="380">
                  <c:v>38.49565409672578</c:v>
                </c:pt>
                <c:pt idx="381">
                  <c:v>38.49565409672578</c:v>
                </c:pt>
                <c:pt idx="382">
                  <c:v>38.49565409672578</c:v>
                </c:pt>
                <c:pt idx="383">
                  <c:v>38.49565409672578</c:v>
                </c:pt>
                <c:pt idx="384">
                  <c:v>38.81867536042787</c:v>
                </c:pt>
                <c:pt idx="385">
                  <c:v>38.81788686717716</c:v>
                </c:pt>
                <c:pt idx="386">
                  <c:v>38.81788686717716</c:v>
                </c:pt>
                <c:pt idx="387">
                  <c:v>38.81788686717716</c:v>
                </c:pt>
                <c:pt idx="388">
                  <c:v>38.81788686717716</c:v>
                </c:pt>
                <c:pt idx="389">
                  <c:v>38.26298329889544</c:v>
                </c:pt>
                <c:pt idx="390">
                  <c:v>38.34723680982815</c:v>
                </c:pt>
                <c:pt idx="391">
                  <c:v>38.34723680982815</c:v>
                </c:pt>
                <c:pt idx="392">
                  <c:v>38.34723680982815</c:v>
                </c:pt>
                <c:pt idx="393">
                  <c:v>38.34723680982815</c:v>
                </c:pt>
                <c:pt idx="394">
                  <c:v>32.16869128839858</c:v>
                </c:pt>
                <c:pt idx="395">
                  <c:v>32.11038916582893</c:v>
                </c:pt>
                <c:pt idx="396">
                  <c:v>32.11038916582893</c:v>
                </c:pt>
                <c:pt idx="397">
                  <c:v>32.11038916582893</c:v>
                </c:pt>
                <c:pt idx="398">
                  <c:v>32.11038916582893</c:v>
                </c:pt>
                <c:pt idx="399">
                  <c:v>29.54684858857456</c:v>
                </c:pt>
                <c:pt idx="400">
                  <c:v>29.54684858857456</c:v>
                </c:pt>
                <c:pt idx="401">
                  <c:v>29.54684858857456</c:v>
                </c:pt>
                <c:pt idx="402">
                  <c:v>29.54684858857456</c:v>
                </c:pt>
                <c:pt idx="403">
                  <c:v>29.54684858857456</c:v>
                </c:pt>
                <c:pt idx="404">
                  <c:v>29.46389621891663</c:v>
                </c:pt>
                <c:pt idx="405">
                  <c:v>29.46389621891663</c:v>
                </c:pt>
                <c:pt idx="406">
                  <c:v>29.46389621891663</c:v>
                </c:pt>
                <c:pt idx="407">
                  <c:v>29.46389621891663</c:v>
                </c:pt>
                <c:pt idx="408">
                  <c:v>29.46389621891663</c:v>
                </c:pt>
                <c:pt idx="409">
                  <c:v>26.6168665522474</c:v>
                </c:pt>
                <c:pt idx="410">
                  <c:v>26.6168665522474</c:v>
                </c:pt>
                <c:pt idx="411">
                  <c:v>26.6168665522474</c:v>
                </c:pt>
                <c:pt idx="412">
                  <c:v>26.6168665522474</c:v>
                </c:pt>
                <c:pt idx="413">
                  <c:v>26.6168665522474</c:v>
                </c:pt>
                <c:pt idx="414">
                  <c:v>29.92456338342978</c:v>
                </c:pt>
                <c:pt idx="415">
                  <c:v>29.92456338342978</c:v>
                </c:pt>
                <c:pt idx="416">
                  <c:v>29.92456338342978</c:v>
                </c:pt>
                <c:pt idx="417">
                  <c:v>29.92456338342978</c:v>
                </c:pt>
                <c:pt idx="418">
                  <c:v>29.92456338342978</c:v>
                </c:pt>
                <c:pt idx="419">
                  <c:v>32.91968293483086</c:v>
                </c:pt>
                <c:pt idx="420">
                  <c:v>32.91968293483086</c:v>
                </c:pt>
                <c:pt idx="421">
                  <c:v>32.91968293483086</c:v>
                </c:pt>
                <c:pt idx="422">
                  <c:v>32.91968293483086</c:v>
                </c:pt>
                <c:pt idx="423">
                  <c:v>29.3406305166593</c:v>
                </c:pt>
                <c:pt idx="424">
                  <c:v>29.3406305166593</c:v>
                </c:pt>
                <c:pt idx="425">
                  <c:v>29.3406305166593</c:v>
                </c:pt>
                <c:pt idx="426">
                  <c:v>29.3406305166593</c:v>
                </c:pt>
                <c:pt idx="427">
                  <c:v>29.3406305166593</c:v>
                </c:pt>
                <c:pt idx="428">
                  <c:v>31.06162828392462</c:v>
                </c:pt>
                <c:pt idx="429">
                  <c:v>31.06162828392462</c:v>
                </c:pt>
                <c:pt idx="430">
                  <c:v>31.06162828392462</c:v>
                </c:pt>
                <c:pt idx="431">
                  <c:v>31.06162828392462</c:v>
                </c:pt>
                <c:pt idx="432">
                  <c:v>31.06162828392462</c:v>
                </c:pt>
                <c:pt idx="433">
                  <c:v>36.28144363944704</c:v>
                </c:pt>
                <c:pt idx="434">
                  <c:v>36.28144363944704</c:v>
                </c:pt>
                <c:pt idx="435">
                  <c:v>36.28144363944704</c:v>
                </c:pt>
                <c:pt idx="436">
                  <c:v>36.28144363944704</c:v>
                </c:pt>
                <c:pt idx="437">
                  <c:v>36.28144363944704</c:v>
                </c:pt>
                <c:pt idx="438">
                  <c:v>39.970712307398</c:v>
                </c:pt>
                <c:pt idx="439">
                  <c:v>39.970712307398</c:v>
                </c:pt>
                <c:pt idx="440">
                  <c:v>39.970712307398</c:v>
                </c:pt>
                <c:pt idx="441">
                  <c:v>39.970712307398</c:v>
                </c:pt>
                <c:pt idx="442">
                  <c:v>39.970712307398</c:v>
                </c:pt>
                <c:pt idx="443">
                  <c:v>41.51278775929087</c:v>
                </c:pt>
                <c:pt idx="444">
                  <c:v>41.51278775929087</c:v>
                </c:pt>
                <c:pt idx="445">
                  <c:v>41.51278775929087</c:v>
                </c:pt>
                <c:pt idx="446">
                  <c:v>41.51278775929087</c:v>
                </c:pt>
                <c:pt idx="447">
                  <c:v>41.51278775929087</c:v>
                </c:pt>
                <c:pt idx="448">
                  <c:v>41.61424420283289</c:v>
                </c:pt>
                <c:pt idx="449">
                  <c:v>41.61424420283289</c:v>
                </c:pt>
                <c:pt idx="450">
                  <c:v>41.61424420283289</c:v>
                </c:pt>
                <c:pt idx="451">
                  <c:v>41.61424420283289</c:v>
                </c:pt>
                <c:pt idx="452">
                  <c:v>41.61424420283289</c:v>
                </c:pt>
                <c:pt idx="453">
                  <c:v>38.73185301101373</c:v>
                </c:pt>
                <c:pt idx="454">
                  <c:v>38.73185301101373</c:v>
                </c:pt>
                <c:pt idx="455">
                  <c:v>38.73185301101373</c:v>
                </c:pt>
                <c:pt idx="456">
                  <c:v>38.73185301101373</c:v>
                </c:pt>
                <c:pt idx="457">
                  <c:v>38.73185301101373</c:v>
                </c:pt>
                <c:pt idx="458">
                  <c:v>43.04095986368377</c:v>
                </c:pt>
                <c:pt idx="459">
                  <c:v>43.04095986368377</c:v>
                </c:pt>
                <c:pt idx="460">
                  <c:v>43.04095986368377</c:v>
                </c:pt>
                <c:pt idx="461">
                  <c:v>43.04095986368377</c:v>
                </c:pt>
                <c:pt idx="462">
                  <c:v>43.04095986368377</c:v>
                </c:pt>
                <c:pt idx="463">
                  <c:v>38.99722523330135</c:v>
                </c:pt>
                <c:pt idx="464">
                  <c:v>38.99722523330135</c:v>
                </c:pt>
                <c:pt idx="465">
                  <c:v>38.99722523330135</c:v>
                </c:pt>
                <c:pt idx="466">
                  <c:v>38.99722523330135</c:v>
                </c:pt>
                <c:pt idx="467">
                  <c:v>38.99722523330135</c:v>
                </c:pt>
                <c:pt idx="468">
                  <c:v>30.74166566050258</c:v>
                </c:pt>
                <c:pt idx="469">
                  <c:v>30.74166566050258</c:v>
                </c:pt>
                <c:pt idx="470">
                  <c:v>30.74166566050258</c:v>
                </c:pt>
                <c:pt idx="471">
                  <c:v>30.74166566050258</c:v>
                </c:pt>
                <c:pt idx="472">
                  <c:v>30.74166566050258</c:v>
                </c:pt>
                <c:pt idx="473">
                  <c:v>29.63761999385287</c:v>
                </c:pt>
                <c:pt idx="474">
                  <c:v>29.63761999385287</c:v>
                </c:pt>
                <c:pt idx="475">
                  <c:v>29.63761999385287</c:v>
                </c:pt>
                <c:pt idx="476">
                  <c:v>30.0847746822989</c:v>
                </c:pt>
                <c:pt idx="477">
                  <c:v>28.16666258616078</c:v>
                </c:pt>
                <c:pt idx="478">
                  <c:v>28.16666258616078</c:v>
                </c:pt>
                <c:pt idx="479">
                  <c:v>28.16666258616078</c:v>
                </c:pt>
                <c:pt idx="480">
                  <c:v>28.16666258616078</c:v>
                </c:pt>
                <c:pt idx="481">
                  <c:v>28.16666258616078</c:v>
                </c:pt>
                <c:pt idx="482">
                  <c:v>34.25900602809398</c:v>
                </c:pt>
                <c:pt idx="483">
                  <c:v>34.25900602809398</c:v>
                </c:pt>
                <c:pt idx="484">
                  <c:v>34.25900602809398</c:v>
                </c:pt>
                <c:pt idx="485">
                  <c:v>34.25900602809398</c:v>
                </c:pt>
                <c:pt idx="486">
                  <c:v>34.25900602809398</c:v>
                </c:pt>
                <c:pt idx="487">
                  <c:v>38.61105974387172</c:v>
                </c:pt>
                <c:pt idx="488">
                  <c:v>38.61105974387172</c:v>
                </c:pt>
                <c:pt idx="489">
                  <c:v>38.61105974387172</c:v>
                </c:pt>
                <c:pt idx="490">
                  <c:v>38.61105974387172</c:v>
                </c:pt>
                <c:pt idx="491">
                  <c:v>38.61105974387172</c:v>
                </c:pt>
                <c:pt idx="492">
                  <c:v>29.9218021104362</c:v>
                </c:pt>
                <c:pt idx="493">
                  <c:v>29.9218021104362</c:v>
                </c:pt>
                <c:pt idx="494">
                  <c:v>29.9218021104362</c:v>
                </c:pt>
                <c:pt idx="495">
                  <c:v>29.9218021104362</c:v>
                </c:pt>
                <c:pt idx="496">
                  <c:v>29.9218021104362</c:v>
                </c:pt>
                <c:pt idx="497">
                  <c:v>36.44318426755247</c:v>
                </c:pt>
                <c:pt idx="498">
                  <c:v>37.10325514715896</c:v>
                </c:pt>
                <c:pt idx="499">
                  <c:v>37.10777970628692</c:v>
                </c:pt>
                <c:pt idx="500">
                  <c:v>37.10125389996234</c:v>
                </c:pt>
                <c:pt idx="501">
                  <c:v>34.27310811410303</c:v>
                </c:pt>
                <c:pt idx="502">
                  <c:v>34.27310811410303</c:v>
                </c:pt>
                <c:pt idx="503">
                  <c:v>34.27310811410303</c:v>
                </c:pt>
                <c:pt idx="504">
                  <c:v>34.27310811410303</c:v>
                </c:pt>
                <c:pt idx="505">
                  <c:v>33.66041366820434</c:v>
                </c:pt>
                <c:pt idx="506">
                  <c:v>33.66041366820434</c:v>
                </c:pt>
                <c:pt idx="507">
                  <c:v>33.66041366820434</c:v>
                </c:pt>
                <c:pt idx="508">
                  <c:v>33.66041366820434</c:v>
                </c:pt>
                <c:pt idx="509">
                  <c:v>33.66041366820434</c:v>
                </c:pt>
                <c:pt idx="510">
                  <c:v>32.78421956715634</c:v>
                </c:pt>
                <c:pt idx="511">
                  <c:v>32.78421956715634</c:v>
                </c:pt>
                <c:pt idx="512">
                  <c:v>32.78421956715634</c:v>
                </c:pt>
                <c:pt idx="513">
                  <c:v>32.78421956715634</c:v>
                </c:pt>
                <c:pt idx="514">
                  <c:v>32.78421956715634</c:v>
                </c:pt>
                <c:pt idx="515">
                  <c:v>24.0328179276086</c:v>
                </c:pt>
                <c:pt idx="516">
                  <c:v>24.0328179276086</c:v>
                </c:pt>
                <c:pt idx="517">
                  <c:v>24.0328179276086</c:v>
                </c:pt>
                <c:pt idx="518">
                  <c:v>24.0328179276086</c:v>
                </c:pt>
                <c:pt idx="519">
                  <c:v>25.43644657434436</c:v>
                </c:pt>
                <c:pt idx="520">
                  <c:v>25.45062122123942</c:v>
                </c:pt>
                <c:pt idx="521">
                  <c:v>25.45062122123942</c:v>
                </c:pt>
                <c:pt idx="522">
                  <c:v>25.45062122123942</c:v>
                </c:pt>
                <c:pt idx="523">
                  <c:v>25.45062122123942</c:v>
                </c:pt>
                <c:pt idx="524">
                  <c:v>34.4645021160777</c:v>
                </c:pt>
                <c:pt idx="525">
                  <c:v>34.4645021160777</c:v>
                </c:pt>
                <c:pt idx="526">
                  <c:v>34.4645021160777</c:v>
                </c:pt>
                <c:pt idx="527">
                  <c:v>34.4645021160777</c:v>
                </c:pt>
                <c:pt idx="528">
                  <c:v>34.4645021160777</c:v>
                </c:pt>
                <c:pt idx="529">
                  <c:v>31.61952013069123</c:v>
                </c:pt>
                <c:pt idx="530">
                  <c:v>31.61952013069123</c:v>
                </c:pt>
                <c:pt idx="531">
                  <c:v>31.61952013069123</c:v>
                </c:pt>
                <c:pt idx="532">
                  <c:v>31.61952013069123</c:v>
                </c:pt>
                <c:pt idx="533">
                  <c:v>31.61952013069123</c:v>
                </c:pt>
                <c:pt idx="534">
                  <c:v>32.36192803951374</c:v>
                </c:pt>
                <c:pt idx="535">
                  <c:v>32.36192803951374</c:v>
                </c:pt>
                <c:pt idx="536">
                  <c:v>32.36192803951374</c:v>
                </c:pt>
                <c:pt idx="537">
                  <c:v>32.36192803951374</c:v>
                </c:pt>
                <c:pt idx="538">
                  <c:v>29.16407261992248</c:v>
                </c:pt>
                <c:pt idx="539">
                  <c:v>29.16407261992248</c:v>
                </c:pt>
                <c:pt idx="540">
                  <c:v>29.16407261992248</c:v>
                </c:pt>
                <c:pt idx="541">
                  <c:v>29.16407261992248</c:v>
                </c:pt>
                <c:pt idx="542">
                  <c:v>29.16407261992248</c:v>
                </c:pt>
                <c:pt idx="543">
                  <c:v>30.81936499838636</c:v>
                </c:pt>
                <c:pt idx="544">
                  <c:v>30.81936499838636</c:v>
                </c:pt>
                <c:pt idx="545">
                  <c:v>30.81936499838636</c:v>
                </c:pt>
                <c:pt idx="546">
                  <c:v>30.81936499838636</c:v>
                </c:pt>
                <c:pt idx="547">
                  <c:v>30.81936499838636</c:v>
                </c:pt>
                <c:pt idx="548">
                  <c:v>23.43997418217934</c:v>
                </c:pt>
                <c:pt idx="549">
                  <c:v>23.43997418217934</c:v>
                </c:pt>
                <c:pt idx="550">
                  <c:v>23.43997418217934</c:v>
                </c:pt>
                <c:pt idx="551">
                  <c:v>23.43997418217934</c:v>
                </c:pt>
                <c:pt idx="552">
                  <c:v>23.43997418217934</c:v>
                </c:pt>
                <c:pt idx="553">
                  <c:v>23.2911887514677</c:v>
                </c:pt>
                <c:pt idx="554">
                  <c:v>23.2911887514677</c:v>
                </c:pt>
                <c:pt idx="555">
                  <c:v>23.2911887514677</c:v>
                </c:pt>
                <c:pt idx="556">
                  <c:v>23.2911887514677</c:v>
                </c:pt>
                <c:pt idx="557">
                  <c:v>30.00653958002563</c:v>
                </c:pt>
                <c:pt idx="558">
                  <c:v>30.00653958002563</c:v>
                </c:pt>
                <c:pt idx="559">
                  <c:v>30.00653958002563</c:v>
                </c:pt>
                <c:pt idx="560">
                  <c:v>30.00653958002563</c:v>
                </c:pt>
                <c:pt idx="561">
                  <c:v>30.00653958002563</c:v>
                </c:pt>
                <c:pt idx="562">
                  <c:v>27.36137700873789</c:v>
                </c:pt>
                <c:pt idx="563">
                  <c:v>27.36137700873789</c:v>
                </c:pt>
                <c:pt idx="564">
                  <c:v>27.36557929677662</c:v>
                </c:pt>
                <c:pt idx="565">
                  <c:v>27.36557929677662</c:v>
                </c:pt>
                <c:pt idx="566">
                  <c:v>27.36557929677662</c:v>
                </c:pt>
                <c:pt idx="567">
                  <c:v>33.26678841900254</c:v>
                </c:pt>
                <c:pt idx="568">
                  <c:v>33.26678841900254</c:v>
                </c:pt>
                <c:pt idx="569">
                  <c:v>33.26678841900254</c:v>
                </c:pt>
                <c:pt idx="570">
                  <c:v>33.26678841900254</c:v>
                </c:pt>
                <c:pt idx="571">
                  <c:v>33.26678841900254</c:v>
                </c:pt>
                <c:pt idx="572">
                  <c:v>28.91328224289528</c:v>
                </c:pt>
                <c:pt idx="573">
                  <c:v>28.91328224289528</c:v>
                </c:pt>
                <c:pt idx="574">
                  <c:v>28.91448289652108</c:v>
                </c:pt>
                <c:pt idx="575">
                  <c:v>28.91448289652108</c:v>
                </c:pt>
                <c:pt idx="576">
                  <c:v>28.91448289652108</c:v>
                </c:pt>
                <c:pt idx="577">
                  <c:v>34.86199273138968</c:v>
                </c:pt>
                <c:pt idx="578">
                  <c:v>34.86199273138968</c:v>
                </c:pt>
                <c:pt idx="579">
                  <c:v>34.86199273138968</c:v>
                </c:pt>
                <c:pt idx="580">
                  <c:v>34.86199273138968</c:v>
                </c:pt>
                <c:pt idx="581">
                  <c:v>34.86199273138968</c:v>
                </c:pt>
                <c:pt idx="582">
                  <c:v>36.09675644066428</c:v>
                </c:pt>
                <c:pt idx="583">
                  <c:v>36.09675644066428</c:v>
                </c:pt>
                <c:pt idx="584">
                  <c:v>36.09315447957902</c:v>
                </c:pt>
                <c:pt idx="585">
                  <c:v>36.08461414053798</c:v>
                </c:pt>
                <c:pt idx="586">
                  <c:v>36.08461414053798</c:v>
                </c:pt>
                <c:pt idx="587">
                  <c:v>30.83073411644239</c:v>
                </c:pt>
                <c:pt idx="588">
                  <c:v>30.83073411644239</c:v>
                </c:pt>
                <c:pt idx="589">
                  <c:v>30.84152819629961</c:v>
                </c:pt>
                <c:pt idx="590">
                  <c:v>30.84152819629961</c:v>
                </c:pt>
                <c:pt idx="591">
                  <c:v>30.84152819629961</c:v>
                </c:pt>
                <c:pt idx="592">
                  <c:v>37.87936022648546</c:v>
                </c:pt>
                <c:pt idx="593">
                  <c:v>37.86049143173934</c:v>
                </c:pt>
                <c:pt idx="594">
                  <c:v>37.86049143173934</c:v>
                </c:pt>
                <c:pt idx="595">
                  <c:v>37.86049143173934</c:v>
                </c:pt>
                <c:pt idx="596">
                  <c:v>37.86049143173934</c:v>
                </c:pt>
                <c:pt idx="597">
                  <c:v>41.3033359099163</c:v>
                </c:pt>
                <c:pt idx="598">
                  <c:v>41.3033359099163</c:v>
                </c:pt>
                <c:pt idx="599">
                  <c:v>41.28245952557378</c:v>
                </c:pt>
                <c:pt idx="600">
                  <c:v>41.28245952557378</c:v>
                </c:pt>
                <c:pt idx="601">
                  <c:v>41.28140225707858</c:v>
                </c:pt>
                <c:pt idx="602">
                  <c:v>30.87238003559364</c:v>
                </c:pt>
                <c:pt idx="603">
                  <c:v>30.87238003559364</c:v>
                </c:pt>
                <c:pt idx="604">
                  <c:v>30.87238003559364</c:v>
                </c:pt>
                <c:pt idx="605">
                  <c:v>30.87238003559364</c:v>
                </c:pt>
                <c:pt idx="606">
                  <c:v>38.44118638368427</c:v>
                </c:pt>
                <c:pt idx="607">
                  <c:v>38.44118638368427</c:v>
                </c:pt>
                <c:pt idx="608">
                  <c:v>38.44118638368427</c:v>
                </c:pt>
                <c:pt idx="609">
                  <c:v>38.44118638368427</c:v>
                </c:pt>
                <c:pt idx="610">
                  <c:v>38.44118638368427</c:v>
                </c:pt>
                <c:pt idx="611">
                  <c:v>35.43047529185173</c:v>
                </c:pt>
                <c:pt idx="612">
                  <c:v>35.43047529185173</c:v>
                </c:pt>
                <c:pt idx="613">
                  <c:v>35.43047529185173</c:v>
                </c:pt>
                <c:pt idx="614">
                  <c:v>35.43047529185173</c:v>
                </c:pt>
                <c:pt idx="615">
                  <c:v>35.43047529185173</c:v>
                </c:pt>
                <c:pt idx="616">
                  <c:v>34.74148313682787</c:v>
                </c:pt>
                <c:pt idx="617">
                  <c:v>34.74148313682787</c:v>
                </c:pt>
                <c:pt idx="618">
                  <c:v>34.74148313682787</c:v>
                </c:pt>
                <c:pt idx="619">
                  <c:v>34.74148313682787</c:v>
                </c:pt>
                <c:pt idx="620">
                  <c:v>34.74148313682787</c:v>
                </c:pt>
                <c:pt idx="621">
                  <c:v>24.77668098616455</c:v>
                </c:pt>
                <c:pt idx="622">
                  <c:v>24.77668098616455</c:v>
                </c:pt>
                <c:pt idx="623">
                  <c:v>24.77668098616455</c:v>
                </c:pt>
                <c:pt idx="624">
                  <c:v>24.78728169176572</c:v>
                </c:pt>
                <c:pt idx="625">
                  <c:v>24.78728169176572</c:v>
                </c:pt>
                <c:pt idx="626">
                  <c:v>26.45647771461834</c:v>
                </c:pt>
                <c:pt idx="627">
                  <c:v>26.45647771461834</c:v>
                </c:pt>
                <c:pt idx="628">
                  <c:v>26.45224864027352</c:v>
                </c:pt>
                <c:pt idx="629">
                  <c:v>26.45224864027352</c:v>
                </c:pt>
                <c:pt idx="630">
                  <c:v>15.79756497372922</c:v>
                </c:pt>
                <c:pt idx="631">
                  <c:v>15.7442568597638</c:v>
                </c:pt>
                <c:pt idx="632">
                  <c:v>15.7442568597638</c:v>
                </c:pt>
                <c:pt idx="633">
                  <c:v>15.7442568597638</c:v>
                </c:pt>
                <c:pt idx="634">
                  <c:v>15.7442568597638</c:v>
                </c:pt>
                <c:pt idx="635">
                  <c:v>20.65725174526356</c:v>
                </c:pt>
                <c:pt idx="636">
                  <c:v>20.65725174526356</c:v>
                </c:pt>
                <c:pt idx="637">
                  <c:v>20.65725174526356</c:v>
                </c:pt>
                <c:pt idx="638">
                  <c:v>20.65725174526356</c:v>
                </c:pt>
                <c:pt idx="639">
                  <c:v>20.65725174526356</c:v>
                </c:pt>
                <c:pt idx="640">
                  <c:v>24.80191360374219</c:v>
                </c:pt>
                <c:pt idx="641">
                  <c:v>24.80191360374219</c:v>
                </c:pt>
                <c:pt idx="642">
                  <c:v>24.80191360374219</c:v>
                </c:pt>
                <c:pt idx="643">
                  <c:v>24.80191360374219</c:v>
                </c:pt>
                <c:pt idx="644">
                  <c:v>24.80931448367262</c:v>
                </c:pt>
                <c:pt idx="645">
                  <c:v>21.76429055240349</c:v>
                </c:pt>
                <c:pt idx="646">
                  <c:v>21.76217601526018</c:v>
                </c:pt>
                <c:pt idx="647">
                  <c:v>21.76217601526018</c:v>
                </c:pt>
                <c:pt idx="648">
                  <c:v>21.76217601526018</c:v>
                </c:pt>
                <c:pt idx="649">
                  <c:v>21.76217601526018</c:v>
                </c:pt>
                <c:pt idx="650">
                  <c:v>21.96300233493787</c:v>
                </c:pt>
                <c:pt idx="651">
                  <c:v>21.96300233493787</c:v>
                </c:pt>
                <c:pt idx="652">
                  <c:v>21.96300233493787</c:v>
                </c:pt>
                <c:pt idx="653">
                  <c:v>21.98838290511094</c:v>
                </c:pt>
                <c:pt idx="654">
                  <c:v>21.98838290511094</c:v>
                </c:pt>
                <c:pt idx="655">
                  <c:v>26.71618337386543</c:v>
                </c:pt>
                <c:pt idx="656">
                  <c:v>26.71618337386543</c:v>
                </c:pt>
                <c:pt idx="657">
                  <c:v>26.71618337386543</c:v>
                </c:pt>
                <c:pt idx="658">
                  <c:v>26.71618337386543</c:v>
                </c:pt>
                <c:pt idx="659">
                  <c:v>26.71618337386543</c:v>
                </c:pt>
                <c:pt idx="660">
                  <c:v>25.20591123019138</c:v>
                </c:pt>
                <c:pt idx="661">
                  <c:v>25.20931308244951</c:v>
                </c:pt>
                <c:pt idx="662">
                  <c:v>25.20931308244951</c:v>
                </c:pt>
                <c:pt idx="663">
                  <c:v>25.19876045328139</c:v>
                </c:pt>
                <c:pt idx="664">
                  <c:v>25.19876045328139</c:v>
                </c:pt>
                <c:pt idx="665">
                  <c:v>23.17665282116211</c:v>
                </c:pt>
                <c:pt idx="666">
                  <c:v>23.17665282116211</c:v>
                </c:pt>
                <c:pt idx="667">
                  <c:v>23.17665282116211</c:v>
                </c:pt>
                <c:pt idx="668">
                  <c:v>23.17124987942208</c:v>
                </c:pt>
                <c:pt idx="669">
                  <c:v>23.17124987942208</c:v>
                </c:pt>
                <c:pt idx="670">
                  <c:v>24.60337086431544</c:v>
                </c:pt>
                <c:pt idx="671">
                  <c:v>24.60337086431544</c:v>
                </c:pt>
                <c:pt idx="672">
                  <c:v>24.60337086431544</c:v>
                </c:pt>
                <c:pt idx="673">
                  <c:v>24.60337086431544</c:v>
                </c:pt>
                <c:pt idx="674">
                  <c:v>22.35592621683844</c:v>
                </c:pt>
                <c:pt idx="675">
                  <c:v>22.35592621683844</c:v>
                </c:pt>
                <c:pt idx="676">
                  <c:v>22.35592621683844</c:v>
                </c:pt>
                <c:pt idx="677">
                  <c:v>22.35592621683844</c:v>
                </c:pt>
                <c:pt idx="678">
                  <c:v>22.35592621683844</c:v>
                </c:pt>
                <c:pt idx="679">
                  <c:v>9.5614467500987</c:v>
                </c:pt>
                <c:pt idx="680">
                  <c:v>9.5614467500987</c:v>
                </c:pt>
                <c:pt idx="681">
                  <c:v>9.5614467500987</c:v>
                </c:pt>
                <c:pt idx="682">
                  <c:v>9.5614467500987</c:v>
                </c:pt>
                <c:pt idx="683">
                  <c:v>9.5614467500987</c:v>
                </c:pt>
                <c:pt idx="684">
                  <c:v>18.88633503049395</c:v>
                </c:pt>
                <c:pt idx="685">
                  <c:v>18.88633503049395</c:v>
                </c:pt>
                <c:pt idx="686">
                  <c:v>18.88633503049395</c:v>
                </c:pt>
                <c:pt idx="687">
                  <c:v>18.88633503049395</c:v>
                </c:pt>
                <c:pt idx="688">
                  <c:v>18.88633503049395</c:v>
                </c:pt>
                <c:pt idx="689">
                  <c:v>8.69662753309879</c:v>
                </c:pt>
                <c:pt idx="690">
                  <c:v>8.611054358387178</c:v>
                </c:pt>
                <c:pt idx="691">
                  <c:v>8.611054358387178</c:v>
                </c:pt>
                <c:pt idx="692">
                  <c:v>8.611054358387178</c:v>
                </c:pt>
                <c:pt idx="693">
                  <c:v>8.611054358387178</c:v>
                </c:pt>
                <c:pt idx="694">
                  <c:v>-7.603171549654561</c:v>
                </c:pt>
                <c:pt idx="695">
                  <c:v>-7.603171549654561</c:v>
                </c:pt>
                <c:pt idx="696">
                  <c:v>-7.603171549654561</c:v>
                </c:pt>
                <c:pt idx="697">
                  <c:v>-7.603171549654561</c:v>
                </c:pt>
                <c:pt idx="698">
                  <c:v>-7.603171549654561</c:v>
                </c:pt>
                <c:pt idx="699">
                  <c:v>-5.30524559511349</c:v>
                </c:pt>
                <c:pt idx="700">
                  <c:v>-5.30524559511349</c:v>
                </c:pt>
                <c:pt idx="701">
                  <c:v>-5.30524559511349</c:v>
                </c:pt>
                <c:pt idx="702">
                  <c:v>-5.30524559511349</c:v>
                </c:pt>
                <c:pt idx="703">
                  <c:v>-5.30524559511349</c:v>
                </c:pt>
                <c:pt idx="704">
                  <c:v>-8.836692266110304</c:v>
                </c:pt>
                <c:pt idx="705">
                  <c:v>-8.836692266110304</c:v>
                </c:pt>
                <c:pt idx="706">
                  <c:v>-8.836692266110304</c:v>
                </c:pt>
                <c:pt idx="707">
                  <c:v>-8.837749534672894</c:v>
                </c:pt>
                <c:pt idx="708">
                  <c:v>-8.837749534672894</c:v>
                </c:pt>
                <c:pt idx="709">
                  <c:v>-22.55925821264431</c:v>
                </c:pt>
                <c:pt idx="710">
                  <c:v>-22.55925821264431</c:v>
                </c:pt>
                <c:pt idx="711">
                  <c:v>-22.55925821264431</c:v>
                </c:pt>
                <c:pt idx="712">
                  <c:v>-22.55925821264431</c:v>
                </c:pt>
                <c:pt idx="713">
                  <c:v>-22.55925821264431</c:v>
                </c:pt>
                <c:pt idx="714">
                  <c:v>-12.10913019621883</c:v>
                </c:pt>
                <c:pt idx="715">
                  <c:v>-12.10913019621883</c:v>
                </c:pt>
                <c:pt idx="716">
                  <c:v>-12.10913019621883</c:v>
                </c:pt>
                <c:pt idx="717">
                  <c:v>-12.10913019621883</c:v>
                </c:pt>
                <c:pt idx="718">
                  <c:v>-12.10913019621883</c:v>
                </c:pt>
                <c:pt idx="719">
                  <c:v>-23.56062873911544</c:v>
                </c:pt>
                <c:pt idx="720">
                  <c:v>-23.56062873911544</c:v>
                </c:pt>
                <c:pt idx="721">
                  <c:v>-23.56062873911544</c:v>
                </c:pt>
                <c:pt idx="722">
                  <c:v>-23.56062873911544</c:v>
                </c:pt>
                <c:pt idx="723">
                  <c:v>-23.56062873911544</c:v>
                </c:pt>
                <c:pt idx="724">
                  <c:v>-24.09814741113928</c:v>
                </c:pt>
                <c:pt idx="725">
                  <c:v>-24.10114457873894</c:v>
                </c:pt>
                <c:pt idx="726">
                  <c:v>-24.10114457873894</c:v>
                </c:pt>
                <c:pt idx="727">
                  <c:v>-24.10038739955564</c:v>
                </c:pt>
                <c:pt idx="728">
                  <c:v>-24.09858909897734</c:v>
                </c:pt>
                <c:pt idx="729">
                  <c:v>-26.3944519060469</c:v>
                </c:pt>
                <c:pt idx="730">
                  <c:v>-26.3944519060469</c:v>
                </c:pt>
                <c:pt idx="731">
                  <c:v>-26.41033689427948</c:v>
                </c:pt>
                <c:pt idx="732">
                  <c:v>-21.71111913617796</c:v>
                </c:pt>
                <c:pt idx="733">
                  <c:v>-27.59808513133852</c:v>
                </c:pt>
                <c:pt idx="734">
                  <c:v>-27.59808513133852</c:v>
                </c:pt>
                <c:pt idx="735">
                  <c:v>-27.59658654751203</c:v>
                </c:pt>
                <c:pt idx="736">
                  <c:v>-27.6036535532194</c:v>
                </c:pt>
                <c:pt idx="737">
                  <c:v>-27.6036535532194</c:v>
                </c:pt>
                <c:pt idx="738">
                  <c:v>-19.96677304618282</c:v>
                </c:pt>
                <c:pt idx="739">
                  <c:v>-20.01541423680059</c:v>
                </c:pt>
                <c:pt idx="740">
                  <c:v>-20.01541423680059</c:v>
                </c:pt>
                <c:pt idx="741">
                  <c:v>-20.01541423680059</c:v>
                </c:pt>
                <c:pt idx="742">
                  <c:v>-20.00269362655455</c:v>
                </c:pt>
                <c:pt idx="743">
                  <c:v>-22.38805199186825</c:v>
                </c:pt>
                <c:pt idx="744">
                  <c:v>-22.38385595720385</c:v>
                </c:pt>
                <c:pt idx="745">
                  <c:v>-22.40026150613372</c:v>
                </c:pt>
                <c:pt idx="746">
                  <c:v>-22.40026150613372</c:v>
                </c:pt>
                <c:pt idx="747">
                  <c:v>-22.40026150613372</c:v>
                </c:pt>
                <c:pt idx="748">
                  <c:v>-21.07698105956231</c:v>
                </c:pt>
                <c:pt idx="749">
                  <c:v>-21.07698105956231</c:v>
                </c:pt>
                <c:pt idx="750">
                  <c:v>-21.07728077633963</c:v>
                </c:pt>
                <c:pt idx="751">
                  <c:v>-21.09659400400898</c:v>
                </c:pt>
                <c:pt idx="752">
                  <c:v>-28.46535169461109</c:v>
                </c:pt>
                <c:pt idx="753">
                  <c:v>-28.46535169461109</c:v>
                </c:pt>
                <c:pt idx="754">
                  <c:v>-18.42550719337528</c:v>
                </c:pt>
                <c:pt idx="755">
                  <c:v>-18.42550719337528</c:v>
                </c:pt>
                <c:pt idx="756">
                  <c:v>-16.86160912814995</c:v>
                </c:pt>
                <c:pt idx="757">
                  <c:v>-16.86160912814995</c:v>
                </c:pt>
                <c:pt idx="758">
                  <c:v>-16.86160912814995</c:v>
                </c:pt>
                <c:pt idx="759">
                  <c:v>-16.88816826532128</c:v>
                </c:pt>
                <c:pt idx="760">
                  <c:v>-16.90077193544229</c:v>
                </c:pt>
                <c:pt idx="761">
                  <c:v>-21.6612929566854</c:v>
                </c:pt>
                <c:pt idx="762">
                  <c:v>-21.6612929566854</c:v>
                </c:pt>
                <c:pt idx="763">
                  <c:v>-21.6612929566854</c:v>
                </c:pt>
                <c:pt idx="764">
                  <c:v>-21.6612929566854</c:v>
                </c:pt>
                <c:pt idx="765">
                  <c:v>-21.65370463175131</c:v>
                </c:pt>
                <c:pt idx="766">
                  <c:v>-28.3570866265469</c:v>
                </c:pt>
                <c:pt idx="767">
                  <c:v>-28.34899031269956</c:v>
                </c:pt>
                <c:pt idx="768">
                  <c:v>-28.34899031269956</c:v>
                </c:pt>
                <c:pt idx="769">
                  <c:v>-28.35702953808354</c:v>
                </c:pt>
                <c:pt idx="770">
                  <c:v>-25.76533948113958</c:v>
                </c:pt>
                <c:pt idx="771">
                  <c:v>-25.7733787065299</c:v>
                </c:pt>
                <c:pt idx="772">
                  <c:v>-25.7733787065299</c:v>
                </c:pt>
                <c:pt idx="773">
                  <c:v>-25.77479739336218</c:v>
                </c:pt>
                <c:pt idx="774">
                  <c:v>-25.77479739336218</c:v>
                </c:pt>
                <c:pt idx="775">
                  <c:v>-26.79568126557226</c:v>
                </c:pt>
                <c:pt idx="776">
                  <c:v>-26.79528471143287</c:v>
                </c:pt>
                <c:pt idx="777">
                  <c:v>-26.79528471143287</c:v>
                </c:pt>
                <c:pt idx="778">
                  <c:v>-26.79528471143287</c:v>
                </c:pt>
                <c:pt idx="779">
                  <c:v>-26.78995292166914</c:v>
                </c:pt>
                <c:pt idx="780">
                  <c:v>-21.73948541949173</c:v>
                </c:pt>
                <c:pt idx="781">
                  <c:v>-21.73948541949173</c:v>
                </c:pt>
                <c:pt idx="782">
                  <c:v>-21.73396670758527</c:v>
                </c:pt>
                <c:pt idx="783">
                  <c:v>-21.80461511224412</c:v>
                </c:pt>
                <c:pt idx="784">
                  <c:v>-21.80653203156148</c:v>
                </c:pt>
                <c:pt idx="785">
                  <c:v>-28.56885176764933</c:v>
                </c:pt>
                <c:pt idx="786">
                  <c:v>-28.56885176764933</c:v>
                </c:pt>
                <c:pt idx="787">
                  <c:v>-28.58782257999512</c:v>
                </c:pt>
                <c:pt idx="788">
                  <c:v>-28.59227002090252</c:v>
                </c:pt>
                <c:pt idx="789">
                  <c:v>-33.62725463808554</c:v>
                </c:pt>
                <c:pt idx="790">
                  <c:v>-33.62725463808554</c:v>
                </c:pt>
                <c:pt idx="791">
                  <c:v>-33.62725463808554</c:v>
                </c:pt>
                <c:pt idx="792">
                  <c:v>-33.63948172432907</c:v>
                </c:pt>
                <c:pt idx="793">
                  <c:v>-33.63948172432907</c:v>
                </c:pt>
                <c:pt idx="794">
                  <c:v>-37.28671576163021</c:v>
                </c:pt>
                <c:pt idx="795">
                  <c:v>-37.28482417922599</c:v>
                </c:pt>
                <c:pt idx="796">
                  <c:v>-37.28103001676715</c:v>
                </c:pt>
                <c:pt idx="797">
                  <c:v>-37.28103001676715</c:v>
                </c:pt>
                <c:pt idx="798">
                  <c:v>-37.28103001676715</c:v>
                </c:pt>
                <c:pt idx="799">
                  <c:v>-39.1642153189091</c:v>
                </c:pt>
                <c:pt idx="800">
                  <c:v>-39.1698900662532</c:v>
                </c:pt>
                <c:pt idx="801">
                  <c:v>-39.1698900662532</c:v>
                </c:pt>
                <c:pt idx="802">
                  <c:v>-39.1698900662532</c:v>
                </c:pt>
                <c:pt idx="803">
                  <c:v>-39.17509191797076</c:v>
                </c:pt>
                <c:pt idx="804">
                  <c:v>-31.88101471303023</c:v>
                </c:pt>
                <c:pt idx="805">
                  <c:v>-31.88762425405521</c:v>
                </c:pt>
                <c:pt idx="806">
                  <c:v>-31.86297890664055</c:v>
                </c:pt>
                <c:pt idx="807">
                  <c:v>-31.86297890664055</c:v>
                </c:pt>
                <c:pt idx="808">
                  <c:v>-31.86297890664055</c:v>
                </c:pt>
                <c:pt idx="809">
                  <c:v>-23.70520891721439</c:v>
                </c:pt>
                <c:pt idx="810">
                  <c:v>-23.70520891721439</c:v>
                </c:pt>
                <c:pt idx="811">
                  <c:v>-23.70520891721439</c:v>
                </c:pt>
                <c:pt idx="812">
                  <c:v>-23.70141475478425</c:v>
                </c:pt>
                <c:pt idx="813">
                  <c:v>-23.70940298592402</c:v>
                </c:pt>
                <c:pt idx="814">
                  <c:v>-26.60270540297022</c:v>
                </c:pt>
                <c:pt idx="815">
                  <c:v>-26.60270540297022</c:v>
                </c:pt>
                <c:pt idx="816">
                  <c:v>-26.61020751961028</c:v>
                </c:pt>
                <c:pt idx="817">
                  <c:v>-26.61020751961028</c:v>
                </c:pt>
                <c:pt idx="818">
                  <c:v>-26.59993483246946</c:v>
                </c:pt>
                <c:pt idx="819">
                  <c:v>-20.1900224251564</c:v>
                </c:pt>
                <c:pt idx="820">
                  <c:v>-20.1900224251564</c:v>
                </c:pt>
                <c:pt idx="821">
                  <c:v>-20.17925140282341</c:v>
                </c:pt>
                <c:pt idx="822">
                  <c:v>-20.17925140282341</c:v>
                </c:pt>
                <c:pt idx="823">
                  <c:v>-15.82583445715453</c:v>
                </c:pt>
                <c:pt idx="824">
                  <c:v>-15.82583445715453</c:v>
                </c:pt>
                <c:pt idx="825">
                  <c:v>-15.82583445715453</c:v>
                </c:pt>
                <c:pt idx="826">
                  <c:v>-15.82583445715453</c:v>
                </c:pt>
                <c:pt idx="827">
                  <c:v>-15.81306627567406</c:v>
                </c:pt>
                <c:pt idx="828">
                  <c:v>-17.30185483083297</c:v>
                </c:pt>
                <c:pt idx="829">
                  <c:v>-17.30518247273871</c:v>
                </c:pt>
                <c:pt idx="830">
                  <c:v>-17.30518247273871</c:v>
                </c:pt>
                <c:pt idx="831">
                  <c:v>-17.29371796696422</c:v>
                </c:pt>
                <c:pt idx="832">
                  <c:v>-17.29371796696422</c:v>
                </c:pt>
                <c:pt idx="833">
                  <c:v>-13.29162994902644</c:v>
                </c:pt>
                <c:pt idx="834">
                  <c:v>-13.27206661105917</c:v>
                </c:pt>
                <c:pt idx="835">
                  <c:v>-13.27206661105917</c:v>
                </c:pt>
                <c:pt idx="836">
                  <c:v>-13.27206661105917</c:v>
                </c:pt>
                <c:pt idx="837">
                  <c:v>-13.27206661105917</c:v>
                </c:pt>
                <c:pt idx="838">
                  <c:v>-4.719814362303467</c:v>
                </c:pt>
                <c:pt idx="839">
                  <c:v>-4.666696087916049</c:v>
                </c:pt>
                <c:pt idx="840">
                  <c:v>-4.677270865187694</c:v>
                </c:pt>
                <c:pt idx="841">
                  <c:v>-4.677270865187694</c:v>
                </c:pt>
                <c:pt idx="842">
                  <c:v>-4.667489196215524</c:v>
                </c:pt>
                <c:pt idx="843">
                  <c:v>-5.303718439851096</c:v>
                </c:pt>
                <c:pt idx="844">
                  <c:v>-5.305370748798008</c:v>
                </c:pt>
                <c:pt idx="845">
                  <c:v>-5.307299268502287</c:v>
                </c:pt>
                <c:pt idx="846">
                  <c:v>-5.299710943589773</c:v>
                </c:pt>
                <c:pt idx="847">
                  <c:v>-5.299710943589773</c:v>
                </c:pt>
                <c:pt idx="848">
                  <c:v>-6.057461125286792</c:v>
                </c:pt>
                <c:pt idx="849">
                  <c:v>-6.040780041145736</c:v>
                </c:pt>
                <c:pt idx="850">
                  <c:v>-6.040780041145736</c:v>
                </c:pt>
                <c:pt idx="851">
                  <c:v>-6.055089036641064</c:v>
                </c:pt>
                <c:pt idx="852">
                  <c:v>-6.056283918611015</c:v>
                </c:pt>
                <c:pt idx="853">
                  <c:v>-3.61875880492201</c:v>
                </c:pt>
                <c:pt idx="854">
                  <c:v>-3.61875880492201</c:v>
                </c:pt>
                <c:pt idx="855">
                  <c:v>-3.61875880492201</c:v>
                </c:pt>
                <c:pt idx="856">
                  <c:v>-3.59950476191942</c:v>
                </c:pt>
                <c:pt idx="857">
                  <c:v>2.140758134113256</c:v>
                </c:pt>
                <c:pt idx="858">
                  <c:v>2.140758134113256</c:v>
                </c:pt>
                <c:pt idx="859">
                  <c:v>2.140758134113256</c:v>
                </c:pt>
                <c:pt idx="860">
                  <c:v>2.140758134113256</c:v>
                </c:pt>
                <c:pt idx="861">
                  <c:v>2.128213437845801</c:v>
                </c:pt>
                <c:pt idx="862">
                  <c:v>0.959351681672587</c:v>
                </c:pt>
                <c:pt idx="863">
                  <c:v>0.932792544478886</c:v>
                </c:pt>
                <c:pt idx="864">
                  <c:v>0.932792544478886</c:v>
                </c:pt>
                <c:pt idx="865">
                  <c:v>0.93275949830074</c:v>
                </c:pt>
                <c:pt idx="866">
                  <c:v>0.93275949830074</c:v>
                </c:pt>
                <c:pt idx="867">
                  <c:v>-0.561792462871907</c:v>
                </c:pt>
                <c:pt idx="868">
                  <c:v>-0.561792462871907</c:v>
                </c:pt>
                <c:pt idx="869">
                  <c:v>-0.632418231348836</c:v>
                </c:pt>
                <c:pt idx="870">
                  <c:v>-0.632418231348836</c:v>
                </c:pt>
                <c:pt idx="871">
                  <c:v>-0.586888281875659</c:v>
                </c:pt>
                <c:pt idx="872">
                  <c:v>-6.710958724451176</c:v>
                </c:pt>
                <c:pt idx="873">
                  <c:v>-6.707535414451428</c:v>
                </c:pt>
                <c:pt idx="874">
                  <c:v>-6.711633140649482</c:v>
                </c:pt>
                <c:pt idx="875">
                  <c:v>-6.738192277837408</c:v>
                </c:pt>
                <c:pt idx="876">
                  <c:v>-6.74229000402859</c:v>
                </c:pt>
                <c:pt idx="877">
                  <c:v>-2.149491216906668</c:v>
                </c:pt>
                <c:pt idx="878">
                  <c:v>-2.149491216906668</c:v>
                </c:pt>
                <c:pt idx="879">
                  <c:v>-2.149491216906668</c:v>
                </c:pt>
                <c:pt idx="880">
                  <c:v>-2.14321625592602</c:v>
                </c:pt>
                <c:pt idx="881">
                  <c:v>-5.994072504582462</c:v>
                </c:pt>
                <c:pt idx="882">
                  <c:v>-5.98439215628825</c:v>
                </c:pt>
                <c:pt idx="883">
                  <c:v>-5.98439215628825</c:v>
                </c:pt>
                <c:pt idx="884">
                  <c:v>-5.995774643653078</c:v>
                </c:pt>
                <c:pt idx="885">
                  <c:v>-5.995774643653078</c:v>
                </c:pt>
                <c:pt idx="886">
                  <c:v>-6.41761119987325</c:v>
                </c:pt>
                <c:pt idx="887">
                  <c:v>-6.41761119987325</c:v>
                </c:pt>
                <c:pt idx="888">
                  <c:v>-6.41761119987325</c:v>
                </c:pt>
                <c:pt idx="889">
                  <c:v>-6.41761119987325</c:v>
                </c:pt>
                <c:pt idx="890">
                  <c:v>-6.41761119987325</c:v>
                </c:pt>
                <c:pt idx="891">
                  <c:v>1.312447392200895</c:v>
                </c:pt>
                <c:pt idx="892">
                  <c:v>1.312447392200895</c:v>
                </c:pt>
                <c:pt idx="893">
                  <c:v>1.312447392200895</c:v>
                </c:pt>
                <c:pt idx="894">
                  <c:v>1.312447392200895</c:v>
                </c:pt>
                <c:pt idx="895">
                  <c:v>1.312447392200895</c:v>
                </c:pt>
                <c:pt idx="896">
                  <c:v>5.558955185144583</c:v>
                </c:pt>
                <c:pt idx="897">
                  <c:v>5.558955185144583</c:v>
                </c:pt>
                <c:pt idx="898">
                  <c:v>5.558955185144583</c:v>
                </c:pt>
                <c:pt idx="899">
                  <c:v>5.558955185144583</c:v>
                </c:pt>
                <c:pt idx="900">
                  <c:v>5.558955185144583</c:v>
                </c:pt>
                <c:pt idx="901">
                  <c:v>9.01248775096238</c:v>
                </c:pt>
                <c:pt idx="902">
                  <c:v>9.01248775096238</c:v>
                </c:pt>
                <c:pt idx="903">
                  <c:v>9.01248775096238</c:v>
                </c:pt>
                <c:pt idx="904">
                  <c:v>9.01248775096238</c:v>
                </c:pt>
                <c:pt idx="905">
                  <c:v>9.01248775096238</c:v>
                </c:pt>
                <c:pt idx="906">
                  <c:v>9.895248319490066</c:v>
                </c:pt>
                <c:pt idx="907">
                  <c:v>9.895248319490066</c:v>
                </c:pt>
                <c:pt idx="908">
                  <c:v>9.895248319490066</c:v>
                </c:pt>
                <c:pt idx="909">
                  <c:v>9.895248319490066</c:v>
                </c:pt>
                <c:pt idx="910">
                  <c:v>9.895248319490066</c:v>
                </c:pt>
                <c:pt idx="911">
                  <c:v>5.141777193126856</c:v>
                </c:pt>
                <c:pt idx="912">
                  <c:v>5.141777193126856</c:v>
                </c:pt>
                <c:pt idx="913">
                  <c:v>5.141777193126856</c:v>
                </c:pt>
                <c:pt idx="914">
                  <c:v>5.141777193126856</c:v>
                </c:pt>
                <c:pt idx="915">
                  <c:v>5.141777193126856</c:v>
                </c:pt>
                <c:pt idx="916">
                  <c:v>11.4009226306416</c:v>
                </c:pt>
                <c:pt idx="917">
                  <c:v>11.4009226306416</c:v>
                </c:pt>
                <c:pt idx="918">
                  <c:v>11.4009226306416</c:v>
                </c:pt>
                <c:pt idx="919">
                  <c:v>11.4009226306416</c:v>
                </c:pt>
                <c:pt idx="920">
                  <c:v>11.4009226306416</c:v>
                </c:pt>
                <c:pt idx="921">
                  <c:v>10.9614074700076</c:v>
                </c:pt>
                <c:pt idx="922">
                  <c:v>10.9614074700076</c:v>
                </c:pt>
                <c:pt idx="923">
                  <c:v>10.9614074700076</c:v>
                </c:pt>
                <c:pt idx="924">
                  <c:v>10.9614074700076</c:v>
                </c:pt>
                <c:pt idx="925">
                  <c:v>10.9614074700076</c:v>
                </c:pt>
                <c:pt idx="926">
                  <c:v>13.54330408325097</c:v>
                </c:pt>
                <c:pt idx="927">
                  <c:v>13.55309815744354</c:v>
                </c:pt>
                <c:pt idx="928">
                  <c:v>13.55309815744354</c:v>
                </c:pt>
                <c:pt idx="929">
                  <c:v>13.54242424164033</c:v>
                </c:pt>
                <c:pt idx="930">
                  <c:v>17.75355874733071</c:v>
                </c:pt>
                <c:pt idx="931">
                  <c:v>17.73232004485064</c:v>
                </c:pt>
                <c:pt idx="932">
                  <c:v>17.74723771202034</c:v>
                </c:pt>
                <c:pt idx="933">
                  <c:v>17.74918481904943</c:v>
                </c:pt>
                <c:pt idx="934">
                  <c:v>17.74918481904943</c:v>
                </c:pt>
                <c:pt idx="935">
                  <c:v>20.96724834912568</c:v>
                </c:pt>
                <c:pt idx="936">
                  <c:v>20.96724834912568</c:v>
                </c:pt>
                <c:pt idx="937">
                  <c:v>20.98621916134528</c:v>
                </c:pt>
                <c:pt idx="938">
                  <c:v>20.98864211431003</c:v>
                </c:pt>
                <c:pt idx="939">
                  <c:v>20.98698980536432</c:v>
                </c:pt>
                <c:pt idx="940">
                  <c:v>20.12738429284744</c:v>
                </c:pt>
                <c:pt idx="941">
                  <c:v>20.15343222816333</c:v>
                </c:pt>
                <c:pt idx="942">
                  <c:v>20.15646090409126</c:v>
                </c:pt>
                <c:pt idx="943">
                  <c:v>20.1378185470085</c:v>
                </c:pt>
                <c:pt idx="944">
                  <c:v>20.1378185470085</c:v>
                </c:pt>
                <c:pt idx="945">
                  <c:v>17.48759990949409</c:v>
                </c:pt>
                <c:pt idx="946">
                  <c:v>17.48759990949409</c:v>
                </c:pt>
                <c:pt idx="947">
                  <c:v>17.49598518886995</c:v>
                </c:pt>
                <c:pt idx="948">
                  <c:v>17.4992954581154</c:v>
                </c:pt>
                <c:pt idx="949">
                  <c:v>17.4992954581154</c:v>
                </c:pt>
                <c:pt idx="950">
                  <c:v>23.3911141050184</c:v>
                </c:pt>
                <c:pt idx="951">
                  <c:v>23.41508437138592</c:v>
                </c:pt>
                <c:pt idx="952">
                  <c:v>23.41508437138592</c:v>
                </c:pt>
                <c:pt idx="953">
                  <c:v>23.41591052583325</c:v>
                </c:pt>
                <c:pt idx="954">
                  <c:v>23.41591052583325</c:v>
                </c:pt>
                <c:pt idx="955">
                  <c:v>25.57583127170231</c:v>
                </c:pt>
                <c:pt idx="956">
                  <c:v>25.57583127170231</c:v>
                </c:pt>
                <c:pt idx="957">
                  <c:v>25.56444878441613</c:v>
                </c:pt>
                <c:pt idx="958">
                  <c:v>25.56854651057567</c:v>
                </c:pt>
                <c:pt idx="959">
                  <c:v>25.52713936946598</c:v>
                </c:pt>
                <c:pt idx="960">
                  <c:v>20.18163545221235</c:v>
                </c:pt>
                <c:pt idx="961">
                  <c:v>20.19301793948691</c:v>
                </c:pt>
                <c:pt idx="962">
                  <c:v>20.19301793948691</c:v>
                </c:pt>
                <c:pt idx="963">
                  <c:v>20.20042028363886</c:v>
                </c:pt>
                <c:pt idx="964">
                  <c:v>20.18717920654079</c:v>
                </c:pt>
                <c:pt idx="965">
                  <c:v>13.6592387049276</c:v>
                </c:pt>
                <c:pt idx="966">
                  <c:v>13.6592387049276</c:v>
                </c:pt>
                <c:pt idx="967">
                  <c:v>13.6592387049276</c:v>
                </c:pt>
                <c:pt idx="968">
                  <c:v>13.6592387049276</c:v>
                </c:pt>
                <c:pt idx="969">
                  <c:v>13.66497162044253</c:v>
                </c:pt>
                <c:pt idx="970">
                  <c:v>21.11424572742597</c:v>
                </c:pt>
                <c:pt idx="971">
                  <c:v>21.11424572742597</c:v>
                </c:pt>
                <c:pt idx="972">
                  <c:v>21.11424572742597</c:v>
                </c:pt>
                <c:pt idx="973">
                  <c:v>21.1093686356119</c:v>
                </c:pt>
                <c:pt idx="974">
                  <c:v>21.1093686356119</c:v>
                </c:pt>
                <c:pt idx="975">
                  <c:v>23.28405634169724</c:v>
                </c:pt>
                <c:pt idx="976">
                  <c:v>23.32286303271454</c:v>
                </c:pt>
                <c:pt idx="977">
                  <c:v>23.32038456922763</c:v>
                </c:pt>
                <c:pt idx="978">
                  <c:v>23.32038456922763</c:v>
                </c:pt>
                <c:pt idx="979">
                  <c:v>23.32038456922763</c:v>
                </c:pt>
                <c:pt idx="980">
                  <c:v>21.94208525577733</c:v>
                </c:pt>
                <c:pt idx="981">
                  <c:v>21.93559631402162</c:v>
                </c:pt>
                <c:pt idx="982">
                  <c:v>21.91662550175097</c:v>
                </c:pt>
                <c:pt idx="983">
                  <c:v>19.96854283970332</c:v>
                </c:pt>
                <c:pt idx="984">
                  <c:v>20.6799583971739</c:v>
                </c:pt>
                <c:pt idx="985">
                  <c:v>20.6799583971739</c:v>
                </c:pt>
                <c:pt idx="986">
                  <c:v>20.6799583971739</c:v>
                </c:pt>
                <c:pt idx="987">
                  <c:v>20.6799583971739</c:v>
                </c:pt>
                <c:pt idx="988">
                  <c:v>20.68937986707991</c:v>
                </c:pt>
                <c:pt idx="989">
                  <c:v>24.23627841456886</c:v>
                </c:pt>
                <c:pt idx="990">
                  <c:v>24.23627841456886</c:v>
                </c:pt>
                <c:pt idx="991">
                  <c:v>24.23793072345847</c:v>
                </c:pt>
                <c:pt idx="992">
                  <c:v>24.23862171302128</c:v>
                </c:pt>
                <c:pt idx="993">
                  <c:v>24.23862171302128</c:v>
                </c:pt>
                <c:pt idx="994">
                  <c:v>25.72046015134531</c:v>
                </c:pt>
                <c:pt idx="995">
                  <c:v>25.71963399689092</c:v>
                </c:pt>
                <c:pt idx="996">
                  <c:v>25.71963399689092</c:v>
                </c:pt>
                <c:pt idx="997">
                  <c:v>25.71963399689092</c:v>
                </c:pt>
                <c:pt idx="998">
                  <c:v>25.74109665514198</c:v>
                </c:pt>
                <c:pt idx="999">
                  <c:v>26.5374198570216</c:v>
                </c:pt>
                <c:pt idx="1000">
                  <c:v>26.52945464990586</c:v>
                </c:pt>
                <c:pt idx="1001">
                  <c:v>26.53140836049468</c:v>
                </c:pt>
                <c:pt idx="1002">
                  <c:v>26.53140836049468</c:v>
                </c:pt>
                <c:pt idx="1003">
                  <c:v>29.99809577843268</c:v>
                </c:pt>
                <c:pt idx="1004">
                  <c:v>29.99811415769474</c:v>
                </c:pt>
                <c:pt idx="1005">
                  <c:v>29.99811415769474</c:v>
                </c:pt>
                <c:pt idx="1006">
                  <c:v>28.99521966042152</c:v>
                </c:pt>
                <c:pt idx="1007">
                  <c:v>29.71928211360174</c:v>
                </c:pt>
                <c:pt idx="1008">
                  <c:v>29.71928211360174</c:v>
                </c:pt>
                <c:pt idx="1009">
                  <c:v>29.74163837785679</c:v>
                </c:pt>
                <c:pt idx="1010">
                  <c:v>29.76278513520492</c:v>
                </c:pt>
                <c:pt idx="1011">
                  <c:v>29.75532517073236</c:v>
                </c:pt>
                <c:pt idx="1012">
                  <c:v>34.14695986174493</c:v>
                </c:pt>
                <c:pt idx="1013">
                  <c:v>34.14695986174493</c:v>
                </c:pt>
                <c:pt idx="1014">
                  <c:v>34.14695986174493</c:v>
                </c:pt>
                <c:pt idx="1015">
                  <c:v>34.12531619016561</c:v>
                </c:pt>
                <c:pt idx="1016">
                  <c:v>34.12718118118315</c:v>
                </c:pt>
                <c:pt idx="1017">
                  <c:v>32.77498249821519</c:v>
                </c:pt>
                <c:pt idx="1018">
                  <c:v>32.77498249821519</c:v>
                </c:pt>
                <c:pt idx="1019">
                  <c:v>32.77498249821519</c:v>
                </c:pt>
                <c:pt idx="1020">
                  <c:v>32.754612347724</c:v>
                </c:pt>
                <c:pt idx="1021">
                  <c:v>26.92792549461154</c:v>
                </c:pt>
                <c:pt idx="1022">
                  <c:v>26.92792549461154</c:v>
                </c:pt>
                <c:pt idx="1023">
                  <c:v>26.92792549461154</c:v>
                </c:pt>
                <c:pt idx="1024">
                  <c:v>26.92792549461154</c:v>
                </c:pt>
                <c:pt idx="1025">
                  <c:v>26.92387328881011</c:v>
                </c:pt>
                <c:pt idx="1026">
                  <c:v>25.69820534701152</c:v>
                </c:pt>
                <c:pt idx="1027">
                  <c:v>25.68132288243358</c:v>
                </c:pt>
                <c:pt idx="1028">
                  <c:v>25.68132288243358</c:v>
                </c:pt>
                <c:pt idx="1029">
                  <c:v>25.68132288243358</c:v>
                </c:pt>
                <c:pt idx="1030">
                  <c:v>25.66737985343765</c:v>
                </c:pt>
                <c:pt idx="1031">
                  <c:v>21.13820645020887</c:v>
                </c:pt>
                <c:pt idx="1032">
                  <c:v>21.13820645020887</c:v>
                </c:pt>
                <c:pt idx="1033">
                  <c:v>21.14226929184591</c:v>
                </c:pt>
                <c:pt idx="1034">
                  <c:v>21.14226929184591</c:v>
                </c:pt>
                <c:pt idx="1035">
                  <c:v>21.14226929184591</c:v>
                </c:pt>
                <c:pt idx="1036">
                  <c:v>26.54947193211754</c:v>
                </c:pt>
                <c:pt idx="1037">
                  <c:v>26.56350377018492</c:v>
                </c:pt>
                <c:pt idx="1038">
                  <c:v>26.56350377018492</c:v>
                </c:pt>
                <c:pt idx="1039">
                  <c:v>26.57196247315787</c:v>
                </c:pt>
                <c:pt idx="1040">
                  <c:v>28.47929784042827</c:v>
                </c:pt>
                <c:pt idx="1041">
                  <c:v>28.47929784042827</c:v>
                </c:pt>
                <c:pt idx="1042">
                  <c:v>28.47929784042827</c:v>
                </c:pt>
                <c:pt idx="1043">
                  <c:v>28.471571448558</c:v>
                </c:pt>
                <c:pt idx="1044">
                  <c:v>28.471571448558</c:v>
                </c:pt>
                <c:pt idx="1045">
                  <c:v>29.50828973002501</c:v>
                </c:pt>
                <c:pt idx="1046">
                  <c:v>29.51352946699305</c:v>
                </c:pt>
                <c:pt idx="1047">
                  <c:v>29.51352946699305</c:v>
                </c:pt>
                <c:pt idx="1048">
                  <c:v>29.50946662550783</c:v>
                </c:pt>
                <c:pt idx="1049">
                  <c:v>29.50902258001008</c:v>
                </c:pt>
                <c:pt idx="1050">
                  <c:v>34.25157927139641</c:v>
                </c:pt>
                <c:pt idx="1051">
                  <c:v>34.25619734470123</c:v>
                </c:pt>
                <c:pt idx="1052">
                  <c:v>34.25619734470123</c:v>
                </c:pt>
                <c:pt idx="1053">
                  <c:v>34.25619734470123</c:v>
                </c:pt>
                <c:pt idx="1054">
                  <c:v>34.2676425302544</c:v>
                </c:pt>
                <c:pt idx="1055">
                  <c:v>36.43379019200827</c:v>
                </c:pt>
                <c:pt idx="1056">
                  <c:v>36.45366035442227</c:v>
                </c:pt>
                <c:pt idx="1057">
                  <c:v>36.44943100287755</c:v>
                </c:pt>
                <c:pt idx="1058">
                  <c:v>36.44943100287755</c:v>
                </c:pt>
                <c:pt idx="1059">
                  <c:v>36.44943100287755</c:v>
                </c:pt>
                <c:pt idx="1060">
                  <c:v>37.082838598916</c:v>
                </c:pt>
                <c:pt idx="1061">
                  <c:v>37.082838598916</c:v>
                </c:pt>
                <c:pt idx="1062">
                  <c:v>37.082838598916</c:v>
                </c:pt>
                <c:pt idx="1063">
                  <c:v>37.09045143157167</c:v>
                </c:pt>
                <c:pt idx="1064">
                  <c:v>37.09045143157167</c:v>
                </c:pt>
                <c:pt idx="1065">
                  <c:v>37.6986462922036</c:v>
                </c:pt>
                <c:pt idx="1066">
                  <c:v>37.6986462922036</c:v>
                </c:pt>
                <c:pt idx="1067">
                  <c:v>37.6986462922036</c:v>
                </c:pt>
                <c:pt idx="1068">
                  <c:v>37.6986462922036</c:v>
                </c:pt>
                <c:pt idx="1069">
                  <c:v>40.67522015735597</c:v>
                </c:pt>
                <c:pt idx="1070">
                  <c:v>40.71513078157624</c:v>
                </c:pt>
                <c:pt idx="1071">
                  <c:v>40.71513078157624</c:v>
                </c:pt>
                <c:pt idx="1072">
                  <c:v>40.72129759464184</c:v>
                </c:pt>
                <c:pt idx="1073">
                  <c:v>40.72129759464184</c:v>
                </c:pt>
                <c:pt idx="1074">
                  <c:v>42.43861425021625</c:v>
                </c:pt>
                <c:pt idx="1075">
                  <c:v>42.43861425021625</c:v>
                </c:pt>
                <c:pt idx="1076">
                  <c:v>42.43861425021625</c:v>
                </c:pt>
                <c:pt idx="1077">
                  <c:v>42.44889227210621</c:v>
                </c:pt>
                <c:pt idx="1078">
                  <c:v>42.44134349849502</c:v>
                </c:pt>
                <c:pt idx="1079">
                  <c:v>42.07334073549927</c:v>
                </c:pt>
                <c:pt idx="1080">
                  <c:v>42.06741964340267</c:v>
                </c:pt>
                <c:pt idx="1081">
                  <c:v>42.0778103082204</c:v>
                </c:pt>
                <c:pt idx="1082">
                  <c:v>42.06753228643128</c:v>
                </c:pt>
                <c:pt idx="1083">
                  <c:v>42.06778833099756</c:v>
                </c:pt>
                <c:pt idx="1084">
                  <c:v>47.10832860024848</c:v>
                </c:pt>
                <c:pt idx="1085">
                  <c:v>47.10216178714349</c:v>
                </c:pt>
                <c:pt idx="1086">
                  <c:v>47.10216178714349</c:v>
                </c:pt>
                <c:pt idx="1087">
                  <c:v>47.10010618280523</c:v>
                </c:pt>
                <c:pt idx="1088">
                  <c:v>47.10010618280523</c:v>
                </c:pt>
                <c:pt idx="1089">
                  <c:v>45.49883993509527</c:v>
                </c:pt>
                <c:pt idx="1090">
                  <c:v>45.49883993509527</c:v>
                </c:pt>
                <c:pt idx="1091">
                  <c:v>45.49883993509527</c:v>
                </c:pt>
                <c:pt idx="1092">
                  <c:v>45.45543396236305</c:v>
                </c:pt>
                <c:pt idx="1093">
                  <c:v>45.45712570297121</c:v>
                </c:pt>
                <c:pt idx="1094">
                  <c:v>38.11901654770664</c:v>
                </c:pt>
                <c:pt idx="1095">
                  <c:v>38.11901654770664</c:v>
                </c:pt>
                <c:pt idx="1096">
                  <c:v>38.12523318490396</c:v>
                </c:pt>
                <c:pt idx="1097">
                  <c:v>38.12523318490396</c:v>
                </c:pt>
                <c:pt idx="1098">
                  <c:v>38.12523318490396</c:v>
                </c:pt>
                <c:pt idx="1099">
                  <c:v>35.68867313810792</c:v>
                </c:pt>
                <c:pt idx="1100">
                  <c:v>35.68867313810792</c:v>
                </c:pt>
                <c:pt idx="1101">
                  <c:v>35.64936872274352</c:v>
                </c:pt>
                <c:pt idx="1102">
                  <c:v>35.64936872274352</c:v>
                </c:pt>
                <c:pt idx="1103">
                  <c:v>35.64936872274352</c:v>
                </c:pt>
                <c:pt idx="1104">
                  <c:v>27.1591459994218</c:v>
                </c:pt>
                <c:pt idx="1105">
                  <c:v>27.14241483971864</c:v>
                </c:pt>
                <c:pt idx="1106">
                  <c:v>27.14241483971864</c:v>
                </c:pt>
                <c:pt idx="1107">
                  <c:v>27.16091527903757</c:v>
                </c:pt>
                <c:pt idx="1108">
                  <c:v>27.16091527903757</c:v>
                </c:pt>
                <c:pt idx="1109">
                  <c:v>27.49343014267292</c:v>
                </c:pt>
                <c:pt idx="1110">
                  <c:v>27.49343014267292</c:v>
                </c:pt>
                <c:pt idx="1111">
                  <c:v>27.48915215467753</c:v>
                </c:pt>
                <c:pt idx="1112">
                  <c:v>27.48915215467753</c:v>
                </c:pt>
                <c:pt idx="1113">
                  <c:v>24.3613583374199</c:v>
                </c:pt>
                <c:pt idx="1114">
                  <c:v>24.35656264601678</c:v>
                </c:pt>
                <c:pt idx="1115">
                  <c:v>24.35656264601678</c:v>
                </c:pt>
                <c:pt idx="1116">
                  <c:v>24.36067385476034</c:v>
                </c:pt>
                <c:pt idx="1117">
                  <c:v>24.3691325576511</c:v>
                </c:pt>
                <c:pt idx="1118">
                  <c:v>30.08587322163919</c:v>
                </c:pt>
                <c:pt idx="1119">
                  <c:v>30.09590865008266</c:v>
                </c:pt>
                <c:pt idx="1120">
                  <c:v>30.09590865008266</c:v>
                </c:pt>
                <c:pt idx="1121">
                  <c:v>30.09590865008266</c:v>
                </c:pt>
                <c:pt idx="1122">
                  <c:v>30.10413106760902</c:v>
                </c:pt>
                <c:pt idx="1123">
                  <c:v>32.07432628789765</c:v>
                </c:pt>
                <c:pt idx="1124">
                  <c:v>32.08160863420211</c:v>
                </c:pt>
                <c:pt idx="1125">
                  <c:v>32.08160863420211</c:v>
                </c:pt>
                <c:pt idx="1126">
                  <c:v>32.07805627010603</c:v>
                </c:pt>
                <c:pt idx="1127">
                  <c:v>32.07805627010603</c:v>
                </c:pt>
                <c:pt idx="1128">
                  <c:v>28.53194398635765</c:v>
                </c:pt>
                <c:pt idx="1129">
                  <c:v>28.53194398635765</c:v>
                </c:pt>
                <c:pt idx="1130">
                  <c:v>28.53194398635765</c:v>
                </c:pt>
                <c:pt idx="1131">
                  <c:v>28.53194398635765</c:v>
                </c:pt>
                <c:pt idx="1132">
                  <c:v>28.48440303347788</c:v>
                </c:pt>
                <c:pt idx="1133">
                  <c:v>20.23212398442027</c:v>
                </c:pt>
                <c:pt idx="1134">
                  <c:v>20.23212398442027</c:v>
                </c:pt>
                <c:pt idx="1135">
                  <c:v>20.23212398442027</c:v>
                </c:pt>
                <c:pt idx="1136">
                  <c:v>20.22704876258814</c:v>
                </c:pt>
                <c:pt idx="1137">
                  <c:v>26.52709843768304</c:v>
                </c:pt>
                <c:pt idx="1138">
                  <c:v>26.52709843768304</c:v>
                </c:pt>
                <c:pt idx="1139">
                  <c:v>26.52709843768304</c:v>
                </c:pt>
                <c:pt idx="1140">
                  <c:v>26.52371495649564</c:v>
                </c:pt>
                <c:pt idx="1141">
                  <c:v>26.52371495649564</c:v>
                </c:pt>
                <c:pt idx="1142">
                  <c:v>25.33704092167062</c:v>
                </c:pt>
                <c:pt idx="1143">
                  <c:v>25.33917234004215</c:v>
                </c:pt>
                <c:pt idx="1144">
                  <c:v>25.33917234004215</c:v>
                </c:pt>
                <c:pt idx="1145">
                  <c:v>25.33917234004215</c:v>
                </c:pt>
                <c:pt idx="1146">
                  <c:v>25.33917234004215</c:v>
                </c:pt>
                <c:pt idx="1147">
                  <c:v>32.54152548387449</c:v>
                </c:pt>
                <c:pt idx="1148">
                  <c:v>32.56611476607742</c:v>
                </c:pt>
                <c:pt idx="1149">
                  <c:v>32.56611476607742</c:v>
                </c:pt>
                <c:pt idx="1150">
                  <c:v>32.57034411761</c:v>
                </c:pt>
                <c:pt idx="1151">
                  <c:v>32.57034411761</c:v>
                </c:pt>
                <c:pt idx="1152">
                  <c:v>33.52638645258676</c:v>
                </c:pt>
                <c:pt idx="1153">
                  <c:v>33.53503503081412</c:v>
                </c:pt>
                <c:pt idx="1154">
                  <c:v>33.53540326219303</c:v>
                </c:pt>
                <c:pt idx="1155">
                  <c:v>33.53540326219303</c:v>
                </c:pt>
                <c:pt idx="1156">
                  <c:v>33.52881839374723</c:v>
                </c:pt>
                <c:pt idx="1157">
                  <c:v>33.61923055194784</c:v>
                </c:pt>
                <c:pt idx="1158">
                  <c:v>33.61985221566157</c:v>
                </c:pt>
                <c:pt idx="1159">
                  <c:v>33.63424144624428</c:v>
                </c:pt>
                <c:pt idx="1160">
                  <c:v>33.62749195442126</c:v>
                </c:pt>
                <c:pt idx="1161">
                  <c:v>33.62749195442126</c:v>
                </c:pt>
                <c:pt idx="1162">
                  <c:v>27.23642924682028</c:v>
                </c:pt>
                <c:pt idx="1163">
                  <c:v>27.24397802052603</c:v>
                </c:pt>
                <c:pt idx="1164">
                  <c:v>27.23575560296312</c:v>
                </c:pt>
                <c:pt idx="1165">
                  <c:v>27.23575560296312</c:v>
                </c:pt>
                <c:pt idx="1166">
                  <c:v>27.23477870292376</c:v>
                </c:pt>
                <c:pt idx="1167">
                  <c:v>26.04530917840328</c:v>
                </c:pt>
                <c:pt idx="1168">
                  <c:v>26.04530917840328</c:v>
                </c:pt>
                <c:pt idx="1169">
                  <c:v>26.04530917840328</c:v>
                </c:pt>
                <c:pt idx="1170">
                  <c:v>26.04530917840328</c:v>
                </c:pt>
                <c:pt idx="1171">
                  <c:v>26.02247068049344</c:v>
                </c:pt>
                <c:pt idx="1172">
                  <c:v>24.83829832973117</c:v>
                </c:pt>
                <c:pt idx="1173">
                  <c:v>24.83829832973117</c:v>
                </c:pt>
                <c:pt idx="1174">
                  <c:v>24.83829832973117</c:v>
                </c:pt>
                <c:pt idx="1175">
                  <c:v>24.83865356622832</c:v>
                </c:pt>
                <c:pt idx="1176">
                  <c:v>24.84590253509877</c:v>
                </c:pt>
                <c:pt idx="1177">
                  <c:v>30.0850152360671</c:v>
                </c:pt>
                <c:pt idx="1178">
                  <c:v>30.0850152360671</c:v>
                </c:pt>
                <c:pt idx="1179">
                  <c:v>30.08723983125896</c:v>
                </c:pt>
                <c:pt idx="1180">
                  <c:v>30.08723983125896</c:v>
                </c:pt>
                <c:pt idx="1181">
                  <c:v>34.20990415736852</c:v>
                </c:pt>
                <c:pt idx="1182">
                  <c:v>34.20990415736852</c:v>
                </c:pt>
                <c:pt idx="1183">
                  <c:v>34.21184161895319</c:v>
                </c:pt>
                <c:pt idx="1184">
                  <c:v>34.21184161895319</c:v>
                </c:pt>
                <c:pt idx="1185">
                  <c:v>34.2126409008979</c:v>
                </c:pt>
                <c:pt idx="1186">
                  <c:v>36.70777746688776</c:v>
                </c:pt>
                <c:pt idx="1187">
                  <c:v>36.7089319852117</c:v>
                </c:pt>
                <c:pt idx="1188">
                  <c:v>36.7089319852117</c:v>
                </c:pt>
                <c:pt idx="1189">
                  <c:v>36.7089319852117</c:v>
                </c:pt>
                <c:pt idx="1190">
                  <c:v>36.7007095678232</c:v>
                </c:pt>
                <c:pt idx="1191">
                  <c:v>36.7294040193072</c:v>
                </c:pt>
                <c:pt idx="1192">
                  <c:v>36.731459623662</c:v>
                </c:pt>
                <c:pt idx="1193">
                  <c:v>36.72915058707962</c:v>
                </c:pt>
                <c:pt idx="1194">
                  <c:v>36.72322949493923</c:v>
                </c:pt>
                <c:pt idx="1195">
                  <c:v>36.72322949493923</c:v>
                </c:pt>
                <c:pt idx="1196">
                  <c:v>36.84488894301233</c:v>
                </c:pt>
                <c:pt idx="1197">
                  <c:v>36.84488894301233</c:v>
                </c:pt>
                <c:pt idx="1198">
                  <c:v>36.84488894301233</c:v>
                </c:pt>
                <c:pt idx="1199">
                  <c:v>36.84488894301233</c:v>
                </c:pt>
                <c:pt idx="1200">
                  <c:v>36.84077773435996</c:v>
                </c:pt>
                <c:pt idx="1201">
                  <c:v>40.45106804440593</c:v>
                </c:pt>
                <c:pt idx="1202">
                  <c:v>40.44901244008897</c:v>
                </c:pt>
                <c:pt idx="1203">
                  <c:v>40.45274242227131</c:v>
                </c:pt>
                <c:pt idx="1204">
                  <c:v>40.45274242227131</c:v>
                </c:pt>
                <c:pt idx="1205">
                  <c:v>40.44643697614512</c:v>
                </c:pt>
                <c:pt idx="1206">
                  <c:v>42.70909663054803</c:v>
                </c:pt>
                <c:pt idx="1207">
                  <c:v>42.7007983990728</c:v>
                </c:pt>
                <c:pt idx="1208">
                  <c:v>42.7007983990728</c:v>
                </c:pt>
                <c:pt idx="1209">
                  <c:v>42.68980208519859</c:v>
                </c:pt>
                <c:pt idx="1210">
                  <c:v>42.68980208519859</c:v>
                </c:pt>
                <c:pt idx="1211">
                  <c:v>42.60454408156149</c:v>
                </c:pt>
                <c:pt idx="1212">
                  <c:v>42.59015485097948</c:v>
                </c:pt>
                <c:pt idx="1213">
                  <c:v>42.59015485097948</c:v>
                </c:pt>
                <c:pt idx="1214">
                  <c:v>42.59837726841882</c:v>
                </c:pt>
                <c:pt idx="1215">
                  <c:v>42.59855488664402</c:v>
                </c:pt>
                <c:pt idx="1216">
                  <c:v>42.81376908957859</c:v>
                </c:pt>
                <c:pt idx="1217">
                  <c:v>42.81376908957859</c:v>
                </c:pt>
                <c:pt idx="1218">
                  <c:v>42.81980810848049</c:v>
                </c:pt>
                <c:pt idx="1219">
                  <c:v>42.82186371277578</c:v>
                </c:pt>
                <c:pt idx="1220">
                  <c:v>42.83260961414518</c:v>
                </c:pt>
                <c:pt idx="1221">
                  <c:v>49.06587665900064</c:v>
                </c:pt>
                <c:pt idx="1222">
                  <c:v>49.06587665900064</c:v>
                </c:pt>
                <c:pt idx="1223">
                  <c:v>49.06587665900064</c:v>
                </c:pt>
                <c:pt idx="1224">
                  <c:v>49.06587665900064</c:v>
                </c:pt>
                <c:pt idx="1225">
                  <c:v>49.06587665900064</c:v>
                </c:pt>
                <c:pt idx="1226">
                  <c:v>45.57126094161134</c:v>
                </c:pt>
                <c:pt idx="1227">
                  <c:v>45.57126094161134</c:v>
                </c:pt>
                <c:pt idx="1228">
                  <c:v>45.57126094161134</c:v>
                </c:pt>
                <c:pt idx="1229">
                  <c:v>45.56111049823471</c:v>
                </c:pt>
                <c:pt idx="1230">
                  <c:v>45.55344692541584</c:v>
                </c:pt>
                <c:pt idx="1231">
                  <c:v>46.27648891224857</c:v>
                </c:pt>
                <c:pt idx="1232">
                  <c:v>46.27648891224857</c:v>
                </c:pt>
                <c:pt idx="1233">
                  <c:v>46.27648891224857</c:v>
                </c:pt>
                <c:pt idx="1234">
                  <c:v>45.85741247005267</c:v>
                </c:pt>
                <c:pt idx="1235">
                  <c:v>45.7869502640624</c:v>
                </c:pt>
                <c:pt idx="1236">
                  <c:v>45.7869502640624</c:v>
                </c:pt>
                <c:pt idx="1237">
                  <c:v>45.78489465981303</c:v>
                </c:pt>
                <c:pt idx="1238">
                  <c:v>45.78489465981303</c:v>
                </c:pt>
                <c:pt idx="1239">
                  <c:v>45.78489465981303</c:v>
                </c:pt>
                <c:pt idx="1240">
                  <c:v>51.30551189203567</c:v>
                </c:pt>
                <c:pt idx="1241">
                  <c:v>51.30551189203567</c:v>
                </c:pt>
                <c:pt idx="1242">
                  <c:v>51.29959079998705</c:v>
                </c:pt>
                <c:pt idx="1243">
                  <c:v>51.29753519567776</c:v>
                </c:pt>
                <c:pt idx="1244">
                  <c:v>51.30410706909363</c:v>
                </c:pt>
                <c:pt idx="1245">
                  <c:v>52.04005314438154</c:v>
                </c:pt>
                <c:pt idx="1246">
                  <c:v>52.04005314438154</c:v>
                </c:pt>
                <c:pt idx="1247">
                  <c:v>52.04005314438154</c:v>
                </c:pt>
                <c:pt idx="1248">
                  <c:v>52.04005314438154</c:v>
                </c:pt>
                <c:pt idx="1249">
                  <c:v>52.04851184721025</c:v>
                </c:pt>
                <c:pt idx="1250">
                  <c:v>52.5241793968383</c:v>
                </c:pt>
                <c:pt idx="1251">
                  <c:v>52.52197741413934</c:v>
                </c:pt>
                <c:pt idx="1252">
                  <c:v>52.52339835973126</c:v>
                </c:pt>
                <c:pt idx="1253">
                  <c:v>52.52339835973126</c:v>
                </c:pt>
                <c:pt idx="1254">
                  <c:v>53.95347394012418</c:v>
                </c:pt>
                <c:pt idx="1255">
                  <c:v>53.9575851488786</c:v>
                </c:pt>
                <c:pt idx="1256">
                  <c:v>53.97114361384524</c:v>
                </c:pt>
                <c:pt idx="1257">
                  <c:v>53.97789729014459</c:v>
                </c:pt>
                <c:pt idx="1258">
                  <c:v>54.24616593138362</c:v>
                </c:pt>
                <c:pt idx="1259">
                  <c:v>54.24616593138362</c:v>
                </c:pt>
                <c:pt idx="1260">
                  <c:v>54.24616593138362</c:v>
                </c:pt>
                <c:pt idx="1261">
                  <c:v>54.24616593138362</c:v>
                </c:pt>
                <c:pt idx="1262">
                  <c:v>54.24616593138362</c:v>
                </c:pt>
                <c:pt idx="1263">
                  <c:v>54.24616593138362</c:v>
                </c:pt>
                <c:pt idx="1264">
                  <c:v>54.07580465844727</c:v>
                </c:pt>
                <c:pt idx="1265">
                  <c:v>54.07580465844727</c:v>
                </c:pt>
                <c:pt idx="1266">
                  <c:v>54.07580465844727</c:v>
                </c:pt>
                <c:pt idx="1267">
                  <c:v>54.07580465844727</c:v>
                </c:pt>
                <c:pt idx="1268">
                  <c:v>54.07580465844727</c:v>
                </c:pt>
                <c:pt idx="1269">
                  <c:v>57.15736554693132</c:v>
                </c:pt>
                <c:pt idx="1270">
                  <c:v>57.16966383995384</c:v>
                </c:pt>
                <c:pt idx="1271">
                  <c:v>57.16966383995384</c:v>
                </c:pt>
                <c:pt idx="1272">
                  <c:v>57.16966383995384</c:v>
                </c:pt>
                <c:pt idx="1273">
                  <c:v>54.14436018427878</c:v>
                </c:pt>
                <c:pt idx="1274">
                  <c:v>54.11415082763932</c:v>
                </c:pt>
                <c:pt idx="1275">
                  <c:v>54.11415082763932</c:v>
                </c:pt>
                <c:pt idx="1276">
                  <c:v>54.11415082763932</c:v>
                </c:pt>
                <c:pt idx="1277">
                  <c:v>54.11415082763932</c:v>
                </c:pt>
                <c:pt idx="1278">
                  <c:v>53.291118794685</c:v>
                </c:pt>
                <c:pt idx="1279">
                  <c:v>53.28755926784876</c:v>
                </c:pt>
                <c:pt idx="1280">
                  <c:v>53.28755926784876</c:v>
                </c:pt>
                <c:pt idx="1281">
                  <c:v>53.28755926784876</c:v>
                </c:pt>
                <c:pt idx="1282">
                  <c:v>53.28755926784876</c:v>
                </c:pt>
                <c:pt idx="1283">
                  <c:v>57.6238793269617</c:v>
                </c:pt>
                <c:pt idx="1284">
                  <c:v>57.6238793269617</c:v>
                </c:pt>
                <c:pt idx="1285">
                  <c:v>57.6238793269617</c:v>
                </c:pt>
                <c:pt idx="1286">
                  <c:v>57.6238793269617</c:v>
                </c:pt>
                <c:pt idx="1287">
                  <c:v>57.6238793269617</c:v>
                </c:pt>
                <c:pt idx="1288">
                  <c:v>58.55936624224459</c:v>
                </c:pt>
                <c:pt idx="1289">
                  <c:v>58.55936624224459</c:v>
                </c:pt>
                <c:pt idx="1290">
                  <c:v>58.55936624224459</c:v>
                </c:pt>
                <c:pt idx="1291">
                  <c:v>58.55936624224459</c:v>
                </c:pt>
                <c:pt idx="1292">
                  <c:v>58.55936624224459</c:v>
                </c:pt>
                <c:pt idx="1293">
                  <c:v>55.60858994896805</c:v>
                </c:pt>
                <c:pt idx="1294">
                  <c:v>55.59197882335255</c:v>
                </c:pt>
                <c:pt idx="1295">
                  <c:v>55.59106069148648</c:v>
                </c:pt>
                <c:pt idx="1296">
                  <c:v>55.59106069148648</c:v>
                </c:pt>
                <c:pt idx="1297">
                  <c:v>57.30708155228094</c:v>
                </c:pt>
                <c:pt idx="1298">
                  <c:v>57.30708155228094</c:v>
                </c:pt>
                <c:pt idx="1299">
                  <c:v>57.30708155228094</c:v>
                </c:pt>
                <c:pt idx="1300">
                  <c:v>57.30708155228094</c:v>
                </c:pt>
                <c:pt idx="1301">
                  <c:v>57.31479386053532</c:v>
                </c:pt>
                <c:pt idx="1302">
                  <c:v>55.91539696461783</c:v>
                </c:pt>
                <c:pt idx="1303">
                  <c:v>55.92641454786639</c:v>
                </c:pt>
                <c:pt idx="1304">
                  <c:v>55.92641454786639</c:v>
                </c:pt>
                <c:pt idx="1305">
                  <c:v>55.92641454786639</c:v>
                </c:pt>
                <c:pt idx="1306">
                  <c:v>55.89978872171314</c:v>
                </c:pt>
                <c:pt idx="1307">
                  <c:v>53.48886103410209</c:v>
                </c:pt>
                <c:pt idx="1308">
                  <c:v>53.48886103410209</c:v>
                </c:pt>
                <c:pt idx="1309">
                  <c:v>53.48886103410209</c:v>
                </c:pt>
                <c:pt idx="1310">
                  <c:v>53.4760852003198</c:v>
                </c:pt>
                <c:pt idx="1311">
                  <c:v>53.4760852003198</c:v>
                </c:pt>
                <c:pt idx="1312">
                  <c:v>54.2057387501248</c:v>
                </c:pt>
                <c:pt idx="1313">
                  <c:v>54.2057387501248</c:v>
                </c:pt>
                <c:pt idx="1314">
                  <c:v>54.2057387501248</c:v>
                </c:pt>
                <c:pt idx="1315">
                  <c:v>54.2057387501248</c:v>
                </c:pt>
                <c:pt idx="1316">
                  <c:v>54.2057387501248</c:v>
                </c:pt>
                <c:pt idx="1317">
                  <c:v>55.63913695162645</c:v>
                </c:pt>
                <c:pt idx="1318">
                  <c:v>55.63913695162645</c:v>
                </c:pt>
                <c:pt idx="1319">
                  <c:v>55.63913695162645</c:v>
                </c:pt>
                <c:pt idx="1320">
                  <c:v>55.63913695162645</c:v>
                </c:pt>
                <c:pt idx="1321">
                  <c:v>55.63913695162645</c:v>
                </c:pt>
                <c:pt idx="1322">
                  <c:v>59.0185622167945</c:v>
                </c:pt>
                <c:pt idx="1323">
                  <c:v>59.0185622167945</c:v>
                </c:pt>
                <c:pt idx="1324">
                  <c:v>59.0185622167945</c:v>
                </c:pt>
                <c:pt idx="1325">
                  <c:v>59.0185622167945</c:v>
                </c:pt>
                <c:pt idx="1326">
                  <c:v>59.0185622167945</c:v>
                </c:pt>
                <c:pt idx="1327">
                  <c:v>57.90664276274249</c:v>
                </c:pt>
                <c:pt idx="1328">
                  <c:v>57.89483153070498</c:v>
                </c:pt>
                <c:pt idx="1329">
                  <c:v>57.89483153070498</c:v>
                </c:pt>
                <c:pt idx="1330">
                  <c:v>57.89483153070498</c:v>
                </c:pt>
                <c:pt idx="1331">
                  <c:v>57.8963739923219</c:v>
                </c:pt>
                <c:pt idx="1332">
                  <c:v>55.85255116471261</c:v>
                </c:pt>
                <c:pt idx="1333">
                  <c:v>55.85255116471261</c:v>
                </c:pt>
                <c:pt idx="1334">
                  <c:v>55.85255116471261</c:v>
                </c:pt>
                <c:pt idx="1335">
                  <c:v>55.85255116471261</c:v>
                </c:pt>
                <c:pt idx="1336">
                  <c:v>59.32833174375747</c:v>
                </c:pt>
                <c:pt idx="1337">
                  <c:v>59.32741361179261</c:v>
                </c:pt>
                <c:pt idx="1338">
                  <c:v>59.31353145694688</c:v>
                </c:pt>
                <c:pt idx="1339">
                  <c:v>59.31353145694688</c:v>
                </c:pt>
                <c:pt idx="1340">
                  <c:v>59.31353145694688</c:v>
                </c:pt>
                <c:pt idx="1341">
                  <c:v>60.16819422683278</c:v>
                </c:pt>
                <c:pt idx="1342">
                  <c:v>60.16819422683278</c:v>
                </c:pt>
                <c:pt idx="1343">
                  <c:v>60.16819422683278</c:v>
                </c:pt>
                <c:pt idx="1344">
                  <c:v>60.16819422683278</c:v>
                </c:pt>
                <c:pt idx="1345">
                  <c:v>60.16819422683278</c:v>
                </c:pt>
                <c:pt idx="1346">
                  <c:v>57.57775433925342</c:v>
                </c:pt>
                <c:pt idx="1347">
                  <c:v>57.57775433925342</c:v>
                </c:pt>
                <c:pt idx="1348">
                  <c:v>57.57775433925342</c:v>
                </c:pt>
                <c:pt idx="1349">
                  <c:v>57.57683620726361</c:v>
                </c:pt>
                <c:pt idx="1350">
                  <c:v>57.5981933687932</c:v>
                </c:pt>
                <c:pt idx="1351">
                  <c:v>54.55695832265138</c:v>
                </c:pt>
                <c:pt idx="1352">
                  <c:v>54.54965240599893</c:v>
                </c:pt>
                <c:pt idx="1353">
                  <c:v>54.54965240599893</c:v>
                </c:pt>
                <c:pt idx="1354">
                  <c:v>54.54965240599893</c:v>
                </c:pt>
                <c:pt idx="1355">
                  <c:v>54.54965240599893</c:v>
                </c:pt>
                <c:pt idx="1356">
                  <c:v>53.45729076381911</c:v>
                </c:pt>
                <c:pt idx="1357">
                  <c:v>53.46298951379551</c:v>
                </c:pt>
                <c:pt idx="1358">
                  <c:v>53.46298951379551</c:v>
                </c:pt>
                <c:pt idx="1359">
                  <c:v>53.46298951379551</c:v>
                </c:pt>
                <c:pt idx="1360">
                  <c:v>53.46144705214876</c:v>
                </c:pt>
                <c:pt idx="1361">
                  <c:v>57.31052167491056</c:v>
                </c:pt>
                <c:pt idx="1362">
                  <c:v>57.31052167491056</c:v>
                </c:pt>
                <c:pt idx="1363">
                  <c:v>57.31052167491056</c:v>
                </c:pt>
                <c:pt idx="1364">
                  <c:v>57.28416655891844</c:v>
                </c:pt>
                <c:pt idx="1365">
                  <c:v>50.27858857691663</c:v>
                </c:pt>
                <c:pt idx="1366">
                  <c:v>50.27858857691663</c:v>
                </c:pt>
                <c:pt idx="1367">
                  <c:v>50.27396119201762</c:v>
                </c:pt>
                <c:pt idx="1368">
                  <c:v>50.28582628163834</c:v>
                </c:pt>
                <c:pt idx="1369">
                  <c:v>50.2911839538283</c:v>
                </c:pt>
                <c:pt idx="1370">
                  <c:v>47.46411250345756</c:v>
                </c:pt>
                <c:pt idx="1371">
                  <c:v>47.46411250345756</c:v>
                </c:pt>
                <c:pt idx="1372">
                  <c:v>47.46411250345756</c:v>
                </c:pt>
                <c:pt idx="1373">
                  <c:v>47.46411250345756</c:v>
                </c:pt>
                <c:pt idx="1374">
                  <c:v>47.46411250345756</c:v>
                </c:pt>
                <c:pt idx="1375">
                  <c:v>47.36106557773103</c:v>
                </c:pt>
                <c:pt idx="1376">
                  <c:v>47.34390726658975</c:v>
                </c:pt>
                <c:pt idx="1377">
                  <c:v>47.34390726658975</c:v>
                </c:pt>
                <c:pt idx="1378">
                  <c:v>47.34390726658975</c:v>
                </c:pt>
                <c:pt idx="1379">
                  <c:v>47.32317581474487</c:v>
                </c:pt>
                <c:pt idx="1380">
                  <c:v>49.20048558135564</c:v>
                </c:pt>
                <c:pt idx="1381">
                  <c:v>49.20665542800583</c:v>
                </c:pt>
                <c:pt idx="1382">
                  <c:v>49.25611080178402</c:v>
                </c:pt>
                <c:pt idx="1383">
                  <c:v>49.25611080178402</c:v>
                </c:pt>
                <c:pt idx="1384">
                  <c:v>49.22064248759965</c:v>
                </c:pt>
                <c:pt idx="1385">
                  <c:v>55.76405563294986</c:v>
                </c:pt>
                <c:pt idx="1386">
                  <c:v>55.76405563294986</c:v>
                </c:pt>
                <c:pt idx="1387">
                  <c:v>55.76405563294986</c:v>
                </c:pt>
                <c:pt idx="1388">
                  <c:v>55.76405563294986</c:v>
                </c:pt>
                <c:pt idx="1389">
                  <c:v>55.16400992172245</c:v>
                </c:pt>
                <c:pt idx="1390">
                  <c:v>55.16400992172245</c:v>
                </c:pt>
                <c:pt idx="1391">
                  <c:v>55.16676431759288</c:v>
                </c:pt>
                <c:pt idx="1392">
                  <c:v>55.09889600454841</c:v>
                </c:pt>
                <c:pt idx="1393">
                  <c:v>55.09766858140294</c:v>
                </c:pt>
                <c:pt idx="1394">
                  <c:v>52.5740844116965</c:v>
                </c:pt>
                <c:pt idx="1395">
                  <c:v>52.5740844116965</c:v>
                </c:pt>
                <c:pt idx="1396">
                  <c:v>52.5740844116965</c:v>
                </c:pt>
                <c:pt idx="1397">
                  <c:v>52.5740844116965</c:v>
                </c:pt>
                <c:pt idx="1398">
                  <c:v>52.58950902834219</c:v>
                </c:pt>
                <c:pt idx="1399">
                  <c:v>55.30612325827769</c:v>
                </c:pt>
                <c:pt idx="1400">
                  <c:v>55.30612325827769</c:v>
                </c:pt>
                <c:pt idx="1401">
                  <c:v>55.30612325827769</c:v>
                </c:pt>
                <c:pt idx="1402">
                  <c:v>55.29841095002441</c:v>
                </c:pt>
                <c:pt idx="1403">
                  <c:v>55.29841095002441</c:v>
                </c:pt>
                <c:pt idx="1404">
                  <c:v>50.06163360864689</c:v>
                </c:pt>
                <c:pt idx="1405">
                  <c:v>50.03418731009072</c:v>
                </c:pt>
                <c:pt idx="1406">
                  <c:v>50.03602357399249</c:v>
                </c:pt>
                <c:pt idx="1407">
                  <c:v>50.03602357399249</c:v>
                </c:pt>
                <c:pt idx="1408">
                  <c:v>50.03602357399249</c:v>
                </c:pt>
                <c:pt idx="1409">
                  <c:v>27.63734450359603</c:v>
                </c:pt>
                <c:pt idx="1410">
                  <c:v>27.63734450359603</c:v>
                </c:pt>
                <c:pt idx="1411">
                  <c:v>27.63734450359603</c:v>
                </c:pt>
                <c:pt idx="1412">
                  <c:v>27.63734450359603</c:v>
                </c:pt>
                <c:pt idx="1413">
                  <c:v>27.64836208684251</c:v>
                </c:pt>
                <c:pt idx="1414">
                  <c:v>39.0640093441071</c:v>
                </c:pt>
                <c:pt idx="1415">
                  <c:v>39.0640093441071</c:v>
                </c:pt>
                <c:pt idx="1416">
                  <c:v>39.0640093441071</c:v>
                </c:pt>
                <c:pt idx="1417">
                  <c:v>39.04193121185676</c:v>
                </c:pt>
                <c:pt idx="1418">
                  <c:v>39.04193121185676</c:v>
                </c:pt>
                <c:pt idx="1419">
                  <c:v>28.57799866100302</c:v>
                </c:pt>
                <c:pt idx="1420">
                  <c:v>28.57799866100302</c:v>
                </c:pt>
                <c:pt idx="1421">
                  <c:v>28.58064288097653</c:v>
                </c:pt>
                <c:pt idx="1422">
                  <c:v>28.58064288097653</c:v>
                </c:pt>
                <c:pt idx="1423">
                  <c:v>28.58064288097653</c:v>
                </c:pt>
                <c:pt idx="1424">
                  <c:v>38.26235278974352</c:v>
                </c:pt>
                <c:pt idx="1425">
                  <c:v>38.26235278974352</c:v>
                </c:pt>
                <c:pt idx="1426">
                  <c:v>38.28714235221159</c:v>
                </c:pt>
                <c:pt idx="1427">
                  <c:v>38.28714235221159</c:v>
                </c:pt>
                <c:pt idx="1428">
                  <c:v>38.28714235221159</c:v>
                </c:pt>
                <c:pt idx="1429">
                  <c:v>33.74971673906293</c:v>
                </c:pt>
                <c:pt idx="1430">
                  <c:v>33.74971673906293</c:v>
                </c:pt>
                <c:pt idx="1431">
                  <c:v>33.74971673906293</c:v>
                </c:pt>
                <c:pt idx="1432">
                  <c:v>33.73436557295104</c:v>
                </c:pt>
                <c:pt idx="1433">
                  <c:v>33.02280505887148</c:v>
                </c:pt>
                <c:pt idx="1434">
                  <c:v>33.02126259722242</c:v>
                </c:pt>
                <c:pt idx="1435">
                  <c:v>33.02126259722242</c:v>
                </c:pt>
                <c:pt idx="1436">
                  <c:v>33.02126259722242</c:v>
                </c:pt>
                <c:pt idx="1437">
                  <c:v>33.09602438088018</c:v>
                </c:pt>
                <c:pt idx="1438">
                  <c:v>35.83576974990902</c:v>
                </c:pt>
                <c:pt idx="1439">
                  <c:v>35.83458324091669</c:v>
                </c:pt>
                <c:pt idx="1440">
                  <c:v>35.83458324091669</c:v>
                </c:pt>
                <c:pt idx="1441">
                  <c:v>35.79756416115313</c:v>
                </c:pt>
                <c:pt idx="1442">
                  <c:v>35.79756416115313</c:v>
                </c:pt>
                <c:pt idx="1443">
                  <c:v>28.467897996012</c:v>
                </c:pt>
                <c:pt idx="1444">
                  <c:v>28.45871667667989</c:v>
                </c:pt>
                <c:pt idx="1445">
                  <c:v>28.45871667667989</c:v>
                </c:pt>
                <c:pt idx="1446">
                  <c:v>28.45871667667989</c:v>
                </c:pt>
                <c:pt idx="1447">
                  <c:v>28.4330089823064</c:v>
                </c:pt>
                <c:pt idx="1448">
                  <c:v>19.64143627513758</c:v>
                </c:pt>
                <c:pt idx="1449">
                  <c:v>19.64143627513758</c:v>
                </c:pt>
                <c:pt idx="1450">
                  <c:v>19.64143627513758</c:v>
                </c:pt>
                <c:pt idx="1451">
                  <c:v>19.64143627513758</c:v>
                </c:pt>
                <c:pt idx="1452">
                  <c:v>19.6396000112888</c:v>
                </c:pt>
                <c:pt idx="1453">
                  <c:v>29.99776179620392</c:v>
                </c:pt>
                <c:pt idx="1454">
                  <c:v>30.0212396351522</c:v>
                </c:pt>
                <c:pt idx="1455">
                  <c:v>30.02848468990328</c:v>
                </c:pt>
                <c:pt idx="1456">
                  <c:v>30.03928192154305</c:v>
                </c:pt>
                <c:pt idx="1457">
                  <c:v>30.03928192154305</c:v>
                </c:pt>
                <c:pt idx="1458">
                  <c:v>31.59529885122029</c:v>
                </c:pt>
                <c:pt idx="1459">
                  <c:v>31.61402026269007</c:v>
                </c:pt>
                <c:pt idx="1460">
                  <c:v>31.61402026269007</c:v>
                </c:pt>
                <c:pt idx="1461">
                  <c:v>31.61402026269007</c:v>
                </c:pt>
                <c:pt idx="1462">
                  <c:v>31.58880694717917</c:v>
                </c:pt>
                <c:pt idx="1463">
                  <c:v>36.50983336742354</c:v>
                </c:pt>
                <c:pt idx="1464">
                  <c:v>36.50983336742354</c:v>
                </c:pt>
                <c:pt idx="1465">
                  <c:v>36.5107514993387</c:v>
                </c:pt>
                <c:pt idx="1466">
                  <c:v>36.5107514993387</c:v>
                </c:pt>
                <c:pt idx="1467">
                  <c:v>36.5107514993387</c:v>
                </c:pt>
                <c:pt idx="1468">
                  <c:v>37.28188223062673</c:v>
                </c:pt>
                <c:pt idx="1469">
                  <c:v>37.2683128737379</c:v>
                </c:pt>
                <c:pt idx="1470">
                  <c:v>37.27555792848667</c:v>
                </c:pt>
                <c:pt idx="1471">
                  <c:v>37.2601333120009</c:v>
                </c:pt>
                <c:pt idx="1472">
                  <c:v>37.2601333120009</c:v>
                </c:pt>
                <c:pt idx="1473">
                  <c:v>37.84228494760213</c:v>
                </c:pt>
                <c:pt idx="1474">
                  <c:v>37.84228494760213</c:v>
                </c:pt>
                <c:pt idx="1475">
                  <c:v>37.84228494760213</c:v>
                </c:pt>
                <c:pt idx="1476">
                  <c:v>37.87162844437825</c:v>
                </c:pt>
                <c:pt idx="1477">
                  <c:v>37.88796486099385</c:v>
                </c:pt>
                <c:pt idx="1478">
                  <c:v>36.32987048684139</c:v>
                </c:pt>
                <c:pt idx="1479">
                  <c:v>36.28952918192047</c:v>
                </c:pt>
                <c:pt idx="1480">
                  <c:v>36.28952918192047</c:v>
                </c:pt>
                <c:pt idx="1481">
                  <c:v>36.28952918192047</c:v>
                </c:pt>
                <c:pt idx="1482">
                  <c:v>36.27895230196578</c:v>
                </c:pt>
                <c:pt idx="1483">
                  <c:v>30.37459639445507</c:v>
                </c:pt>
                <c:pt idx="1484">
                  <c:v>30.37459639445507</c:v>
                </c:pt>
                <c:pt idx="1485">
                  <c:v>30.37459639445507</c:v>
                </c:pt>
                <c:pt idx="1486">
                  <c:v>26.13954447756916</c:v>
                </c:pt>
                <c:pt idx="1487">
                  <c:v>29.46887178631499</c:v>
                </c:pt>
                <c:pt idx="1488">
                  <c:v>29.46887178631499</c:v>
                </c:pt>
                <c:pt idx="1489">
                  <c:v>29.46887178631499</c:v>
                </c:pt>
                <c:pt idx="1490">
                  <c:v>29.46887178631499</c:v>
                </c:pt>
                <c:pt idx="1491">
                  <c:v>29.46887178631499</c:v>
                </c:pt>
                <c:pt idx="1492">
                  <c:v>35.75553572963162</c:v>
                </c:pt>
                <c:pt idx="1493">
                  <c:v>35.75553572963162</c:v>
                </c:pt>
                <c:pt idx="1494">
                  <c:v>35.75553572963162</c:v>
                </c:pt>
                <c:pt idx="1495">
                  <c:v>35.75553572963162</c:v>
                </c:pt>
                <c:pt idx="1496">
                  <c:v>35.75553572963162</c:v>
                </c:pt>
                <c:pt idx="1497">
                  <c:v>32.77712382396334</c:v>
                </c:pt>
                <c:pt idx="1498">
                  <c:v>32.77712382396334</c:v>
                </c:pt>
                <c:pt idx="1499">
                  <c:v>32.77712382396334</c:v>
                </c:pt>
                <c:pt idx="1500">
                  <c:v>32.77712382396334</c:v>
                </c:pt>
                <c:pt idx="1501">
                  <c:v>32.77712382396334</c:v>
                </c:pt>
                <c:pt idx="1502">
                  <c:v>28.4316070244794</c:v>
                </c:pt>
                <c:pt idx="1503">
                  <c:v>28.4316070244794</c:v>
                </c:pt>
                <c:pt idx="1504">
                  <c:v>28.4316070244794</c:v>
                </c:pt>
                <c:pt idx="1505">
                  <c:v>28.4316070244794</c:v>
                </c:pt>
                <c:pt idx="1506">
                  <c:v>28.4316070244794</c:v>
                </c:pt>
                <c:pt idx="1507">
                  <c:v>34.12755967735577</c:v>
                </c:pt>
                <c:pt idx="1508">
                  <c:v>34.12755967735577</c:v>
                </c:pt>
                <c:pt idx="1509">
                  <c:v>34.12755967735577</c:v>
                </c:pt>
                <c:pt idx="1510">
                  <c:v>33.09537420639268</c:v>
                </c:pt>
                <c:pt idx="1511">
                  <c:v>33.09537420639268</c:v>
                </c:pt>
                <c:pt idx="1512">
                  <c:v>33.09537420639268</c:v>
                </c:pt>
                <c:pt idx="1513">
                  <c:v>33.09537420639268</c:v>
                </c:pt>
                <c:pt idx="1514">
                  <c:v>33.09537420639268</c:v>
                </c:pt>
                <c:pt idx="1515">
                  <c:v>34.59493442290397</c:v>
                </c:pt>
                <c:pt idx="1516">
                  <c:v>34.59493442290397</c:v>
                </c:pt>
                <c:pt idx="1517">
                  <c:v>34.59493442290397</c:v>
                </c:pt>
                <c:pt idx="1518">
                  <c:v>34.59493442290397</c:v>
                </c:pt>
                <c:pt idx="1519">
                  <c:v>34.59493442290397</c:v>
                </c:pt>
                <c:pt idx="1520">
                  <c:v>37.90117583278325</c:v>
                </c:pt>
                <c:pt idx="1521">
                  <c:v>37.90117583278325</c:v>
                </c:pt>
                <c:pt idx="1522">
                  <c:v>37.90117583278325</c:v>
                </c:pt>
                <c:pt idx="1523">
                  <c:v>37.90117583278325</c:v>
                </c:pt>
                <c:pt idx="1524">
                  <c:v>41.96398354715481</c:v>
                </c:pt>
                <c:pt idx="1525">
                  <c:v>41.96398354715481</c:v>
                </c:pt>
                <c:pt idx="1526">
                  <c:v>41.96398354715481</c:v>
                </c:pt>
                <c:pt idx="1527">
                  <c:v>41.96398354715481</c:v>
                </c:pt>
                <c:pt idx="1528">
                  <c:v>41.96398354715481</c:v>
                </c:pt>
                <c:pt idx="1529">
                  <c:v>44.23369842216487</c:v>
                </c:pt>
                <c:pt idx="1530">
                  <c:v>44.23369842216487</c:v>
                </c:pt>
                <c:pt idx="1531">
                  <c:v>44.23369842216487</c:v>
                </c:pt>
                <c:pt idx="1532">
                  <c:v>44.23369842216487</c:v>
                </c:pt>
                <c:pt idx="1533">
                  <c:v>44.23369842216487</c:v>
                </c:pt>
                <c:pt idx="1534">
                  <c:v>49.8703362617759</c:v>
                </c:pt>
                <c:pt idx="1535">
                  <c:v>49.8703362617759</c:v>
                </c:pt>
                <c:pt idx="1536">
                  <c:v>49.8703362617759</c:v>
                </c:pt>
                <c:pt idx="1537">
                  <c:v>49.8703362617759</c:v>
                </c:pt>
                <c:pt idx="1538">
                  <c:v>49.8703362617759</c:v>
                </c:pt>
                <c:pt idx="1539">
                  <c:v>49.17379940146088</c:v>
                </c:pt>
                <c:pt idx="1540">
                  <c:v>49.17379940146088</c:v>
                </c:pt>
                <c:pt idx="1541">
                  <c:v>49.17379940146088</c:v>
                </c:pt>
                <c:pt idx="1542">
                  <c:v>49.17379940146088</c:v>
                </c:pt>
                <c:pt idx="1543">
                  <c:v>49.17379940146088</c:v>
                </c:pt>
                <c:pt idx="1544">
                  <c:v>50.66591960351692</c:v>
                </c:pt>
                <c:pt idx="1545">
                  <c:v>50.66591960351692</c:v>
                </c:pt>
                <c:pt idx="1546">
                  <c:v>50.66591960351692</c:v>
                </c:pt>
                <c:pt idx="1547">
                  <c:v>50.66591960351692</c:v>
                </c:pt>
                <c:pt idx="1548">
                  <c:v>50.50074765773779</c:v>
                </c:pt>
                <c:pt idx="1549">
                  <c:v>50.50074765773779</c:v>
                </c:pt>
                <c:pt idx="1550">
                  <c:v>50.50074765773779</c:v>
                </c:pt>
                <c:pt idx="1551">
                  <c:v>50.50074765773779</c:v>
                </c:pt>
                <c:pt idx="1552">
                  <c:v>50.50074765773779</c:v>
                </c:pt>
                <c:pt idx="1553">
                  <c:v>47.46893647544803</c:v>
                </c:pt>
                <c:pt idx="1554">
                  <c:v>47.46893647544803</c:v>
                </c:pt>
                <c:pt idx="1555">
                  <c:v>47.46893647544803</c:v>
                </c:pt>
                <c:pt idx="1556">
                  <c:v>47.46893647544803</c:v>
                </c:pt>
                <c:pt idx="1557">
                  <c:v>47.46893647544803</c:v>
                </c:pt>
                <c:pt idx="1558">
                  <c:v>47.6402254521058</c:v>
                </c:pt>
                <c:pt idx="1559">
                  <c:v>47.6402254521058</c:v>
                </c:pt>
                <c:pt idx="1560">
                  <c:v>47.6402254521058</c:v>
                </c:pt>
                <c:pt idx="1561">
                  <c:v>47.6402254521058</c:v>
                </c:pt>
                <c:pt idx="1562">
                  <c:v>47.6402254521058</c:v>
                </c:pt>
                <c:pt idx="1563">
                  <c:v>50.9081809606315</c:v>
                </c:pt>
                <c:pt idx="1564">
                  <c:v>50.9081809606315</c:v>
                </c:pt>
                <c:pt idx="1565">
                  <c:v>50.9081809606315</c:v>
                </c:pt>
                <c:pt idx="1566">
                  <c:v>50.9081809606315</c:v>
                </c:pt>
                <c:pt idx="1567">
                  <c:v>50.9081809606315</c:v>
                </c:pt>
                <c:pt idx="1568">
                  <c:v>51.23688048777739</c:v>
                </c:pt>
                <c:pt idx="1569">
                  <c:v>51.23688048777739</c:v>
                </c:pt>
                <c:pt idx="1570">
                  <c:v>51.23688048777739</c:v>
                </c:pt>
                <c:pt idx="1571">
                  <c:v>51.23688048777739</c:v>
                </c:pt>
                <c:pt idx="1572">
                  <c:v>51.23688048777739</c:v>
                </c:pt>
                <c:pt idx="1573">
                  <c:v>49.52506695603464</c:v>
                </c:pt>
                <c:pt idx="1574">
                  <c:v>49.52506695603464</c:v>
                </c:pt>
                <c:pt idx="1575">
                  <c:v>49.52506695603464</c:v>
                </c:pt>
                <c:pt idx="1576">
                  <c:v>49.52506695603464</c:v>
                </c:pt>
                <c:pt idx="1577">
                  <c:v>43.25455220769012</c:v>
                </c:pt>
                <c:pt idx="1578">
                  <c:v>43.25455220769012</c:v>
                </c:pt>
                <c:pt idx="1579">
                  <c:v>43.25455220769012</c:v>
                </c:pt>
                <c:pt idx="1580">
                  <c:v>43.25455220769012</c:v>
                </c:pt>
                <c:pt idx="1581">
                  <c:v>43.25455220769012</c:v>
                </c:pt>
                <c:pt idx="1582">
                  <c:v>41.58994998705264</c:v>
                </c:pt>
                <c:pt idx="1583">
                  <c:v>41.58994998705264</c:v>
                </c:pt>
                <c:pt idx="1584">
                  <c:v>41.58994998705264</c:v>
                </c:pt>
                <c:pt idx="1585">
                  <c:v>41.58994998705264</c:v>
                </c:pt>
                <c:pt idx="1586">
                  <c:v>41.58994998705264</c:v>
                </c:pt>
                <c:pt idx="1587">
                  <c:v>40.06255091664215</c:v>
                </c:pt>
                <c:pt idx="1588">
                  <c:v>40.06255091664215</c:v>
                </c:pt>
                <c:pt idx="1589">
                  <c:v>40.06255091664215</c:v>
                </c:pt>
                <c:pt idx="1590">
                  <c:v>40.06255091664215</c:v>
                </c:pt>
                <c:pt idx="1591">
                  <c:v>40.06255091664215</c:v>
                </c:pt>
                <c:pt idx="1592">
                  <c:v>43.71497477315424</c:v>
                </c:pt>
                <c:pt idx="1593">
                  <c:v>43.71497477315424</c:v>
                </c:pt>
                <c:pt idx="1594">
                  <c:v>43.71497477315424</c:v>
                </c:pt>
                <c:pt idx="1595">
                  <c:v>43.71497477315424</c:v>
                </c:pt>
                <c:pt idx="1596">
                  <c:v>43.71497477315424</c:v>
                </c:pt>
                <c:pt idx="1597">
                  <c:v>38.7331380658417</c:v>
                </c:pt>
                <c:pt idx="1598">
                  <c:v>38.7331380658417</c:v>
                </c:pt>
                <c:pt idx="1599">
                  <c:v>38.7331380658417</c:v>
                </c:pt>
                <c:pt idx="1600">
                  <c:v>38.7331380658417</c:v>
                </c:pt>
                <c:pt idx="1601">
                  <c:v>38.7331380658417</c:v>
                </c:pt>
                <c:pt idx="1602">
                  <c:v>34.33707791006449</c:v>
                </c:pt>
                <c:pt idx="1603">
                  <c:v>34.33707791006449</c:v>
                </c:pt>
                <c:pt idx="1604">
                  <c:v>34.33707791006449</c:v>
                </c:pt>
                <c:pt idx="1605">
                  <c:v>34.33707791006449</c:v>
                </c:pt>
                <c:pt idx="1606">
                  <c:v>34.33707791006449</c:v>
                </c:pt>
                <c:pt idx="1607">
                  <c:v>29.97516083172492</c:v>
                </c:pt>
                <c:pt idx="1608">
                  <c:v>29.97516083172492</c:v>
                </c:pt>
                <c:pt idx="1609">
                  <c:v>29.97516083172492</c:v>
                </c:pt>
                <c:pt idx="1610">
                  <c:v>29.97516083172492</c:v>
                </c:pt>
                <c:pt idx="1611">
                  <c:v>29.97516083172492</c:v>
                </c:pt>
                <c:pt idx="1612">
                  <c:v>31.29674977258559</c:v>
                </c:pt>
                <c:pt idx="1613">
                  <c:v>31.29674977258559</c:v>
                </c:pt>
                <c:pt idx="1614">
                  <c:v>31.29674977258559</c:v>
                </c:pt>
                <c:pt idx="1615">
                  <c:v>31.29674977258559</c:v>
                </c:pt>
                <c:pt idx="1616">
                  <c:v>25.00107543747502</c:v>
                </c:pt>
                <c:pt idx="1617">
                  <c:v>25.00107543747502</c:v>
                </c:pt>
                <c:pt idx="1618">
                  <c:v>25.00107543747502</c:v>
                </c:pt>
                <c:pt idx="1619">
                  <c:v>25.00107543747502</c:v>
                </c:pt>
                <c:pt idx="1620">
                  <c:v>25.00107543747502</c:v>
                </c:pt>
                <c:pt idx="1621">
                  <c:v>27.43938392853033</c:v>
                </c:pt>
                <c:pt idx="1622">
                  <c:v>27.43938392853033</c:v>
                </c:pt>
                <c:pt idx="1623">
                  <c:v>27.43938392853033</c:v>
                </c:pt>
                <c:pt idx="1624">
                  <c:v>27.43938392853033</c:v>
                </c:pt>
                <c:pt idx="1625">
                  <c:v>27.43938392853033</c:v>
                </c:pt>
                <c:pt idx="1626">
                  <c:v>30.75812127984847</c:v>
                </c:pt>
                <c:pt idx="1627">
                  <c:v>30.75812127984847</c:v>
                </c:pt>
                <c:pt idx="1628">
                  <c:v>30.75812127984847</c:v>
                </c:pt>
                <c:pt idx="1629">
                  <c:v>30.75812127984847</c:v>
                </c:pt>
                <c:pt idx="1630">
                  <c:v>30.75812127984847</c:v>
                </c:pt>
                <c:pt idx="1631">
                  <c:v>28.97489078045365</c:v>
                </c:pt>
                <c:pt idx="1632">
                  <c:v>28.97489078045365</c:v>
                </c:pt>
                <c:pt idx="1633">
                  <c:v>28.81308856078144</c:v>
                </c:pt>
                <c:pt idx="1634">
                  <c:v>28.81308856078144</c:v>
                </c:pt>
                <c:pt idx="1635">
                  <c:v>28.81308856078144</c:v>
                </c:pt>
                <c:pt idx="1636">
                  <c:v>34.33286486042181</c:v>
                </c:pt>
                <c:pt idx="1637">
                  <c:v>34.33286486042181</c:v>
                </c:pt>
                <c:pt idx="1638">
                  <c:v>35.93191224677705</c:v>
                </c:pt>
                <c:pt idx="1639">
                  <c:v>35.93191224677705</c:v>
                </c:pt>
                <c:pt idx="1640">
                  <c:v>34.36477989848842</c:v>
                </c:pt>
                <c:pt idx="1641">
                  <c:v>34.36477989848842</c:v>
                </c:pt>
                <c:pt idx="1642">
                  <c:v>34.36477989848842</c:v>
                </c:pt>
                <c:pt idx="1643">
                  <c:v>34.36477989848842</c:v>
                </c:pt>
                <c:pt idx="1644">
                  <c:v>34.36477989848842</c:v>
                </c:pt>
                <c:pt idx="1645">
                  <c:v>33.15422131978603</c:v>
                </c:pt>
                <c:pt idx="1646">
                  <c:v>33.15422131978603</c:v>
                </c:pt>
                <c:pt idx="1647">
                  <c:v>33.15422131978603</c:v>
                </c:pt>
                <c:pt idx="1648">
                  <c:v>33.15422131978603</c:v>
                </c:pt>
                <c:pt idx="1649">
                  <c:v>33.15422131978603</c:v>
                </c:pt>
                <c:pt idx="1650">
                  <c:v>31.01962471318575</c:v>
                </c:pt>
                <c:pt idx="1651">
                  <c:v>31.01962471318575</c:v>
                </c:pt>
                <c:pt idx="1652">
                  <c:v>31.01962471318575</c:v>
                </c:pt>
                <c:pt idx="1653">
                  <c:v>31.01962471318575</c:v>
                </c:pt>
                <c:pt idx="1654">
                  <c:v>31.01962471318575</c:v>
                </c:pt>
                <c:pt idx="1655">
                  <c:v>32.83933472785977</c:v>
                </c:pt>
                <c:pt idx="1656">
                  <c:v>32.83933472785977</c:v>
                </c:pt>
                <c:pt idx="1657">
                  <c:v>32.83933472785977</c:v>
                </c:pt>
                <c:pt idx="1658">
                  <c:v>32.83933472785977</c:v>
                </c:pt>
                <c:pt idx="1659">
                  <c:v>32.83933472785977</c:v>
                </c:pt>
                <c:pt idx="1660">
                  <c:v>33.62807832156101</c:v>
                </c:pt>
                <c:pt idx="1661">
                  <c:v>33.62807832156101</c:v>
                </c:pt>
                <c:pt idx="1662">
                  <c:v>33.62807832156101</c:v>
                </c:pt>
                <c:pt idx="1663">
                  <c:v>33.62807832156101</c:v>
                </c:pt>
                <c:pt idx="1664">
                  <c:v>33.62807832156101</c:v>
                </c:pt>
                <c:pt idx="1665">
                  <c:v>35.94351991995254</c:v>
                </c:pt>
                <c:pt idx="1666">
                  <c:v>35.94351991995254</c:v>
                </c:pt>
                <c:pt idx="1667">
                  <c:v>35.94351991995254</c:v>
                </c:pt>
                <c:pt idx="1668">
                  <c:v>35.94351991995254</c:v>
                </c:pt>
                <c:pt idx="1669">
                  <c:v>35.94351991995254</c:v>
                </c:pt>
                <c:pt idx="1670">
                  <c:v>37.45831284894428</c:v>
                </c:pt>
                <c:pt idx="1671">
                  <c:v>37.51024578700147</c:v>
                </c:pt>
                <c:pt idx="1672">
                  <c:v>37.51024578700147</c:v>
                </c:pt>
                <c:pt idx="1673">
                  <c:v>37.51024578700147</c:v>
                </c:pt>
                <c:pt idx="1674">
                  <c:v>37.51024578700147</c:v>
                </c:pt>
                <c:pt idx="1675">
                  <c:v>36.6764970353091</c:v>
                </c:pt>
                <c:pt idx="1676">
                  <c:v>36.6764970353091</c:v>
                </c:pt>
                <c:pt idx="1677">
                  <c:v>36.6764970353091</c:v>
                </c:pt>
                <c:pt idx="1678">
                  <c:v>36.6764970353091</c:v>
                </c:pt>
                <c:pt idx="1679">
                  <c:v>36.6764970353091</c:v>
                </c:pt>
                <c:pt idx="1680">
                  <c:v>37.7292203678858</c:v>
                </c:pt>
                <c:pt idx="1681">
                  <c:v>37.7292203678858</c:v>
                </c:pt>
                <c:pt idx="1682">
                  <c:v>37.7292203678858</c:v>
                </c:pt>
                <c:pt idx="1683">
                  <c:v>37.7292203678858</c:v>
                </c:pt>
                <c:pt idx="1684">
                  <c:v>40.91109341850747</c:v>
                </c:pt>
                <c:pt idx="1685">
                  <c:v>40.91109341850747</c:v>
                </c:pt>
                <c:pt idx="1686">
                  <c:v>40.91109341850747</c:v>
                </c:pt>
                <c:pt idx="1687">
                  <c:v>40.91109341850747</c:v>
                </c:pt>
                <c:pt idx="1688">
                  <c:v>40.91109341850747</c:v>
                </c:pt>
                <c:pt idx="1689">
                  <c:v>44.97392346177489</c:v>
                </c:pt>
                <c:pt idx="1690">
                  <c:v>44.97392346177489</c:v>
                </c:pt>
                <c:pt idx="1691">
                  <c:v>44.97392346177489</c:v>
                </c:pt>
                <c:pt idx="1692">
                  <c:v>44.97392346177489</c:v>
                </c:pt>
                <c:pt idx="1693">
                  <c:v>44.97392346177489</c:v>
                </c:pt>
                <c:pt idx="1694">
                  <c:v>43.44440789174469</c:v>
                </c:pt>
                <c:pt idx="1695">
                  <c:v>43.44440789174469</c:v>
                </c:pt>
                <c:pt idx="1696">
                  <c:v>43.44440789174469</c:v>
                </c:pt>
                <c:pt idx="1697">
                  <c:v>43.44440789174469</c:v>
                </c:pt>
                <c:pt idx="1698">
                  <c:v>43.44414692041508</c:v>
                </c:pt>
                <c:pt idx="1699">
                  <c:v>41.09733153826897</c:v>
                </c:pt>
                <c:pt idx="1700">
                  <c:v>41.09733153826897</c:v>
                </c:pt>
                <c:pt idx="1701">
                  <c:v>41.09733153826897</c:v>
                </c:pt>
                <c:pt idx="1702">
                  <c:v>41.09733153826897</c:v>
                </c:pt>
                <c:pt idx="1703">
                  <c:v>41.09733153826897</c:v>
                </c:pt>
                <c:pt idx="1704">
                  <c:v>41.1728723056599</c:v>
                </c:pt>
                <c:pt idx="1705">
                  <c:v>41.1728723056599</c:v>
                </c:pt>
                <c:pt idx="1706">
                  <c:v>41.1728723056599</c:v>
                </c:pt>
                <c:pt idx="1707">
                  <c:v>41.17505419711986</c:v>
                </c:pt>
                <c:pt idx="1708">
                  <c:v>41.17505419711986</c:v>
                </c:pt>
                <c:pt idx="1709">
                  <c:v>39.5267672345062</c:v>
                </c:pt>
                <c:pt idx="1710">
                  <c:v>39.5267672345062</c:v>
                </c:pt>
                <c:pt idx="1711">
                  <c:v>39.5267672345062</c:v>
                </c:pt>
                <c:pt idx="1712">
                  <c:v>39.5267672345062</c:v>
                </c:pt>
                <c:pt idx="1713">
                  <c:v>39.5267672345062</c:v>
                </c:pt>
                <c:pt idx="1714">
                  <c:v>39.09139841845351</c:v>
                </c:pt>
                <c:pt idx="1715">
                  <c:v>39.09139841845351</c:v>
                </c:pt>
                <c:pt idx="1716">
                  <c:v>39.09139841845351</c:v>
                </c:pt>
                <c:pt idx="1717">
                  <c:v>39.09139841845351</c:v>
                </c:pt>
                <c:pt idx="1718">
                  <c:v>39.09139841845351</c:v>
                </c:pt>
                <c:pt idx="1719">
                  <c:v>37.09361453219452</c:v>
                </c:pt>
                <c:pt idx="1720">
                  <c:v>37.09361453219452</c:v>
                </c:pt>
                <c:pt idx="1721">
                  <c:v>37.09361453219452</c:v>
                </c:pt>
                <c:pt idx="1722">
                  <c:v>37.336520634685</c:v>
                </c:pt>
                <c:pt idx="1723">
                  <c:v>37.336520634685</c:v>
                </c:pt>
                <c:pt idx="1724">
                  <c:v>37.336520634685</c:v>
                </c:pt>
                <c:pt idx="1725">
                  <c:v>37.336520634685</c:v>
                </c:pt>
                <c:pt idx="1726">
                  <c:v>37.336520634685</c:v>
                </c:pt>
                <c:pt idx="1727">
                  <c:v>33.34265960658664</c:v>
                </c:pt>
                <c:pt idx="1728">
                  <c:v>33.34265960658664</c:v>
                </c:pt>
                <c:pt idx="1729">
                  <c:v>33.34265960658664</c:v>
                </c:pt>
                <c:pt idx="1730">
                  <c:v>33.34265960658664</c:v>
                </c:pt>
                <c:pt idx="1731">
                  <c:v>33.34265960658664</c:v>
                </c:pt>
                <c:pt idx="1732">
                  <c:v>32.226702396998</c:v>
                </c:pt>
                <c:pt idx="1733">
                  <c:v>32.226702396998</c:v>
                </c:pt>
                <c:pt idx="1734">
                  <c:v>32.226702396998</c:v>
                </c:pt>
                <c:pt idx="1735">
                  <c:v>34.66475848355682</c:v>
                </c:pt>
                <c:pt idx="1736">
                  <c:v>34.63023765257912</c:v>
                </c:pt>
                <c:pt idx="1737">
                  <c:v>34.63023765257912</c:v>
                </c:pt>
                <c:pt idx="1738">
                  <c:v>34.65088101668543</c:v>
                </c:pt>
                <c:pt idx="1739">
                  <c:v>34.65088101668543</c:v>
                </c:pt>
                <c:pt idx="1740">
                  <c:v>34.65088101668543</c:v>
                </c:pt>
                <c:pt idx="1741">
                  <c:v>36.06437034026976</c:v>
                </c:pt>
                <c:pt idx="1742">
                  <c:v>36.06437034026976</c:v>
                </c:pt>
                <c:pt idx="1743">
                  <c:v>36.06437034026976</c:v>
                </c:pt>
                <c:pt idx="1744">
                  <c:v>36.06437034026976</c:v>
                </c:pt>
                <c:pt idx="1745">
                  <c:v>36.05578354201219</c:v>
                </c:pt>
                <c:pt idx="1746">
                  <c:v>36.50426710379814</c:v>
                </c:pt>
                <c:pt idx="1747">
                  <c:v>36.50426710379814</c:v>
                </c:pt>
                <c:pt idx="1748">
                  <c:v>36.50426710379814</c:v>
                </c:pt>
                <c:pt idx="1749">
                  <c:v>36.50426710379814</c:v>
                </c:pt>
                <c:pt idx="1750">
                  <c:v>36.50426710379814</c:v>
                </c:pt>
                <c:pt idx="1751">
                  <c:v>37.94605731371072</c:v>
                </c:pt>
                <c:pt idx="1752">
                  <c:v>37.94605731371072</c:v>
                </c:pt>
                <c:pt idx="1753">
                  <c:v>37.94605731371072</c:v>
                </c:pt>
                <c:pt idx="1754">
                  <c:v>37.94605731371072</c:v>
                </c:pt>
                <c:pt idx="1755">
                  <c:v>37.94605731371072</c:v>
                </c:pt>
                <c:pt idx="1756">
                  <c:v>37.36409588171975</c:v>
                </c:pt>
                <c:pt idx="1757">
                  <c:v>36.91930350220585</c:v>
                </c:pt>
                <c:pt idx="1758">
                  <c:v>36.91930350220585</c:v>
                </c:pt>
                <c:pt idx="1759">
                  <c:v>36.91930350220585</c:v>
                </c:pt>
                <c:pt idx="1760">
                  <c:v>38.33168816477238</c:v>
                </c:pt>
                <c:pt idx="1761">
                  <c:v>38.33168816477238</c:v>
                </c:pt>
                <c:pt idx="1762">
                  <c:v>38.33168816477238</c:v>
                </c:pt>
                <c:pt idx="1763">
                  <c:v>38.33168816477238</c:v>
                </c:pt>
                <c:pt idx="1764">
                  <c:v>40.74113168738685</c:v>
                </c:pt>
                <c:pt idx="1765">
                  <c:v>40.74113168738685</c:v>
                </c:pt>
                <c:pt idx="1766">
                  <c:v>40.74113168738685</c:v>
                </c:pt>
                <c:pt idx="1767">
                  <c:v>40.74113168738685</c:v>
                </c:pt>
                <c:pt idx="1768">
                  <c:v>40.74113168738685</c:v>
                </c:pt>
                <c:pt idx="1769">
                  <c:v>42.83311233982365</c:v>
                </c:pt>
                <c:pt idx="1770">
                  <c:v>42.83311233982365</c:v>
                </c:pt>
                <c:pt idx="1771">
                  <c:v>42.83311233982365</c:v>
                </c:pt>
                <c:pt idx="1772">
                  <c:v>42.83311233982365</c:v>
                </c:pt>
                <c:pt idx="1773">
                  <c:v>42.83311233982365</c:v>
                </c:pt>
                <c:pt idx="1774">
                  <c:v>44.92127513744664</c:v>
                </c:pt>
                <c:pt idx="1775">
                  <c:v>44.92127513744664</c:v>
                </c:pt>
                <c:pt idx="1776">
                  <c:v>44.92127513744664</c:v>
                </c:pt>
                <c:pt idx="1777">
                  <c:v>44.92127513744664</c:v>
                </c:pt>
                <c:pt idx="1778">
                  <c:v>45.65705846304643</c:v>
                </c:pt>
                <c:pt idx="1779">
                  <c:v>45.65705846304643</c:v>
                </c:pt>
                <c:pt idx="1780">
                  <c:v>45.65705846304643</c:v>
                </c:pt>
                <c:pt idx="1781">
                  <c:v>45.65705846304643</c:v>
                </c:pt>
                <c:pt idx="1782">
                  <c:v>45.65705846304643</c:v>
                </c:pt>
                <c:pt idx="1783">
                  <c:v>44.01573785271844</c:v>
                </c:pt>
                <c:pt idx="1784">
                  <c:v>44.01573785271844</c:v>
                </c:pt>
                <c:pt idx="1785">
                  <c:v>44.01573785271844</c:v>
                </c:pt>
                <c:pt idx="1786">
                  <c:v>44.01573785271844</c:v>
                </c:pt>
                <c:pt idx="1787">
                  <c:v>44.01573785271844</c:v>
                </c:pt>
                <c:pt idx="1788">
                  <c:v>46.38757510366289</c:v>
                </c:pt>
                <c:pt idx="1789">
                  <c:v>46.38757510366289</c:v>
                </c:pt>
                <c:pt idx="1790">
                  <c:v>46.38757510366289</c:v>
                </c:pt>
                <c:pt idx="1791">
                  <c:v>46.38757510366289</c:v>
                </c:pt>
                <c:pt idx="1792">
                  <c:v>46.38757510366289</c:v>
                </c:pt>
                <c:pt idx="1793">
                  <c:v>46.99398662705897</c:v>
                </c:pt>
                <c:pt idx="1794">
                  <c:v>46.99398662705897</c:v>
                </c:pt>
                <c:pt idx="1795">
                  <c:v>46.99398662705897</c:v>
                </c:pt>
                <c:pt idx="1796">
                  <c:v>46.99398662705897</c:v>
                </c:pt>
                <c:pt idx="1797">
                  <c:v>41.20803392171191</c:v>
                </c:pt>
                <c:pt idx="1798">
                  <c:v>41.20803392171191</c:v>
                </c:pt>
                <c:pt idx="1799">
                  <c:v>41.20803392171191</c:v>
                </c:pt>
                <c:pt idx="1800">
                  <c:v>41.20803392171191</c:v>
                </c:pt>
                <c:pt idx="1801">
                  <c:v>41.20856426689934</c:v>
                </c:pt>
                <c:pt idx="1802">
                  <c:v>43.0231459206598</c:v>
                </c:pt>
                <c:pt idx="1803">
                  <c:v>43.0231459206598</c:v>
                </c:pt>
                <c:pt idx="1804">
                  <c:v>43.0231459206598</c:v>
                </c:pt>
                <c:pt idx="1805">
                  <c:v>43.0231459206598</c:v>
                </c:pt>
                <c:pt idx="1806">
                  <c:v>43.0231459206598</c:v>
                </c:pt>
                <c:pt idx="1807">
                  <c:v>47.9940576730224</c:v>
                </c:pt>
                <c:pt idx="1808">
                  <c:v>47.9940576730224</c:v>
                </c:pt>
                <c:pt idx="1809">
                  <c:v>47.9940576730224</c:v>
                </c:pt>
                <c:pt idx="1810">
                  <c:v>47.9940576730224</c:v>
                </c:pt>
                <c:pt idx="1811">
                  <c:v>47.9940576730224</c:v>
                </c:pt>
                <c:pt idx="1812">
                  <c:v>47.2355488654825</c:v>
                </c:pt>
                <c:pt idx="1813">
                  <c:v>47.2355488654825</c:v>
                </c:pt>
                <c:pt idx="1814">
                  <c:v>47.2355488654825</c:v>
                </c:pt>
                <c:pt idx="1815">
                  <c:v>47.2355488654825</c:v>
                </c:pt>
                <c:pt idx="1816">
                  <c:v>47.2355488654825</c:v>
                </c:pt>
                <c:pt idx="1817">
                  <c:v>46.34252705345656</c:v>
                </c:pt>
                <c:pt idx="1818">
                  <c:v>46.34252705345656</c:v>
                </c:pt>
                <c:pt idx="1819">
                  <c:v>46.34252705345656</c:v>
                </c:pt>
                <c:pt idx="1820">
                  <c:v>46.34252705345656</c:v>
                </c:pt>
                <c:pt idx="1821">
                  <c:v>46.2413554085058</c:v>
                </c:pt>
                <c:pt idx="1822">
                  <c:v>46.2413554085058</c:v>
                </c:pt>
                <c:pt idx="1823">
                  <c:v>46.2413554085058</c:v>
                </c:pt>
                <c:pt idx="1824">
                  <c:v>46.2413554085058</c:v>
                </c:pt>
                <c:pt idx="1825">
                  <c:v>46.2413554085058</c:v>
                </c:pt>
                <c:pt idx="1826">
                  <c:v>45.25953355027207</c:v>
                </c:pt>
                <c:pt idx="1827">
                  <c:v>45.25953355027207</c:v>
                </c:pt>
                <c:pt idx="1828">
                  <c:v>45.25953355027207</c:v>
                </c:pt>
                <c:pt idx="1829">
                  <c:v>45.25953355027207</c:v>
                </c:pt>
                <c:pt idx="1830">
                  <c:v>45.25953355027207</c:v>
                </c:pt>
                <c:pt idx="1831">
                  <c:v>43.21197724845481</c:v>
                </c:pt>
                <c:pt idx="1832">
                  <c:v>43.21197724845481</c:v>
                </c:pt>
                <c:pt idx="1833">
                  <c:v>43.21197724845481</c:v>
                </c:pt>
                <c:pt idx="1834">
                  <c:v>43.21197724845481</c:v>
                </c:pt>
                <c:pt idx="1835">
                  <c:v>43.21197724845481</c:v>
                </c:pt>
                <c:pt idx="1836">
                  <c:v>44.15296244551229</c:v>
                </c:pt>
                <c:pt idx="1837">
                  <c:v>44.15296244551229</c:v>
                </c:pt>
                <c:pt idx="1838">
                  <c:v>44.15296244551229</c:v>
                </c:pt>
                <c:pt idx="1839">
                  <c:v>44.15296244551229</c:v>
                </c:pt>
                <c:pt idx="1840">
                  <c:v>44.15296244551229</c:v>
                </c:pt>
                <c:pt idx="1841">
                  <c:v>48.90678208668817</c:v>
                </c:pt>
                <c:pt idx="1842">
                  <c:v>48.90678208668817</c:v>
                </c:pt>
                <c:pt idx="1843">
                  <c:v>48.90678208668817</c:v>
                </c:pt>
                <c:pt idx="1844">
                  <c:v>48.90678208668817</c:v>
                </c:pt>
                <c:pt idx="1845">
                  <c:v>48.90678208668817</c:v>
                </c:pt>
                <c:pt idx="1846">
                  <c:v>50.83319867108585</c:v>
                </c:pt>
                <c:pt idx="1847">
                  <c:v>50.83319867108585</c:v>
                </c:pt>
                <c:pt idx="1848">
                  <c:v>50.83319867108585</c:v>
                </c:pt>
                <c:pt idx="1849">
                  <c:v>50.83319867108585</c:v>
                </c:pt>
                <c:pt idx="1850">
                  <c:v>50.83319867108585</c:v>
                </c:pt>
                <c:pt idx="1851">
                  <c:v>53.02688177804572</c:v>
                </c:pt>
                <c:pt idx="1852">
                  <c:v>53.02688177804572</c:v>
                </c:pt>
                <c:pt idx="1853">
                  <c:v>53.02688177804572</c:v>
                </c:pt>
                <c:pt idx="1854">
                  <c:v>53.02688177804572</c:v>
                </c:pt>
                <c:pt idx="1855">
                  <c:v>53.02688177804572</c:v>
                </c:pt>
                <c:pt idx="1856">
                  <c:v>56.82497634268148</c:v>
                </c:pt>
                <c:pt idx="1857">
                  <c:v>56.82497634268148</c:v>
                </c:pt>
                <c:pt idx="1858">
                  <c:v>56.82497634268148</c:v>
                </c:pt>
                <c:pt idx="1859">
                  <c:v>56.82497634268148</c:v>
                </c:pt>
                <c:pt idx="1860">
                  <c:v>56.82551522731614</c:v>
                </c:pt>
                <c:pt idx="1861">
                  <c:v>56.28880239839054</c:v>
                </c:pt>
                <c:pt idx="1862">
                  <c:v>56.28880239839054</c:v>
                </c:pt>
                <c:pt idx="1863">
                  <c:v>56.30197684483215</c:v>
                </c:pt>
                <c:pt idx="1864">
                  <c:v>56.30197684483215</c:v>
                </c:pt>
                <c:pt idx="1865">
                  <c:v>54.56113006723481</c:v>
                </c:pt>
                <c:pt idx="1866">
                  <c:v>54.56113006723481</c:v>
                </c:pt>
                <c:pt idx="1867">
                  <c:v>54.56113006723481</c:v>
                </c:pt>
                <c:pt idx="1868">
                  <c:v>54.56113006723481</c:v>
                </c:pt>
                <c:pt idx="1869">
                  <c:v>54.56113006723481</c:v>
                </c:pt>
                <c:pt idx="1870">
                  <c:v>55.56862858058625</c:v>
                </c:pt>
                <c:pt idx="1871">
                  <c:v>55.56862858058625</c:v>
                </c:pt>
                <c:pt idx="1872">
                  <c:v>55.56862858058625</c:v>
                </c:pt>
                <c:pt idx="1873">
                  <c:v>55.56862858058625</c:v>
                </c:pt>
                <c:pt idx="1874">
                  <c:v>55.56862858058625</c:v>
                </c:pt>
                <c:pt idx="1875">
                  <c:v>54.75738635375241</c:v>
                </c:pt>
                <c:pt idx="1876">
                  <c:v>54.75738635375241</c:v>
                </c:pt>
                <c:pt idx="1877">
                  <c:v>54.75738635375241</c:v>
                </c:pt>
                <c:pt idx="1878">
                  <c:v>54.75738635375241</c:v>
                </c:pt>
                <c:pt idx="1879">
                  <c:v>54.75738635375241</c:v>
                </c:pt>
                <c:pt idx="1880">
                  <c:v>47.29913877528625</c:v>
                </c:pt>
                <c:pt idx="1881">
                  <c:v>47.29913877528625</c:v>
                </c:pt>
                <c:pt idx="1882">
                  <c:v>47.29913877528625</c:v>
                </c:pt>
                <c:pt idx="1883">
                  <c:v>47.29913877528625</c:v>
                </c:pt>
                <c:pt idx="1884">
                  <c:v>47.29913877528625</c:v>
                </c:pt>
                <c:pt idx="1885">
                  <c:v>53.85774767383977</c:v>
                </c:pt>
                <c:pt idx="1886">
                  <c:v>53.85774767383977</c:v>
                </c:pt>
                <c:pt idx="1887">
                  <c:v>53.85774767383977</c:v>
                </c:pt>
                <c:pt idx="1888">
                  <c:v>54.52564096125629</c:v>
                </c:pt>
                <c:pt idx="1889">
                  <c:v>54.99110515674582</c:v>
                </c:pt>
                <c:pt idx="1890">
                  <c:v>54.99110515674582</c:v>
                </c:pt>
                <c:pt idx="1891">
                  <c:v>54.99110515674582</c:v>
                </c:pt>
                <c:pt idx="1892">
                  <c:v>54.99110515674582</c:v>
                </c:pt>
                <c:pt idx="1893">
                  <c:v>54.99110515674582</c:v>
                </c:pt>
                <c:pt idx="1894">
                  <c:v>60.20349690536548</c:v>
                </c:pt>
                <c:pt idx="1895">
                  <c:v>60.20349690536548</c:v>
                </c:pt>
                <c:pt idx="1896">
                  <c:v>60.20349690536548</c:v>
                </c:pt>
                <c:pt idx="1897">
                  <c:v>60.20349690536548</c:v>
                </c:pt>
                <c:pt idx="1898">
                  <c:v>60.20349690536548</c:v>
                </c:pt>
                <c:pt idx="1899">
                  <c:v>61.96668565472361</c:v>
                </c:pt>
                <c:pt idx="1900">
                  <c:v>61.96668565472361</c:v>
                </c:pt>
                <c:pt idx="1901">
                  <c:v>61.96668565472361</c:v>
                </c:pt>
                <c:pt idx="1902">
                  <c:v>61.96668565472361</c:v>
                </c:pt>
                <c:pt idx="1903">
                  <c:v>61.96668565472361</c:v>
                </c:pt>
                <c:pt idx="1904">
                  <c:v>61.09121878565006</c:v>
                </c:pt>
                <c:pt idx="1905">
                  <c:v>61.09176297010412</c:v>
                </c:pt>
                <c:pt idx="1906">
                  <c:v>61.09176297010412</c:v>
                </c:pt>
                <c:pt idx="1907">
                  <c:v>61.09176297010412</c:v>
                </c:pt>
                <c:pt idx="1908">
                  <c:v>61.09176297010412</c:v>
                </c:pt>
                <c:pt idx="1909">
                  <c:v>64.36882468024128</c:v>
                </c:pt>
                <c:pt idx="1910">
                  <c:v>64.36882468024128</c:v>
                </c:pt>
                <c:pt idx="1911">
                  <c:v>64.36882468024128</c:v>
                </c:pt>
                <c:pt idx="1912">
                  <c:v>64.36882468024128</c:v>
                </c:pt>
                <c:pt idx="1913">
                  <c:v>64.36882468024128</c:v>
                </c:pt>
                <c:pt idx="1914">
                  <c:v>61.95362348096826</c:v>
                </c:pt>
                <c:pt idx="1915">
                  <c:v>61.95362348096826</c:v>
                </c:pt>
                <c:pt idx="1916">
                  <c:v>61.95362348096826</c:v>
                </c:pt>
                <c:pt idx="1917">
                  <c:v>61.95362348096826</c:v>
                </c:pt>
                <c:pt idx="1918">
                  <c:v>61.95362348096826</c:v>
                </c:pt>
                <c:pt idx="1919">
                  <c:v>57.2103571027113</c:v>
                </c:pt>
                <c:pt idx="1920">
                  <c:v>57.2103571027113</c:v>
                </c:pt>
                <c:pt idx="1921">
                  <c:v>57.2103571027113</c:v>
                </c:pt>
                <c:pt idx="1922">
                  <c:v>57.2103571027113</c:v>
                </c:pt>
                <c:pt idx="1923">
                  <c:v>57.2103571027113</c:v>
                </c:pt>
                <c:pt idx="1924">
                  <c:v>61.89500087547506</c:v>
                </c:pt>
                <c:pt idx="1925">
                  <c:v>61.89500087547506</c:v>
                </c:pt>
                <c:pt idx="1926">
                  <c:v>61.89500087547506</c:v>
                </c:pt>
                <c:pt idx="1927">
                  <c:v>61.89500087547506</c:v>
                </c:pt>
                <c:pt idx="1928">
                  <c:v>61.89500087547506</c:v>
                </c:pt>
                <c:pt idx="1929">
                  <c:v>59.92354931457285</c:v>
                </c:pt>
                <c:pt idx="1930">
                  <c:v>59.92354931457285</c:v>
                </c:pt>
                <c:pt idx="1931">
                  <c:v>59.92354931457285</c:v>
                </c:pt>
                <c:pt idx="1932">
                  <c:v>59.92354931457285</c:v>
                </c:pt>
                <c:pt idx="1933">
                  <c:v>65.06040291171297</c:v>
                </c:pt>
                <c:pt idx="1934">
                  <c:v>65.06040291171297</c:v>
                </c:pt>
                <c:pt idx="1935">
                  <c:v>65.06040291171297</c:v>
                </c:pt>
                <c:pt idx="1936">
                  <c:v>65.06040291171297</c:v>
                </c:pt>
                <c:pt idx="1937">
                  <c:v>65.06040291171297</c:v>
                </c:pt>
                <c:pt idx="1938">
                  <c:v>66.361421744817</c:v>
                </c:pt>
                <c:pt idx="1939">
                  <c:v>66.361421744817</c:v>
                </c:pt>
                <c:pt idx="1940">
                  <c:v>66.361421744817</c:v>
                </c:pt>
                <c:pt idx="1941">
                  <c:v>66.361421744817</c:v>
                </c:pt>
                <c:pt idx="1942">
                  <c:v>66.361421744817</c:v>
                </c:pt>
                <c:pt idx="1943">
                  <c:v>67.76053784217794</c:v>
                </c:pt>
                <c:pt idx="1944">
                  <c:v>67.76053784217794</c:v>
                </c:pt>
                <c:pt idx="1945">
                  <c:v>67.76053784217794</c:v>
                </c:pt>
                <c:pt idx="1946">
                  <c:v>67.76053784217794</c:v>
                </c:pt>
                <c:pt idx="1947">
                  <c:v>67.76053784217794</c:v>
                </c:pt>
                <c:pt idx="1948">
                  <c:v>68.37620145850575</c:v>
                </c:pt>
                <c:pt idx="1949">
                  <c:v>68.37620145850575</c:v>
                </c:pt>
                <c:pt idx="1950">
                  <c:v>68.37620145850575</c:v>
                </c:pt>
                <c:pt idx="1951">
                  <c:v>68.37620145850575</c:v>
                </c:pt>
                <c:pt idx="1952">
                  <c:v>68.37620145850575</c:v>
                </c:pt>
                <c:pt idx="1953">
                  <c:v>68.50699472553827</c:v>
                </c:pt>
                <c:pt idx="1954">
                  <c:v>68.50699472553827</c:v>
                </c:pt>
                <c:pt idx="1955">
                  <c:v>68.50699472553827</c:v>
                </c:pt>
                <c:pt idx="1956">
                  <c:v>68.50699472553827</c:v>
                </c:pt>
                <c:pt idx="1957">
                  <c:v>68.50699472553827</c:v>
                </c:pt>
                <c:pt idx="1958">
                  <c:v>68.9666177952446</c:v>
                </c:pt>
                <c:pt idx="1959">
                  <c:v>68.9666177952446</c:v>
                </c:pt>
                <c:pt idx="1960">
                  <c:v>68.9666177952446</c:v>
                </c:pt>
                <c:pt idx="1961">
                  <c:v>68.9666177952446</c:v>
                </c:pt>
                <c:pt idx="1962">
                  <c:v>68.9666177952446</c:v>
                </c:pt>
                <c:pt idx="1963">
                  <c:v>72.48047467638611</c:v>
                </c:pt>
                <c:pt idx="1964">
                  <c:v>72.48047467638611</c:v>
                </c:pt>
                <c:pt idx="1965">
                  <c:v>72.48047467638611</c:v>
                </c:pt>
                <c:pt idx="1966">
                  <c:v>72.48047467638611</c:v>
                </c:pt>
                <c:pt idx="1967">
                  <c:v>72.48047467638611</c:v>
                </c:pt>
                <c:pt idx="1968">
                  <c:v>70.88912740273128</c:v>
                </c:pt>
                <c:pt idx="1969">
                  <c:v>70.88995989028874</c:v>
                </c:pt>
                <c:pt idx="1970">
                  <c:v>70.88995989028874</c:v>
                </c:pt>
                <c:pt idx="1971">
                  <c:v>70.88995989028874</c:v>
                </c:pt>
                <c:pt idx="1972">
                  <c:v>70.88995989028874</c:v>
                </c:pt>
                <c:pt idx="1973">
                  <c:v>70.46099750772521</c:v>
                </c:pt>
                <c:pt idx="1974">
                  <c:v>70.46099750772521</c:v>
                </c:pt>
                <c:pt idx="1975">
                  <c:v>70.46099750772521</c:v>
                </c:pt>
                <c:pt idx="1976">
                  <c:v>70.46099750772521</c:v>
                </c:pt>
                <c:pt idx="1977">
                  <c:v>70.46099750772521</c:v>
                </c:pt>
                <c:pt idx="1978">
                  <c:v>69.84018747256798</c:v>
                </c:pt>
                <c:pt idx="1979">
                  <c:v>69.84018747256798</c:v>
                </c:pt>
                <c:pt idx="1980">
                  <c:v>69.84018747256798</c:v>
                </c:pt>
                <c:pt idx="1981">
                  <c:v>69.84018747256798</c:v>
                </c:pt>
                <c:pt idx="1982">
                  <c:v>69.84018747256798</c:v>
                </c:pt>
                <c:pt idx="1983">
                  <c:v>70.01594425355788</c:v>
                </c:pt>
                <c:pt idx="1984">
                  <c:v>70.01594425355788</c:v>
                </c:pt>
                <c:pt idx="1985">
                  <c:v>70.01594425355788</c:v>
                </c:pt>
                <c:pt idx="1986">
                  <c:v>70.01594425355788</c:v>
                </c:pt>
                <c:pt idx="1987">
                  <c:v>70.01594425355788</c:v>
                </c:pt>
                <c:pt idx="1988">
                  <c:v>69.99484127354455</c:v>
                </c:pt>
                <c:pt idx="1989">
                  <c:v>69.99484127354455</c:v>
                </c:pt>
                <c:pt idx="1990">
                  <c:v>69.99484127354455</c:v>
                </c:pt>
                <c:pt idx="1991">
                  <c:v>72.03013405789503</c:v>
                </c:pt>
                <c:pt idx="1992">
                  <c:v>71.22738959700925</c:v>
                </c:pt>
                <c:pt idx="1993">
                  <c:v>71.22738959700925</c:v>
                </c:pt>
                <c:pt idx="1994">
                  <c:v>71.22738959700925</c:v>
                </c:pt>
                <c:pt idx="1995">
                  <c:v>71.22738959700925</c:v>
                </c:pt>
                <c:pt idx="1996">
                  <c:v>71.22738959700925</c:v>
                </c:pt>
                <c:pt idx="1997">
                  <c:v>70.19337047196558</c:v>
                </c:pt>
                <c:pt idx="1998">
                  <c:v>70.19337047196558</c:v>
                </c:pt>
                <c:pt idx="1999">
                  <c:v>70.19337047196558</c:v>
                </c:pt>
                <c:pt idx="2000">
                  <c:v>70.19337047196558</c:v>
                </c:pt>
                <c:pt idx="2001">
                  <c:v>70.19337047196558</c:v>
                </c:pt>
                <c:pt idx="2002">
                  <c:v>68.84952226282018</c:v>
                </c:pt>
                <c:pt idx="2003">
                  <c:v>68.84952226282018</c:v>
                </c:pt>
                <c:pt idx="2004">
                  <c:v>68.84952226282018</c:v>
                </c:pt>
                <c:pt idx="2005">
                  <c:v>68.84952226282018</c:v>
                </c:pt>
                <c:pt idx="2006">
                  <c:v>68.84952226282018</c:v>
                </c:pt>
                <c:pt idx="2007">
                  <c:v>74.36796215663861</c:v>
                </c:pt>
                <c:pt idx="2008">
                  <c:v>74.36796215663861</c:v>
                </c:pt>
                <c:pt idx="2009">
                  <c:v>75.83090421577387</c:v>
                </c:pt>
                <c:pt idx="2010">
                  <c:v>75.83090421577387</c:v>
                </c:pt>
                <c:pt idx="2011">
                  <c:v>76.1041798287022</c:v>
                </c:pt>
                <c:pt idx="2012">
                  <c:v>76.9475920950489</c:v>
                </c:pt>
                <c:pt idx="2013">
                  <c:v>76.9475920950489</c:v>
                </c:pt>
                <c:pt idx="2014">
                  <c:v>76.9475920950489</c:v>
                </c:pt>
                <c:pt idx="2015">
                  <c:v>77.826420603456</c:v>
                </c:pt>
                <c:pt idx="2016">
                  <c:v>77.826420603456</c:v>
                </c:pt>
                <c:pt idx="2017">
                  <c:v>77.826420603456</c:v>
                </c:pt>
                <c:pt idx="2018">
                  <c:v>77.826420603456</c:v>
                </c:pt>
                <c:pt idx="2019">
                  <c:v>77.826420603456</c:v>
                </c:pt>
                <c:pt idx="2020">
                  <c:v>80.38571709427838</c:v>
                </c:pt>
                <c:pt idx="2021">
                  <c:v>80.38571709427838</c:v>
                </c:pt>
                <c:pt idx="2022">
                  <c:v>80.42134412617635</c:v>
                </c:pt>
                <c:pt idx="2023">
                  <c:v>80.42134412617635</c:v>
                </c:pt>
                <c:pt idx="2024">
                  <c:v>80.42134412617635</c:v>
                </c:pt>
                <c:pt idx="2025">
                  <c:v>83.56342072395395</c:v>
                </c:pt>
                <c:pt idx="2026">
                  <c:v>83.56342072395395</c:v>
                </c:pt>
                <c:pt idx="2027">
                  <c:v>83.56342072395395</c:v>
                </c:pt>
                <c:pt idx="2028">
                  <c:v>83.56342072395395</c:v>
                </c:pt>
                <c:pt idx="2029">
                  <c:v>79.43736485666344</c:v>
                </c:pt>
                <c:pt idx="2030">
                  <c:v>79.43736485666344</c:v>
                </c:pt>
                <c:pt idx="2031">
                  <c:v>79.43736485666344</c:v>
                </c:pt>
                <c:pt idx="2032">
                  <c:v>79.43736485666344</c:v>
                </c:pt>
                <c:pt idx="2033">
                  <c:v>79.43736485666344</c:v>
                </c:pt>
                <c:pt idx="2034">
                  <c:v>80.32688110617796</c:v>
                </c:pt>
                <c:pt idx="2035">
                  <c:v>80.32688110617796</c:v>
                </c:pt>
                <c:pt idx="2036">
                  <c:v>80.32688110617796</c:v>
                </c:pt>
                <c:pt idx="2037">
                  <c:v>80.32688110617796</c:v>
                </c:pt>
                <c:pt idx="2038">
                  <c:v>80.32688110617796</c:v>
                </c:pt>
                <c:pt idx="2039">
                  <c:v>83.3414557690992</c:v>
                </c:pt>
                <c:pt idx="2040">
                  <c:v>83.3414557690992</c:v>
                </c:pt>
                <c:pt idx="2041">
                  <c:v>83.3414557690992</c:v>
                </c:pt>
                <c:pt idx="2042">
                  <c:v>83.3414557690992</c:v>
                </c:pt>
                <c:pt idx="2043">
                  <c:v>83.3414557690992</c:v>
                </c:pt>
                <c:pt idx="2044">
                  <c:v>89.5442117226457</c:v>
                </c:pt>
                <c:pt idx="2045">
                  <c:v>89.5442117226457</c:v>
                </c:pt>
                <c:pt idx="2046">
                  <c:v>89.5442117226457</c:v>
                </c:pt>
                <c:pt idx="2047">
                  <c:v>89.5442117226457</c:v>
                </c:pt>
                <c:pt idx="2048">
                  <c:v>90.26067896643038</c:v>
                </c:pt>
                <c:pt idx="2049">
                  <c:v>90.26067896643038</c:v>
                </c:pt>
                <c:pt idx="2050">
                  <c:v>90.26067896643038</c:v>
                </c:pt>
                <c:pt idx="2051">
                  <c:v>90.26067896643038</c:v>
                </c:pt>
                <c:pt idx="2052">
                  <c:v>90.26067896643038</c:v>
                </c:pt>
                <c:pt idx="2053">
                  <c:v>92.61706681371301</c:v>
                </c:pt>
                <c:pt idx="2054">
                  <c:v>92.61706681371301</c:v>
                </c:pt>
                <c:pt idx="2055">
                  <c:v>92.61706681371301</c:v>
                </c:pt>
                <c:pt idx="2056">
                  <c:v>92.61706681371301</c:v>
                </c:pt>
                <c:pt idx="2057">
                  <c:v>92.61706681371301</c:v>
                </c:pt>
                <c:pt idx="2058">
                  <c:v>94.78832008268824</c:v>
                </c:pt>
                <c:pt idx="2059">
                  <c:v>94.78832008268824</c:v>
                </c:pt>
                <c:pt idx="2060">
                  <c:v>94.78832008268824</c:v>
                </c:pt>
                <c:pt idx="2061">
                  <c:v>94.78832008268824</c:v>
                </c:pt>
                <c:pt idx="2062">
                  <c:v>94.78832008268824</c:v>
                </c:pt>
                <c:pt idx="2063">
                  <c:v>93.5234212889623</c:v>
                </c:pt>
                <c:pt idx="2064">
                  <c:v>93.5234212889623</c:v>
                </c:pt>
                <c:pt idx="2065">
                  <c:v>93.5234212889623</c:v>
                </c:pt>
                <c:pt idx="2066">
                  <c:v>93.5234212889623</c:v>
                </c:pt>
                <c:pt idx="2067">
                  <c:v>93.5234212889623</c:v>
                </c:pt>
                <c:pt idx="2068">
                  <c:v>89.78610776344161</c:v>
                </c:pt>
                <c:pt idx="2069">
                  <c:v>89.78610776344161</c:v>
                </c:pt>
                <c:pt idx="2070">
                  <c:v>89.78610776344161</c:v>
                </c:pt>
                <c:pt idx="2071">
                  <c:v>89.78610776344161</c:v>
                </c:pt>
                <c:pt idx="2072">
                  <c:v>89.78610776344161</c:v>
                </c:pt>
                <c:pt idx="2073">
                  <c:v>89.08588586839915</c:v>
                </c:pt>
                <c:pt idx="2074">
                  <c:v>89.08588586839915</c:v>
                </c:pt>
                <c:pt idx="2075">
                  <c:v>89.08588586839915</c:v>
                </c:pt>
                <c:pt idx="2076">
                  <c:v>89.08588586839915</c:v>
                </c:pt>
                <c:pt idx="2077">
                  <c:v>89.08588586839915</c:v>
                </c:pt>
                <c:pt idx="2078">
                  <c:v>84.8868521304866</c:v>
                </c:pt>
                <c:pt idx="2079">
                  <c:v>84.8868521304866</c:v>
                </c:pt>
                <c:pt idx="2080">
                  <c:v>84.88166594842286</c:v>
                </c:pt>
                <c:pt idx="2081">
                  <c:v>84.88166594842286</c:v>
                </c:pt>
                <c:pt idx="2082">
                  <c:v>84.88166594842286</c:v>
                </c:pt>
                <c:pt idx="2083">
                  <c:v>80.79203567651837</c:v>
                </c:pt>
                <c:pt idx="2084">
                  <c:v>80.79203567651837</c:v>
                </c:pt>
                <c:pt idx="2085">
                  <c:v>80.7795745784879</c:v>
                </c:pt>
                <c:pt idx="2086">
                  <c:v>80.78343921544631</c:v>
                </c:pt>
                <c:pt idx="2087">
                  <c:v>83.84009140980163</c:v>
                </c:pt>
              </c:numCache>
            </c:numRef>
          </c:yVal>
          <c:smooth val="1"/>
        </c:ser>
        <c:ser>
          <c:idx val="4"/>
          <c:order val="3"/>
          <c:tx>
            <c:v>Baseline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Sheet3!$AH$2:$AH$2089</c:f>
              <c:numCache>
                <c:formatCode>General</c:formatCode>
                <c:ptCount val="2088"/>
                <c:pt idx="0">
                  <c:v>-5.0</c:v>
                </c:pt>
                <c:pt idx="1">
                  <c:v>-4.0</c:v>
                </c:pt>
                <c:pt idx="2">
                  <c:v>0.0</c:v>
                </c:pt>
                <c:pt idx="3">
                  <c:v>1.0</c:v>
                </c:pt>
                <c:pt idx="4">
                  <c:v>2.0</c:v>
                </c:pt>
                <c:pt idx="5">
                  <c:v>3.0</c:v>
                </c:pt>
                <c:pt idx="6">
                  <c:v>6.0</c:v>
                </c:pt>
                <c:pt idx="7">
                  <c:v>7.0</c:v>
                </c:pt>
                <c:pt idx="8">
                  <c:v>8.0</c:v>
                </c:pt>
                <c:pt idx="9">
                  <c:v>9.0</c:v>
                </c:pt>
                <c:pt idx="10">
                  <c:v>10.0</c:v>
                </c:pt>
                <c:pt idx="11">
                  <c:v>14.0</c:v>
                </c:pt>
                <c:pt idx="12">
                  <c:v>15.0</c:v>
                </c:pt>
                <c:pt idx="13">
                  <c:v>16.0</c:v>
                </c:pt>
                <c:pt idx="14">
                  <c:v>17.0</c:v>
                </c:pt>
                <c:pt idx="15">
                  <c:v>20.0</c:v>
                </c:pt>
                <c:pt idx="16">
                  <c:v>21.0</c:v>
                </c:pt>
                <c:pt idx="17">
                  <c:v>22.0</c:v>
                </c:pt>
                <c:pt idx="18">
                  <c:v>23.0</c:v>
                </c:pt>
                <c:pt idx="19">
                  <c:v>24.0</c:v>
                </c:pt>
                <c:pt idx="20">
                  <c:v>27.0</c:v>
                </c:pt>
                <c:pt idx="21">
                  <c:v>28.0</c:v>
                </c:pt>
                <c:pt idx="22">
                  <c:v>29.0</c:v>
                </c:pt>
                <c:pt idx="23">
                  <c:v>30.0</c:v>
                </c:pt>
                <c:pt idx="24">
                  <c:v>31.0</c:v>
                </c:pt>
                <c:pt idx="25">
                  <c:v>34.0</c:v>
                </c:pt>
                <c:pt idx="26">
                  <c:v>35.0</c:v>
                </c:pt>
                <c:pt idx="27">
                  <c:v>36.0</c:v>
                </c:pt>
                <c:pt idx="28">
                  <c:v>37.0</c:v>
                </c:pt>
                <c:pt idx="29">
                  <c:v>38.0</c:v>
                </c:pt>
                <c:pt idx="30">
                  <c:v>41.0</c:v>
                </c:pt>
                <c:pt idx="31">
                  <c:v>42.0</c:v>
                </c:pt>
                <c:pt idx="32">
                  <c:v>43.0</c:v>
                </c:pt>
                <c:pt idx="33">
                  <c:v>44.0</c:v>
                </c:pt>
                <c:pt idx="34">
                  <c:v>45.0</c:v>
                </c:pt>
                <c:pt idx="35">
                  <c:v>49.0</c:v>
                </c:pt>
                <c:pt idx="36">
                  <c:v>50.0</c:v>
                </c:pt>
                <c:pt idx="37">
                  <c:v>51.0</c:v>
                </c:pt>
                <c:pt idx="38">
                  <c:v>52.0</c:v>
                </c:pt>
                <c:pt idx="39">
                  <c:v>55.0</c:v>
                </c:pt>
                <c:pt idx="40">
                  <c:v>56.0</c:v>
                </c:pt>
                <c:pt idx="41">
                  <c:v>57.0</c:v>
                </c:pt>
                <c:pt idx="42">
                  <c:v>58.0</c:v>
                </c:pt>
                <c:pt idx="43">
                  <c:v>59.0</c:v>
                </c:pt>
                <c:pt idx="44">
                  <c:v>62.0</c:v>
                </c:pt>
                <c:pt idx="45">
                  <c:v>63.0</c:v>
                </c:pt>
                <c:pt idx="46">
                  <c:v>64.0</c:v>
                </c:pt>
                <c:pt idx="47">
                  <c:v>65.0</c:v>
                </c:pt>
                <c:pt idx="48">
                  <c:v>66.0</c:v>
                </c:pt>
                <c:pt idx="49">
                  <c:v>69.0</c:v>
                </c:pt>
                <c:pt idx="50">
                  <c:v>70.0</c:v>
                </c:pt>
                <c:pt idx="51">
                  <c:v>71.0</c:v>
                </c:pt>
                <c:pt idx="52">
                  <c:v>72.0</c:v>
                </c:pt>
                <c:pt idx="53">
                  <c:v>73.0</c:v>
                </c:pt>
                <c:pt idx="54">
                  <c:v>76.0</c:v>
                </c:pt>
                <c:pt idx="55">
                  <c:v>77.0</c:v>
                </c:pt>
                <c:pt idx="56">
                  <c:v>78.0</c:v>
                </c:pt>
                <c:pt idx="57">
                  <c:v>79.0</c:v>
                </c:pt>
                <c:pt idx="58">
                  <c:v>80.0</c:v>
                </c:pt>
                <c:pt idx="59">
                  <c:v>83.0</c:v>
                </c:pt>
                <c:pt idx="60">
                  <c:v>84.0</c:v>
                </c:pt>
                <c:pt idx="61">
                  <c:v>85.0</c:v>
                </c:pt>
                <c:pt idx="62">
                  <c:v>86.0</c:v>
                </c:pt>
                <c:pt idx="63">
                  <c:v>87.0</c:v>
                </c:pt>
                <c:pt idx="64">
                  <c:v>89.95833333333327</c:v>
                </c:pt>
                <c:pt idx="65">
                  <c:v>90.95833333333327</c:v>
                </c:pt>
                <c:pt idx="66">
                  <c:v>91.95833333333327</c:v>
                </c:pt>
                <c:pt idx="67">
                  <c:v>92.95833333333327</c:v>
                </c:pt>
                <c:pt idx="68">
                  <c:v>93.95833333333327</c:v>
                </c:pt>
                <c:pt idx="69">
                  <c:v>96.95833333333327</c:v>
                </c:pt>
                <c:pt idx="70">
                  <c:v>97.95833333333327</c:v>
                </c:pt>
                <c:pt idx="71">
                  <c:v>98.95833333333327</c:v>
                </c:pt>
                <c:pt idx="72">
                  <c:v>99.95833333333327</c:v>
                </c:pt>
                <c:pt idx="73">
                  <c:v>103.9583333333333</c:v>
                </c:pt>
                <c:pt idx="74">
                  <c:v>104.9583333333333</c:v>
                </c:pt>
                <c:pt idx="75">
                  <c:v>105.9583333333333</c:v>
                </c:pt>
                <c:pt idx="76">
                  <c:v>106.9583333333333</c:v>
                </c:pt>
                <c:pt idx="77">
                  <c:v>107.9583333333333</c:v>
                </c:pt>
                <c:pt idx="78">
                  <c:v>110.9583333333333</c:v>
                </c:pt>
                <c:pt idx="79">
                  <c:v>111.9583333333333</c:v>
                </c:pt>
                <c:pt idx="80">
                  <c:v>112.9583333333333</c:v>
                </c:pt>
                <c:pt idx="81">
                  <c:v>113.9583333333333</c:v>
                </c:pt>
                <c:pt idx="82">
                  <c:v>114.9583333333333</c:v>
                </c:pt>
                <c:pt idx="83">
                  <c:v>117.9583333333333</c:v>
                </c:pt>
                <c:pt idx="84">
                  <c:v>118.9583333333333</c:v>
                </c:pt>
                <c:pt idx="85">
                  <c:v>119.9583333333333</c:v>
                </c:pt>
                <c:pt idx="86">
                  <c:v>120.9583333333333</c:v>
                </c:pt>
                <c:pt idx="87">
                  <c:v>121.9583333333333</c:v>
                </c:pt>
                <c:pt idx="88">
                  <c:v>124.9583333333333</c:v>
                </c:pt>
                <c:pt idx="89">
                  <c:v>125.9583333333333</c:v>
                </c:pt>
                <c:pt idx="90">
                  <c:v>126.9583333333333</c:v>
                </c:pt>
                <c:pt idx="91">
                  <c:v>127.9583333333333</c:v>
                </c:pt>
                <c:pt idx="92">
                  <c:v>128.9583333333333</c:v>
                </c:pt>
                <c:pt idx="93">
                  <c:v>131.9583333333333</c:v>
                </c:pt>
                <c:pt idx="94">
                  <c:v>132.9583333333333</c:v>
                </c:pt>
                <c:pt idx="95">
                  <c:v>133.9583333333333</c:v>
                </c:pt>
                <c:pt idx="96">
                  <c:v>134.9583333333333</c:v>
                </c:pt>
                <c:pt idx="97">
                  <c:v>135.9583333333333</c:v>
                </c:pt>
                <c:pt idx="98">
                  <c:v>138.9583333333333</c:v>
                </c:pt>
                <c:pt idx="99">
                  <c:v>139.9583333333333</c:v>
                </c:pt>
                <c:pt idx="100">
                  <c:v>140.9583333333333</c:v>
                </c:pt>
                <c:pt idx="101">
                  <c:v>141.9583333333333</c:v>
                </c:pt>
                <c:pt idx="102">
                  <c:v>142.9583333333333</c:v>
                </c:pt>
                <c:pt idx="103">
                  <c:v>146.9583333333333</c:v>
                </c:pt>
                <c:pt idx="104">
                  <c:v>147.9583333333333</c:v>
                </c:pt>
                <c:pt idx="105">
                  <c:v>148.9583333333333</c:v>
                </c:pt>
                <c:pt idx="106">
                  <c:v>149.9583333333333</c:v>
                </c:pt>
                <c:pt idx="107">
                  <c:v>152.9583333333333</c:v>
                </c:pt>
                <c:pt idx="108">
                  <c:v>153.9583333333333</c:v>
                </c:pt>
                <c:pt idx="109">
                  <c:v>154.9583333333333</c:v>
                </c:pt>
                <c:pt idx="110">
                  <c:v>155.9583333333333</c:v>
                </c:pt>
                <c:pt idx="111">
                  <c:v>156.9583333333333</c:v>
                </c:pt>
                <c:pt idx="112">
                  <c:v>159.9583333333333</c:v>
                </c:pt>
                <c:pt idx="113">
                  <c:v>160.9583333333333</c:v>
                </c:pt>
                <c:pt idx="114">
                  <c:v>161.9583333333333</c:v>
                </c:pt>
                <c:pt idx="115">
                  <c:v>162.9583333333333</c:v>
                </c:pt>
                <c:pt idx="116">
                  <c:v>163.9583333333333</c:v>
                </c:pt>
                <c:pt idx="117">
                  <c:v>166.9583333333333</c:v>
                </c:pt>
                <c:pt idx="118">
                  <c:v>167.9583333333333</c:v>
                </c:pt>
                <c:pt idx="119">
                  <c:v>168.9583333333333</c:v>
                </c:pt>
                <c:pt idx="120">
                  <c:v>169.9583333333333</c:v>
                </c:pt>
                <c:pt idx="121">
                  <c:v>170.9583333333333</c:v>
                </c:pt>
                <c:pt idx="122">
                  <c:v>173.9583333333333</c:v>
                </c:pt>
                <c:pt idx="123">
                  <c:v>174.9583333333333</c:v>
                </c:pt>
                <c:pt idx="124">
                  <c:v>175.9583333333333</c:v>
                </c:pt>
                <c:pt idx="125">
                  <c:v>176.9583333333333</c:v>
                </c:pt>
                <c:pt idx="126">
                  <c:v>177.9583333333333</c:v>
                </c:pt>
                <c:pt idx="127">
                  <c:v>180.9583333333333</c:v>
                </c:pt>
                <c:pt idx="128">
                  <c:v>182.9583333333333</c:v>
                </c:pt>
                <c:pt idx="129">
                  <c:v>183.9583333333333</c:v>
                </c:pt>
                <c:pt idx="130">
                  <c:v>184.9583333333333</c:v>
                </c:pt>
                <c:pt idx="131">
                  <c:v>187.9583333333333</c:v>
                </c:pt>
                <c:pt idx="132">
                  <c:v>188.9583333333333</c:v>
                </c:pt>
                <c:pt idx="133">
                  <c:v>189.9583333333333</c:v>
                </c:pt>
                <c:pt idx="134">
                  <c:v>190.9583333333333</c:v>
                </c:pt>
                <c:pt idx="135">
                  <c:v>191.9583333333333</c:v>
                </c:pt>
                <c:pt idx="136">
                  <c:v>194.9583333333333</c:v>
                </c:pt>
                <c:pt idx="137">
                  <c:v>195.9583333333333</c:v>
                </c:pt>
                <c:pt idx="138">
                  <c:v>196.9583333333333</c:v>
                </c:pt>
                <c:pt idx="139">
                  <c:v>197.9583333333333</c:v>
                </c:pt>
                <c:pt idx="140">
                  <c:v>198.9583333333333</c:v>
                </c:pt>
                <c:pt idx="141">
                  <c:v>201.9583333333333</c:v>
                </c:pt>
                <c:pt idx="142">
                  <c:v>202.9583333333333</c:v>
                </c:pt>
                <c:pt idx="143">
                  <c:v>203.9583333333333</c:v>
                </c:pt>
                <c:pt idx="144">
                  <c:v>204.9583333333333</c:v>
                </c:pt>
                <c:pt idx="145">
                  <c:v>205.9583333333333</c:v>
                </c:pt>
                <c:pt idx="146">
                  <c:v>208.9583333333333</c:v>
                </c:pt>
                <c:pt idx="147">
                  <c:v>209.9583333333333</c:v>
                </c:pt>
                <c:pt idx="148">
                  <c:v>210.9583333333333</c:v>
                </c:pt>
                <c:pt idx="149">
                  <c:v>211.9583333333333</c:v>
                </c:pt>
                <c:pt idx="150">
                  <c:v>212.9583333333333</c:v>
                </c:pt>
                <c:pt idx="151">
                  <c:v>215.9583333333333</c:v>
                </c:pt>
                <c:pt idx="152">
                  <c:v>216.9583333333333</c:v>
                </c:pt>
                <c:pt idx="153">
                  <c:v>217.9583333333333</c:v>
                </c:pt>
                <c:pt idx="154">
                  <c:v>218.9583333333333</c:v>
                </c:pt>
                <c:pt idx="155">
                  <c:v>219.9583333333333</c:v>
                </c:pt>
                <c:pt idx="156">
                  <c:v>222.9583333333333</c:v>
                </c:pt>
                <c:pt idx="157">
                  <c:v>223.9583333333333</c:v>
                </c:pt>
                <c:pt idx="158">
                  <c:v>224.9583333333333</c:v>
                </c:pt>
                <c:pt idx="159">
                  <c:v>225.9583333333333</c:v>
                </c:pt>
                <c:pt idx="160">
                  <c:v>226.9583333333333</c:v>
                </c:pt>
                <c:pt idx="161">
                  <c:v>229.9583333333333</c:v>
                </c:pt>
                <c:pt idx="162">
                  <c:v>230.9583333333333</c:v>
                </c:pt>
                <c:pt idx="163">
                  <c:v>231.9583333333333</c:v>
                </c:pt>
                <c:pt idx="164">
                  <c:v>232.9583333333333</c:v>
                </c:pt>
                <c:pt idx="165">
                  <c:v>233.9583333333333</c:v>
                </c:pt>
                <c:pt idx="166">
                  <c:v>236.9583333333333</c:v>
                </c:pt>
                <c:pt idx="167">
                  <c:v>237.9583333333333</c:v>
                </c:pt>
                <c:pt idx="168">
                  <c:v>238.9583333333333</c:v>
                </c:pt>
                <c:pt idx="169">
                  <c:v>239.9583333333333</c:v>
                </c:pt>
                <c:pt idx="170">
                  <c:v>240.9583333333333</c:v>
                </c:pt>
                <c:pt idx="171">
                  <c:v>244.9583333333333</c:v>
                </c:pt>
                <c:pt idx="172">
                  <c:v>245.9583333333333</c:v>
                </c:pt>
                <c:pt idx="173">
                  <c:v>246.9583333333333</c:v>
                </c:pt>
                <c:pt idx="174">
                  <c:v>247.9583333333333</c:v>
                </c:pt>
                <c:pt idx="175">
                  <c:v>250.9583333333333</c:v>
                </c:pt>
                <c:pt idx="176">
                  <c:v>251.9583333333333</c:v>
                </c:pt>
                <c:pt idx="177">
                  <c:v>252.9583333333333</c:v>
                </c:pt>
                <c:pt idx="178">
                  <c:v>253.9583333333333</c:v>
                </c:pt>
                <c:pt idx="179">
                  <c:v>254.9583333333333</c:v>
                </c:pt>
                <c:pt idx="180">
                  <c:v>257.9583333333333</c:v>
                </c:pt>
                <c:pt idx="181">
                  <c:v>258.9583333333333</c:v>
                </c:pt>
                <c:pt idx="182">
                  <c:v>259.9583333333333</c:v>
                </c:pt>
                <c:pt idx="183">
                  <c:v>260.9583333333333</c:v>
                </c:pt>
                <c:pt idx="184">
                  <c:v>261.9583333333333</c:v>
                </c:pt>
                <c:pt idx="185">
                  <c:v>264.9583333333333</c:v>
                </c:pt>
                <c:pt idx="186">
                  <c:v>265.9583333333333</c:v>
                </c:pt>
                <c:pt idx="187">
                  <c:v>266.9583333333333</c:v>
                </c:pt>
                <c:pt idx="188">
                  <c:v>267.9583333333333</c:v>
                </c:pt>
                <c:pt idx="189">
                  <c:v>268.9583333333333</c:v>
                </c:pt>
                <c:pt idx="190">
                  <c:v>271.9583333333333</c:v>
                </c:pt>
                <c:pt idx="191">
                  <c:v>272.9583333333333</c:v>
                </c:pt>
                <c:pt idx="192">
                  <c:v>273.9583333333333</c:v>
                </c:pt>
                <c:pt idx="193">
                  <c:v>274.9583333333333</c:v>
                </c:pt>
                <c:pt idx="194">
                  <c:v>275.9583333333333</c:v>
                </c:pt>
                <c:pt idx="195">
                  <c:v>278.9583333333333</c:v>
                </c:pt>
                <c:pt idx="196">
                  <c:v>279.9583333333333</c:v>
                </c:pt>
                <c:pt idx="197">
                  <c:v>280.9583333333333</c:v>
                </c:pt>
                <c:pt idx="198">
                  <c:v>281.9583333333333</c:v>
                </c:pt>
                <c:pt idx="199">
                  <c:v>282.9583333333333</c:v>
                </c:pt>
                <c:pt idx="200">
                  <c:v>285.9583333333333</c:v>
                </c:pt>
                <c:pt idx="201">
                  <c:v>286.9583333333333</c:v>
                </c:pt>
                <c:pt idx="202">
                  <c:v>287.9583333333333</c:v>
                </c:pt>
                <c:pt idx="203">
                  <c:v>288.9583333333333</c:v>
                </c:pt>
                <c:pt idx="204">
                  <c:v>289.9583333333333</c:v>
                </c:pt>
                <c:pt idx="205">
                  <c:v>292.9583333333333</c:v>
                </c:pt>
                <c:pt idx="206">
                  <c:v>293.9583333333333</c:v>
                </c:pt>
                <c:pt idx="207">
                  <c:v>294.9583333333333</c:v>
                </c:pt>
                <c:pt idx="208">
                  <c:v>295.9583333333333</c:v>
                </c:pt>
                <c:pt idx="209">
                  <c:v>296.9583333333333</c:v>
                </c:pt>
                <c:pt idx="210">
                  <c:v>300.0</c:v>
                </c:pt>
                <c:pt idx="211">
                  <c:v>301.0</c:v>
                </c:pt>
                <c:pt idx="212">
                  <c:v>302.0</c:v>
                </c:pt>
                <c:pt idx="213">
                  <c:v>303.0</c:v>
                </c:pt>
                <c:pt idx="214">
                  <c:v>304.0</c:v>
                </c:pt>
                <c:pt idx="215">
                  <c:v>307.0</c:v>
                </c:pt>
                <c:pt idx="216">
                  <c:v>308.0</c:v>
                </c:pt>
                <c:pt idx="217">
                  <c:v>309.0</c:v>
                </c:pt>
                <c:pt idx="218">
                  <c:v>310.0</c:v>
                </c:pt>
                <c:pt idx="219">
                  <c:v>311.0</c:v>
                </c:pt>
                <c:pt idx="220">
                  <c:v>314.0</c:v>
                </c:pt>
                <c:pt idx="221">
                  <c:v>315.0</c:v>
                </c:pt>
                <c:pt idx="222">
                  <c:v>316.0</c:v>
                </c:pt>
                <c:pt idx="223">
                  <c:v>317.0</c:v>
                </c:pt>
                <c:pt idx="224">
                  <c:v>318.0</c:v>
                </c:pt>
                <c:pt idx="225">
                  <c:v>321.0</c:v>
                </c:pt>
                <c:pt idx="226">
                  <c:v>322.0</c:v>
                </c:pt>
                <c:pt idx="227">
                  <c:v>323.0</c:v>
                </c:pt>
                <c:pt idx="228">
                  <c:v>325.0</c:v>
                </c:pt>
                <c:pt idx="229">
                  <c:v>328.0</c:v>
                </c:pt>
                <c:pt idx="230">
                  <c:v>329.0</c:v>
                </c:pt>
                <c:pt idx="231">
                  <c:v>330.0</c:v>
                </c:pt>
                <c:pt idx="232">
                  <c:v>331.0</c:v>
                </c:pt>
                <c:pt idx="233">
                  <c:v>332.0</c:v>
                </c:pt>
                <c:pt idx="234">
                  <c:v>335.0</c:v>
                </c:pt>
                <c:pt idx="235">
                  <c:v>336.0</c:v>
                </c:pt>
                <c:pt idx="236">
                  <c:v>337.0</c:v>
                </c:pt>
                <c:pt idx="237">
                  <c:v>338.0</c:v>
                </c:pt>
                <c:pt idx="238">
                  <c:v>339.0</c:v>
                </c:pt>
                <c:pt idx="239">
                  <c:v>342.0</c:v>
                </c:pt>
                <c:pt idx="240">
                  <c:v>343.0</c:v>
                </c:pt>
                <c:pt idx="241">
                  <c:v>344.0</c:v>
                </c:pt>
                <c:pt idx="242">
                  <c:v>345.0</c:v>
                </c:pt>
                <c:pt idx="243">
                  <c:v>346.0</c:v>
                </c:pt>
                <c:pt idx="244">
                  <c:v>349.0</c:v>
                </c:pt>
                <c:pt idx="245">
                  <c:v>350.0</c:v>
                </c:pt>
                <c:pt idx="246">
                  <c:v>351.0</c:v>
                </c:pt>
                <c:pt idx="247">
                  <c:v>352.0</c:v>
                </c:pt>
                <c:pt idx="248">
                  <c:v>353.0</c:v>
                </c:pt>
                <c:pt idx="249">
                  <c:v>357.0</c:v>
                </c:pt>
                <c:pt idx="250">
                  <c:v>358.0</c:v>
                </c:pt>
                <c:pt idx="251">
                  <c:v>359.0</c:v>
                </c:pt>
                <c:pt idx="252">
                  <c:v>360.0</c:v>
                </c:pt>
                <c:pt idx="253">
                  <c:v>365.0</c:v>
                </c:pt>
                <c:pt idx="254">
                  <c:v>366.0</c:v>
                </c:pt>
                <c:pt idx="255">
                  <c:v>367.0</c:v>
                </c:pt>
                <c:pt idx="256">
                  <c:v>370.0</c:v>
                </c:pt>
                <c:pt idx="257">
                  <c:v>371.0</c:v>
                </c:pt>
                <c:pt idx="258">
                  <c:v>372.0</c:v>
                </c:pt>
                <c:pt idx="259">
                  <c:v>373.0</c:v>
                </c:pt>
                <c:pt idx="260">
                  <c:v>374.0</c:v>
                </c:pt>
                <c:pt idx="261">
                  <c:v>378.0</c:v>
                </c:pt>
                <c:pt idx="262">
                  <c:v>379.0</c:v>
                </c:pt>
                <c:pt idx="263">
                  <c:v>380.0</c:v>
                </c:pt>
                <c:pt idx="264">
                  <c:v>381.0</c:v>
                </c:pt>
                <c:pt idx="265">
                  <c:v>384.0</c:v>
                </c:pt>
                <c:pt idx="266">
                  <c:v>385.0</c:v>
                </c:pt>
                <c:pt idx="267">
                  <c:v>386.0</c:v>
                </c:pt>
                <c:pt idx="268">
                  <c:v>387.0</c:v>
                </c:pt>
                <c:pt idx="269">
                  <c:v>388.0</c:v>
                </c:pt>
                <c:pt idx="270">
                  <c:v>391.0</c:v>
                </c:pt>
                <c:pt idx="271">
                  <c:v>392.0</c:v>
                </c:pt>
                <c:pt idx="272">
                  <c:v>393.0</c:v>
                </c:pt>
                <c:pt idx="273">
                  <c:v>394.0</c:v>
                </c:pt>
                <c:pt idx="274">
                  <c:v>395.0</c:v>
                </c:pt>
                <c:pt idx="275">
                  <c:v>398.0</c:v>
                </c:pt>
                <c:pt idx="276">
                  <c:v>399.0</c:v>
                </c:pt>
                <c:pt idx="277">
                  <c:v>400.0</c:v>
                </c:pt>
                <c:pt idx="278">
                  <c:v>401.0</c:v>
                </c:pt>
                <c:pt idx="279">
                  <c:v>402.0</c:v>
                </c:pt>
                <c:pt idx="280">
                  <c:v>405.0</c:v>
                </c:pt>
                <c:pt idx="281">
                  <c:v>406.0</c:v>
                </c:pt>
                <c:pt idx="282">
                  <c:v>407.0</c:v>
                </c:pt>
                <c:pt idx="283">
                  <c:v>408.0</c:v>
                </c:pt>
                <c:pt idx="284">
                  <c:v>409.0</c:v>
                </c:pt>
                <c:pt idx="285">
                  <c:v>413.0</c:v>
                </c:pt>
                <c:pt idx="286">
                  <c:v>414.0</c:v>
                </c:pt>
                <c:pt idx="287">
                  <c:v>415.0</c:v>
                </c:pt>
                <c:pt idx="288">
                  <c:v>416.0</c:v>
                </c:pt>
                <c:pt idx="289">
                  <c:v>419.0</c:v>
                </c:pt>
                <c:pt idx="290">
                  <c:v>420.0</c:v>
                </c:pt>
                <c:pt idx="291">
                  <c:v>421.0</c:v>
                </c:pt>
                <c:pt idx="292">
                  <c:v>422.0</c:v>
                </c:pt>
                <c:pt idx="293">
                  <c:v>423.0</c:v>
                </c:pt>
                <c:pt idx="294">
                  <c:v>426.0</c:v>
                </c:pt>
                <c:pt idx="295">
                  <c:v>427.0</c:v>
                </c:pt>
                <c:pt idx="296">
                  <c:v>428.0</c:v>
                </c:pt>
                <c:pt idx="297">
                  <c:v>429.0</c:v>
                </c:pt>
                <c:pt idx="298">
                  <c:v>430.0</c:v>
                </c:pt>
                <c:pt idx="299">
                  <c:v>432.9583333333333</c:v>
                </c:pt>
                <c:pt idx="300">
                  <c:v>433.9583333333333</c:v>
                </c:pt>
                <c:pt idx="301">
                  <c:v>434.9583333333333</c:v>
                </c:pt>
                <c:pt idx="302">
                  <c:v>435.9583333333333</c:v>
                </c:pt>
                <c:pt idx="303">
                  <c:v>436.9583333333333</c:v>
                </c:pt>
                <c:pt idx="304">
                  <c:v>439.9583333333333</c:v>
                </c:pt>
                <c:pt idx="305">
                  <c:v>440.9583333333333</c:v>
                </c:pt>
                <c:pt idx="306">
                  <c:v>441.9583333333333</c:v>
                </c:pt>
                <c:pt idx="307">
                  <c:v>442.9583333333333</c:v>
                </c:pt>
                <c:pt idx="308">
                  <c:v>443.9583333333333</c:v>
                </c:pt>
                <c:pt idx="309">
                  <c:v>446.9583333333333</c:v>
                </c:pt>
                <c:pt idx="310">
                  <c:v>447.9583333333333</c:v>
                </c:pt>
                <c:pt idx="311">
                  <c:v>448.9583333333333</c:v>
                </c:pt>
                <c:pt idx="312">
                  <c:v>449.9583333333333</c:v>
                </c:pt>
                <c:pt idx="313">
                  <c:v>450.9583333333333</c:v>
                </c:pt>
                <c:pt idx="314">
                  <c:v>453.9583333333333</c:v>
                </c:pt>
                <c:pt idx="315">
                  <c:v>454.9583333333333</c:v>
                </c:pt>
                <c:pt idx="316">
                  <c:v>455.9583333333333</c:v>
                </c:pt>
                <c:pt idx="317">
                  <c:v>456.9583333333333</c:v>
                </c:pt>
                <c:pt idx="318">
                  <c:v>460.9583333333333</c:v>
                </c:pt>
                <c:pt idx="319">
                  <c:v>461.9583333333333</c:v>
                </c:pt>
                <c:pt idx="320">
                  <c:v>462.9583333333333</c:v>
                </c:pt>
                <c:pt idx="321">
                  <c:v>463.9583333333333</c:v>
                </c:pt>
                <c:pt idx="322">
                  <c:v>464.9583333333333</c:v>
                </c:pt>
                <c:pt idx="323">
                  <c:v>467.9583333333333</c:v>
                </c:pt>
                <c:pt idx="324">
                  <c:v>468.9583333333333</c:v>
                </c:pt>
                <c:pt idx="325">
                  <c:v>469.9583333333333</c:v>
                </c:pt>
                <c:pt idx="326">
                  <c:v>470.9583333333333</c:v>
                </c:pt>
                <c:pt idx="327">
                  <c:v>471.9583333333333</c:v>
                </c:pt>
                <c:pt idx="328">
                  <c:v>474.9583333333333</c:v>
                </c:pt>
                <c:pt idx="329">
                  <c:v>475.9583333333333</c:v>
                </c:pt>
                <c:pt idx="330">
                  <c:v>476.9583333333333</c:v>
                </c:pt>
                <c:pt idx="331">
                  <c:v>477.9583333333333</c:v>
                </c:pt>
                <c:pt idx="332">
                  <c:v>478.9583333333333</c:v>
                </c:pt>
                <c:pt idx="333">
                  <c:v>481.9583333333333</c:v>
                </c:pt>
                <c:pt idx="334">
                  <c:v>482.9583333333333</c:v>
                </c:pt>
                <c:pt idx="335">
                  <c:v>483.9583333333333</c:v>
                </c:pt>
                <c:pt idx="336">
                  <c:v>484.9583333333333</c:v>
                </c:pt>
                <c:pt idx="337">
                  <c:v>485.9583333333333</c:v>
                </c:pt>
                <c:pt idx="338">
                  <c:v>488.9583333333333</c:v>
                </c:pt>
                <c:pt idx="339">
                  <c:v>489.9583333333333</c:v>
                </c:pt>
                <c:pt idx="340">
                  <c:v>490.9583333333333</c:v>
                </c:pt>
                <c:pt idx="341">
                  <c:v>491.9583333333333</c:v>
                </c:pt>
                <c:pt idx="342">
                  <c:v>492.9583333333333</c:v>
                </c:pt>
                <c:pt idx="343">
                  <c:v>495.9583333333333</c:v>
                </c:pt>
                <c:pt idx="344">
                  <c:v>496.9583333333333</c:v>
                </c:pt>
                <c:pt idx="345">
                  <c:v>497.9583333333333</c:v>
                </c:pt>
                <c:pt idx="346">
                  <c:v>498.9583333333333</c:v>
                </c:pt>
                <c:pt idx="347">
                  <c:v>499.9583333333333</c:v>
                </c:pt>
                <c:pt idx="348">
                  <c:v>502.9583333333333</c:v>
                </c:pt>
                <c:pt idx="349">
                  <c:v>503.9583333333333</c:v>
                </c:pt>
                <c:pt idx="350">
                  <c:v>504.9583333333333</c:v>
                </c:pt>
                <c:pt idx="351">
                  <c:v>505.9583333333333</c:v>
                </c:pt>
                <c:pt idx="352">
                  <c:v>506.9583333333333</c:v>
                </c:pt>
                <c:pt idx="353">
                  <c:v>510.9583333333333</c:v>
                </c:pt>
                <c:pt idx="354">
                  <c:v>511.9583333333333</c:v>
                </c:pt>
                <c:pt idx="355">
                  <c:v>512.9583333333333</c:v>
                </c:pt>
                <c:pt idx="356">
                  <c:v>513.9583333333333</c:v>
                </c:pt>
                <c:pt idx="357">
                  <c:v>516.9583333333333</c:v>
                </c:pt>
                <c:pt idx="358">
                  <c:v>517.9583333333333</c:v>
                </c:pt>
                <c:pt idx="359">
                  <c:v>518.9583333333333</c:v>
                </c:pt>
                <c:pt idx="360">
                  <c:v>519.9583333333333</c:v>
                </c:pt>
                <c:pt idx="361">
                  <c:v>520.9583333333333</c:v>
                </c:pt>
                <c:pt idx="362">
                  <c:v>523.9583333333333</c:v>
                </c:pt>
                <c:pt idx="363">
                  <c:v>524.9583333333333</c:v>
                </c:pt>
                <c:pt idx="364">
                  <c:v>525.9583333333333</c:v>
                </c:pt>
                <c:pt idx="365">
                  <c:v>526.9583333333333</c:v>
                </c:pt>
                <c:pt idx="366">
                  <c:v>527.9583333333333</c:v>
                </c:pt>
                <c:pt idx="367">
                  <c:v>530.9583333333333</c:v>
                </c:pt>
                <c:pt idx="368">
                  <c:v>531.9583333333333</c:v>
                </c:pt>
                <c:pt idx="369">
                  <c:v>532.9583333333333</c:v>
                </c:pt>
                <c:pt idx="370">
                  <c:v>533.9583333333333</c:v>
                </c:pt>
                <c:pt idx="371">
                  <c:v>534.9583333333333</c:v>
                </c:pt>
                <c:pt idx="372">
                  <c:v>537.9583333333333</c:v>
                </c:pt>
                <c:pt idx="373">
                  <c:v>538.9583333333333</c:v>
                </c:pt>
                <c:pt idx="374">
                  <c:v>539.9583333333333</c:v>
                </c:pt>
                <c:pt idx="375">
                  <c:v>540.9583333333333</c:v>
                </c:pt>
                <c:pt idx="376">
                  <c:v>541.9583333333333</c:v>
                </c:pt>
                <c:pt idx="377">
                  <c:v>544.9583333333333</c:v>
                </c:pt>
                <c:pt idx="378">
                  <c:v>545.9583333333333</c:v>
                </c:pt>
                <c:pt idx="379">
                  <c:v>547.9583333333333</c:v>
                </c:pt>
                <c:pt idx="380">
                  <c:v>548.9583333333333</c:v>
                </c:pt>
                <c:pt idx="381">
                  <c:v>551.9583333333333</c:v>
                </c:pt>
                <c:pt idx="382">
                  <c:v>552.9583333333333</c:v>
                </c:pt>
                <c:pt idx="383">
                  <c:v>553.9583333333333</c:v>
                </c:pt>
                <c:pt idx="384">
                  <c:v>554.9583333333333</c:v>
                </c:pt>
                <c:pt idx="385">
                  <c:v>555.9583333333333</c:v>
                </c:pt>
                <c:pt idx="386">
                  <c:v>558.9583333333333</c:v>
                </c:pt>
                <c:pt idx="387">
                  <c:v>559.9583333333333</c:v>
                </c:pt>
                <c:pt idx="388">
                  <c:v>560.9583333333333</c:v>
                </c:pt>
                <c:pt idx="389">
                  <c:v>561.9583333333333</c:v>
                </c:pt>
                <c:pt idx="390">
                  <c:v>562.9583333333333</c:v>
                </c:pt>
                <c:pt idx="391">
                  <c:v>565.9583333333333</c:v>
                </c:pt>
                <c:pt idx="392">
                  <c:v>566.9583333333333</c:v>
                </c:pt>
                <c:pt idx="393">
                  <c:v>567.9583333333333</c:v>
                </c:pt>
                <c:pt idx="394">
                  <c:v>568.9583333333333</c:v>
                </c:pt>
                <c:pt idx="395">
                  <c:v>569.9583333333333</c:v>
                </c:pt>
                <c:pt idx="396">
                  <c:v>572.9583333333333</c:v>
                </c:pt>
                <c:pt idx="397">
                  <c:v>573.9583333333333</c:v>
                </c:pt>
                <c:pt idx="398">
                  <c:v>574.9583333333333</c:v>
                </c:pt>
                <c:pt idx="399">
                  <c:v>575.9583333333333</c:v>
                </c:pt>
                <c:pt idx="400">
                  <c:v>576.9583333333333</c:v>
                </c:pt>
                <c:pt idx="401">
                  <c:v>579.9583333333333</c:v>
                </c:pt>
                <c:pt idx="402">
                  <c:v>580.9583333333333</c:v>
                </c:pt>
                <c:pt idx="403">
                  <c:v>581.9583333333333</c:v>
                </c:pt>
                <c:pt idx="404">
                  <c:v>582.9583333333333</c:v>
                </c:pt>
                <c:pt idx="405">
                  <c:v>583.9583333333333</c:v>
                </c:pt>
                <c:pt idx="406">
                  <c:v>586.9583333333333</c:v>
                </c:pt>
                <c:pt idx="407">
                  <c:v>587.9583333333333</c:v>
                </c:pt>
                <c:pt idx="408">
                  <c:v>588.9583333333333</c:v>
                </c:pt>
                <c:pt idx="409">
                  <c:v>589.9583333333333</c:v>
                </c:pt>
                <c:pt idx="410">
                  <c:v>590.9583333333333</c:v>
                </c:pt>
                <c:pt idx="411">
                  <c:v>593.9583333333333</c:v>
                </c:pt>
                <c:pt idx="412">
                  <c:v>594.9583333333333</c:v>
                </c:pt>
                <c:pt idx="413">
                  <c:v>595.9583333333333</c:v>
                </c:pt>
                <c:pt idx="414">
                  <c:v>596.9583333333333</c:v>
                </c:pt>
                <c:pt idx="415">
                  <c:v>597.9583333333333</c:v>
                </c:pt>
                <c:pt idx="416">
                  <c:v>600.9583333333333</c:v>
                </c:pt>
                <c:pt idx="417">
                  <c:v>601.9583333333333</c:v>
                </c:pt>
                <c:pt idx="418">
                  <c:v>602.9583333333333</c:v>
                </c:pt>
                <c:pt idx="419">
                  <c:v>603.9583333333333</c:v>
                </c:pt>
                <c:pt idx="420">
                  <c:v>604.9583333333333</c:v>
                </c:pt>
                <c:pt idx="421">
                  <c:v>608.9583333333333</c:v>
                </c:pt>
                <c:pt idx="422">
                  <c:v>609.9583333333333</c:v>
                </c:pt>
                <c:pt idx="423">
                  <c:v>610.9583333333333</c:v>
                </c:pt>
                <c:pt idx="424">
                  <c:v>611.9583333333333</c:v>
                </c:pt>
                <c:pt idx="425">
                  <c:v>614.9583333333333</c:v>
                </c:pt>
                <c:pt idx="426">
                  <c:v>615.9583333333333</c:v>
                </c:pt>
                <c:pt idx="427">
                  <c:v>616.9583333333333</c:v>
                </c:pt>
                <c:pt idx="428">
                  <c:v>617.9583333333333</c:v>
                </c:pt>
                <c:pt idx="429">
                  <c:v>618.9583333333333</c:v>
                </c:pt>
                <c:pt idx="430">
                  <c:v>621.9583333333333</c:v>
                </c:pt>
                <c:pt idx="431">
                  <c:v>622.9583333333333</c:v>
                </c:pt>
                <c:pt idx="432">
                  <c:v>623.9583333333333</c:v>
                </c:pt>
                <c:pt idx="433">
                  <c:v>624.9583333333333</c:v>
                </c:pt>
                <c:pt idx="434">
                  <c:v>625.9583333333333</c:v>
                </c:pt>
                <c:pt idx="435">
                  <c:v>628.9583333333333</c:v>
                </c:pt>
                <c:pt idx="436">
                  <c:v>629.9583333333333</c:v>
                </c:pt>
                <c:pt idx="437">
                  <c:v>630.9583333333333</c:v>
                </c:pt>
                <c:pt idx="438">
                  <c:v>631.9583333333333</c:v>
                </c:pt>
                <c:pt idx="439">
                  <c:v>632.9583333333333</c:v>
                </c:pt>
                <c:pt idx="440">
                  <c:v>635.9583333333333</c:v>
                </c:pt>
                <c:pt idx="441">
                  <c:v>636.9583333333333</c:v>
                </c:pt>
                <c:pt idx="442">
                  <c:v>637.9583333333333</c:v>
                </c:pt>
                <c:pt idx="443">
                  <c:v>638.9583333333333</c:v>
                </c:pt>
                <c:pt idx="444">
                  <c:v>639.9583333333333</c:v>
                </c:pt>
                <c:pt idx="445">
                  <c:v>642.9583333333333</c:v>
                </c:pt>
                <c:pt idx="446">
                  <c:v>643.9583333333333</c:v>
                </c:pt>
                <c:pt idx="447">
                  <c:v>644.9583333333333</c:v>
                </c:pt>
                <c:pt idx="448">
                  <c:v>645.9583333333333</c:v>
                </c:pt>
                <c:pt idx="449">
                  <c:v>646.9583333333333</c:v>
                </c:pt>
                <c:pt idx="450">
                  <c:v>649.9583333333333</c:v>
                </c:pt>
                <c:pt idx="451">
                  <c:v>650.9583333333333</c:v>
                </c:pt>
                <c:pt idx="452">
                  <c:v>651.9583333333333</c:v>
                </c:pt>
                <c:pt idx="453">
                  <c:v>652.9583333333333</c:v>
                </c:pt>
                <c:pt idx="454">
                  <c:v>653.9583333333333</c:v>
                </c:pt>
                <c:pt idx="455">
                  <c:v>656.9583333333333</c:v>
                </c:pt>
                <c:pt idx="456">
                  <c:v>657.9583333333333</c:v>
                </c:pt>
                <c:pt idx="457">
                  <c:v>658.9583333333333</c:v>
                </c:pt>
                <c:pt idx="458">
                  <c:v>659.9583333333333</c:v>
                </c:pt>
                <c:pt idx="459">
                  <c:v>660.9583333333333</c:v>
                </c:pt>
                <c:pt idx="460">
                  <c:v>663.9583333333333</c:v>
                </c:pt>
                <c:pt idx="461">
                  <c:v>664.9583333333333</c:v>
                </c:pt>
                <c:pt idx="462">
                  <c:v>665.9583333333333</c:v>
                </c:pt>
                <c:pt idx="463">
                  <c:v>666.9583333333333</c:v>
                </c:pt>
                <c:pt idx="464">
                  <c:v>667.9583333333333</c:v>
                </c:pt>
                <c:pt idx="465">
                  <c:v>671.0</c:v>
                </c:pt>
                <c:pt idx="466">
                  <c:v>672.0</c:v>
                </c:pt>
                <c:pt idx="467">
                  <c:v>673.0</c:v>
                </c:pt>
                <c:pt idx="468">
                  <c:v>674.0</c:v>
                </c:pt>
                <c:pt idx="469">
                  <c:v>675.0</c:v>
                </c:pt>
                <c:pt idx="470">
                  <c:v>678.0</c:v>
                </c:pt>
                <c:pt idx="471">
                  <c:v>679.0</c:v>
                </c:pt>
                <c:pt idx="472">
                  <c:v>680.0</c:v>
                </c:pt>
                <c:pt idx="473">
                  <c:v>681.0</c:v>
                </c:pt>
                <c:pt idx="474">
                  <c:v>682.0</c:v>
                </c:pt>
                <c:pt idx="475">
                  <c:v>685.0</c:v>
                </c:pt>
                <c:pt idx="476">
                  <c:v>686.0</c:v>
                </c:pt>
                <c:pt idx="477">
                  <c:v>687.0</c:v>
                </c:pt>
                <c:pt idx="478">
                  <c:v>689.0</c:v>
                </c:pt>
                <c:pt idx="479">
                  <c:v>692.0</c:v>
                </c:pt>
                <c:pt idx="480">
                  <c:v>693.0</c:v>
                </c:pt>
                <c:pt idx="481">
                  <c:v>694.0</c:v>
                </c:pt>
                <c:pt idx="482">
                  <c:v>695.0</c:v>
                </c:pt>
                <c:pt idx="483">
                  <c:v>696.0</c:v>
                </c:pt>
                <c:pt idx="484">
                  <c:v>699.0</c:v>
                </c:pt>
                <c:pt idx="485">
                  <c:v>700.0</c:v>
                </c:pt>
                <c:pt idx="486">
                  <c:v>701.0</c:v>
                </c:pt>
                <c:pt idx="487">
                  <c:v>702.0</c:v>
                </c:pt>
                <c:pt idx="488">
                  <c:v>703.0</c:v>
                </c:pt>
                <c:pt idx="489">
                  <c:v>706.0</c:v>
                </c:pt>
                <c:pt idx="490">
                  <c:v>707.0</c:v>
                </c:pt>
                <c:pt idx="491">
                  <c:v>708.0</c:v>
                </c:pt>
                <c:pt idx="492">
                  <c:v>709.0</c:v>
                </c:pt>
                <c:pt idx="493">
                  <c:v>710.0</c:v>
                </c:pt>
                <c:pt idx="494">
                  <c:v>713.0</c:v>
                </c:pt>
                <c:pt idx="495">
                  <c:v>714.0</c:v>
                </c:pt>
                <c:pt idx="496">
                  <c:v>715.0</c:v>
                </c:pt>
                <c:pt idx="497">
                  <c:v>716.0</c:v>
                </c:pt>
                <c:pt idx="498">
                  <c:v>717.0</c:v>
                </c:pt>
                <c:pt idx="499">
                  <c:v>720.0</c:v>
                </c:pt>
                <c:pt idx="500">
                  <c:v>722.0</c:v>
                </c:pt>
                <c:pt idx="501">
                  <c:v>723.0</c:v>
                </c:pt>
                <c:pt idx="502">
                  <c:v>724.0</c:v>
                </c:pt>
                <c:pt idx="503">
                  <c:v>727.0</c:v>
                </c:pt>
                <c:pt idx="504">
                  <c:v>729.0</c:v>
                </c:pt>
                <c:pt idx="505">
                  <c:v>730.0</c:v>
                </c:pt>
                <c:pt idx="506">
                  <c:v>731.0</c:v>
                </c:pt>
                <c:pt idx="507">
                  <c:v>734.0</c:v>
                </c:pt>
                <c:pt idx="508">
                  <c:v>735.0</c:v>
                </c:pt>
                <c:pt idx="509">
                  <c:v>736.0</c:v>
                </c:pt>
                <c:pt idx="510">
                  <c:v>737.0</c:v>
                </c:pt>
                <c:pt idx="511">
                  <c:v>738.0</c:v>
                </c:pt>
                <c:pt idx="512">
                  <c:v>741.0</c:v>
                </c:pt>
                <c:pt idx="513">
                  <c:v>742.0</c:v>
                </c:pt>
                <c:pt idx="514">
                  <c:v>743.0</c:v>
                </c:pt>
                <c:pt idx="515">
                  <c:v>744.0</c:v>
                </c:pt>
                <c:pt idx="516">
                  <c:v>745.0</c:v>
                </c:pt>
                <c:pt idx="517">
                  <c:v>749.0</c:v>
                </c:pt>
                <c:pt idx="518">
                  <c:v>750.0</c:v>
                </c:pt>
                <c:pt idx="519">
                  <c:v>751.0</c:v>
                </c:pt>
                <c:pt idx="520">
                  <c:v>752.0</c:v>
                </c:pt>
                <c:pt idx="521">
                  <c:v>755.0</c:v>
                </c:pt>
                <c:pt idx="522">
                  <c:v>756.0</c:v>
                </c:pt>
                <c:pt idx="523">
                  <c:v>757.0</c:v>
                </c:pt>
                <c:pt idx="524">
                  <c:v>758.0</c:v>
                </c:pt>
                <c:pt idx="525">
                  <c:v>759.0</c:v>
                </c:pt>
                <c:pt idx="526">
                  <c:v>762.0</c:v>
                </c:pt>
                <c:pt idx="527">
                  <c:v>763.0</c:v>
                </c:pt>
                <c:pt idx="528">
                  <c:v>764.0</c:v>
                </c:pt>
                <c:pt idx="529">
                  <c:v>765.0</c:v>
                </c:pt>
                <c:pt idx="530">
                  <c:v>766.0</c:v>
                </c:pt>
                <c:pt idx="531">
                  <c:v>769.0</c:v>
                </c:pt>
                <c:pt idx="532">
                  <c:v>770.0</c:v>
                </c:pt>
                <c:pt idx="533">
                  <c:v>771.0</c:v>
                </c:pt>
                <c:pt idx="534">
                  <c:v>772.0</c:v>
                </c:pt>
                <c:pt idx="535">
                  <c:v>773.0</c:v>
                </c:pt>
                <c:pt idx="536">
                  <c:v>777.0</c:v>
                </c:pt>
                <c:pt idx="537">
                  <c:v>778.0</c:v>
                </c:pt>
                <c:pt idx="538">
                  <c:v>779.0</c:v>
                </c:pt>
                <c:pt idx="539">
                  <c:v>780.0</c:v>
                </c:pt>
                <c:pt idx="540">
                  <c:v>783.0</c:v>
                </c:pt>
                <c:pt idx="541">
                  <c:v>784.0</c:v>
                </c:pt>
                <c:pt idx="542">
                  <c:v>785.0</c:v>
                </c:pt>
                <c:pt idx="543">
                  <c:v>786.0</c:v>
                </c:pt>
                <c:pt idx="544">
                  <c:v>787.0</c:v>
                </c:pt>
                <c:pt idx="545">
                  <c:v>790.0</c:v>
                </c:pt>
                <c:pt idx="546">
                  <c:v>791.0</c:v>
                </c:pt>
                <c:pt idx="547">
                  <c:v>792.0</c:v>
                </c:pt>
                <c:pt idx="548">
                  <c:v>793.0</c:v>
                </c:pt>
                <c:pt idx="549">
                  <c:v>794.0</c:v>
                </c:pt>
                <c:pt idx="550">
                  <c:v>796.9583333333333</c:v>
                </c:pt>
                <c:pt idx="551">
                  <c:v>797.9583333333333</c:v>
                </c:pt>
                <c:pt idx="552">
                  <c:v>798.9583333333333</c:v>
                </c:pt>
                <c:pt idx="553">
                  <c:v>799.9583333333333</c:v>
                </c:pt>
                <c:pt idx="554">
                  <c:v>800.9583333333333</c:v>
                </c:pt>
                <c:pt idx="555">
                  <c:v>803.9583333333333</c:v>
                </c:pt>
                <c:pt idx="556">
                  <c:v>804.9583333333333</c:v>
                </c:pt>
                <c:pt idx="557">
                  <c:v>805.9583333333333</c:v>
                </c:pt>
                <c:pt idx="558">
                  <c:v>806.9583333333333</c:v>
                </c:pt>
                <c:pt idx="559">
                  <c:v>810.9583333333333</c:v>
                </c:pt>
                <c:pt idx="560">
                  <c:v>811.9583333333333</c:v>
                </c:pt>
                <c:pt idx="561">
                  <c:v>812.9583333333333</c:v>
                </c:pt>
                <c:pt idx="562">
                  <c:v>813.9583333333333</c:v>
                </c:pt>
                <c:pt idx="563">
                  <c:v>814.9583333333333</c:v>
                </c:pt>
                <c:pt idx="564">
                  <c:v>817.9583333333333</c:v>
                </c:pt>
                <c:pt idx="565">
                  <c:v>818.9583333333333</c:v>
                </c:pt>
                <c:pt idx="566">
                  <c:v>819.9583333333333</c:v>
                </c:pt>
                <c:pt idx="567">
                  <c:v>820.9583333333333</c:v>
                </c:pt>
                <c:pt idx="568">
                  <c:v>821.9583333333333</c:v>
                </c:pt>
                <c:pt idx="569">
                  <c:v>824.9583333333333</c:v>
                </c:pt>
                <c:pt idx="570">
                  <c:v>825.9583333333333</c:v>
                </c:pt>
                <c:pt idx="571">
                  <c:v>826.9583333333333</c:v>
                </c:pt>
                <c:pt idx="572">
                  <c:v>827.9583333333333</c:v>
                </c:pt>
                <c:pt idx="573">
                  <c:v>828.9583333333333</c:v>
                </c:pt>
                <c:pt idx="574">
                  <c:v>831.9583333333333</c:v>
                </c:pt>
                <c:pt idx="575">
                  <c:v>832.9583333333333</c:v>
                </c:pt>
                <c:pt idx="576">
                  <c:v>833.9583333333333</c:v>
                </c:pt>
                <c:pt idx="577">
                  <c:v>834.9583333333333</c:v>
                </c:pt>
                <c:pt idx="578">
                  <c:v>835.9583333333333</c:v>
                </c:pt>
                <c:pt idx="579">
                  <c:v>838.9583333333333</c:v>
                </c:pt>
                <c:pt idx="580">
                  <c:v>839.9583333333333</c:v>
                </c:pt>
                <c:pt idx="581">
                  <c:v>840.9583333333333</c:v>
                </c:pt>
                <c:pt idx="582">
                  <c:v>841.9583333333333</c:v>
                </c:pt>
                <c:pt idx="583">
                  <c:v>842.9583333333333</c:v>
                </c:pt>
                <c:pt idx="584">
                  <c:v>845.9583333333333</c:v>
                </c:pt>
                <c:pt idx="585">
                  <c:v>846.9583333333333</c:v>
                </c:pt>
                <c:pt idx="586">
                  <c:v>847.9583333333333</c:v>
                </c:pt>
                <c:pt idx="587">
                  <c:v>848.9583333333333</c:v>
                </c:pt>
                <c:pt idx="588">
                  <c:v>849.9583333333333</c:v>
                </c:pt>
                <c:pt idx="589">
                  <c:v>852.9583333333333</c:v>
                </c:pt>
                <c:pt idx="590">
                  <c:v>853.9583333333333</c:v>
                </c:pt>
                <c:pt idx="591">
                  <c:v>854.9583333333333</c:v>
                </c:pt>
                <c:pt idx="592">
                  <c:v>855.9583333333333</c:v>
                </c:pt>
                <c:pt idx="593">
                  <c:v>856.9583333333333</c:v>
                </c:pt>
                <c:pt idx="594">
                  <c:v>859.9583333333333</c:v>
                </c:pt>
                <c:pt idx="595">
                  <c:v>860.9583333333333</c:v>
                </c:pt>
                <c:pt idx="596">
                  <c:v>861.9583333333333</c:v>
                </c:pt>
                <c:pt idx="597">
                  <c:v>862.9583333333333</c:v>
                </c:pt>
                <c:pt idx="598">
                  <c:v>863.9583333333333</c:v>
                </c:pt>
                <c:pt idx="599">
                  <c:v>866.9583333333333</c:v>
                </c:pt>
                <c:pt idx="600">
                  <c:v>867.9583333333333</c:v>
                </c:pt>
                <c:pt idx="601">
                  <c:v>868.9583333333333</c:v>
                </c:pt>
                <c:pt idx="602">
                  <c:v>869.9583333333333</c:v>
                </c:pt>
                <c:pt idx="603">
                  <c:v>870.9583333333333</c:v>
                </c:pt>
                <c:pt idx="604">
                  <c:v>874.9583333333333</c:v>
                </c:pt>
                <c:pt idx="605">
                  <c:v>875.9583333333333</c:v>
                </c:pt>
                <c:pt idx="606">
                  <c:v>876.9583333333333</c:v>
                </c:pt>
                <c:pt idx="607">
                  <c:v>877.9583333333333</c:v>
                </c:pt>
                <c:pt idx="608">
                  <c:v>880.9583333333333</c:v>
                </c:pt>
                <c:pt idx="609">
                  <c:v>881.9583333333333</c:v>
                </c:pt>
                <c:pt idx="610">
                  <c:v>882.9583333333333</c:v>
                </c:pt>
                <c:pt idx="611">
                  <c:v>883.9583333333333</c:v>
                </c:pt>
                <c:pt idx="612">
                  <c:v>884.9583333333333</c:v>
                </c:pt>
                <c:pt idx="613">
                  <c:v>887.9583333333333</c:v>
                </c:pt>
                <c:pt idx="614">
                  <c:v>888.9583333333333</c:v>
                </c:pt>
                <c:pt idx="615">
                  <c:v>889.9583333333333</c:v>
                </c:pt>
                <c:pt idx="616">
                  <c:v>890.9583333333333</c:v>
                </c:pt>
                <c:pt idx="617">
                  <c:v>891.9583333333333</c:v>
                </c:pt>
                <c:pt idx="618">
                  <c:v>894.9583333333333</c:v>
                </c:pt>
                <c:pt idx="619">
                  <c:v>895.9583333333333</c:v>
                </c:pt>
                <c:pt idx="620">
                  <c:v>896.9583333333333</c:v>
                </c:pt>
                <c:pt idx="621">
                  <c:v>897.9583333333333</c:v>
                </c:pt>
                <c:pt idx="622">
                  <c:v>898.9583333333333</c:v>
                </c:pt>
                <c:pt idx="623">
                  <c:v>901.9583333333333</c:v>
                </c:pt>
                <c:pt idx="624">
                  <c:v>902.9583333333333</c:v>
                </c:pt>
                <c:pt idx="625">
                  <c:v>903.9583333333333</c:v>
                </c:pt>
                <c:pt idx="626">
                  <c:v>904.9583333333333</c:v>
                </c:pt>
                <c:pt idx="627">
                  <c:v>905.9583333333333</c:v>
                </c:pt>
                <c:pt idx="628">
                  <c:v>908.9583333333333</c:v>
                </c:pt>
                <c:pt idx="629">
                  <c:v>909.9583333333333</c:v>
                </c:pt>
                <c:pt idx="630">
                  <c:v>910.9583333333333</c:v>
                </c:pt>
                <c:pt idx="631">
                  <c:v>911.9583333333333</c:v>
                </c:pt>
                <c:pt idx="632">
                  <c:v>915.9583333333333</c:v>
                </c:pt>
                <c:pt idx="633">
                  <c:v>916.9583333333333</c:v>
                </c:pt>
                <c:pt idx="634">
                  <c:v>917.9583333333333</c:v>
                </c:pt>
                <c:pt idx="635">
                  <c:v>918.9583333333333</c:v>
                </c:pt>
                <c:pt idx="636">
                  <c:v>919.9583333333333</c:v>
                </c:pt>
                <c:pt idx="637">
                  <c:v>922.9583333333333</c:v>
                </c:pt>
                <c:pt idx="638">
                  <c:v>923.9583333333333</c:v>
                </c:pt>
                <c:pt idx="639">
                  <c:v>924.9583333333333</c:v>
                </c:pt>
                <c:pt idx="640">
                  <c:v>925.9583333333333</c:v>
                </c:pt>
                <c:pt idx="641">
                  <c:v>926.9583333333333</c:v>
                </c:pt>
                <c:pt idx="642">
                  <c:v>929.9583333333333</c:v>
                </c:pt>
                <c:pt idx="643">
                  <c:v>930.9583333333333</c:v>
                </c:pt>
                <c:pt idx="644">
                  <c:v>931.9583333333333</c:v>
                </c:pt>
                <c:pt idx="645">
                  <c:v>932.9583333333333</c:v>
                </c:pt>
                <c:pt idx="646">
                  <c:v>933.9583333333333</c:v>
                </c:pt>
                <c:pt idx="647">
                  <c:v>936.9583333333333</c:v>
                </c:pt>
                <c:pt idx="648">
                  <c:v>937.9583333333333</c:v>
                </c:pt>
                <c:pt idx="649">
                  <c:v>938.9583333333333</c:v>
                </c:pt>
                <c:pt idx="650">
                  <c:v>939.9583333333333</c:v>
                </c:pt>
                <c:pt idx="651">
                  <c:v>940.9583333333333</c:v>
                </c:pt>
                <c:pt idx="652">
                  <c:v>943.9583333333333</c:v>
                </c:pt>
                <c:pt idx="653">
                  <c:v>944.9583333333333</c:v>
                </c:pt>
                <c:pt idx="654">
                  <c:v>945.9583333333333</c:v>
                </c:pt>
                <c:pt idx="655">
                  <c:v>946.9583333333333</c:v>
                </c:pt>
                <c:pt idx="656">
                  <c:v>947.9583333333333</c:v>
                </c:pt>
                <c:pt idx="657">
                  <c:v>950.9583333333333</c:v>
                </c:pt>
                <c:pt idx="658">
                  <c:v>951.9583333333333</c:v>
                </c:pt>
                <c:pt idx="659">
                  <c:v>952.9583333333333</c:v>
                </c:pt>
                <c:pt idx="660">
                  <c:v>953.9583333333333</c:v>
                </c:pt>
                <c:pt idx="661">
                  <c:v>954.9583333333333</c:v>
                </c:pt>
                <c:pt idx="662">
                  <c:v>957.9583333333333</c:v>
                </c:pt>
                <c:pt idx="663">
                  <c:v>958.9583333333333</c:v>
                </c:pt>
                <c:pt idx="664">
                  <c:v>959.9583333333333</c:v>
                </c:pt>
                <c:pt idx="665">
                  <c:v>960.9583333333333</c:v>
                </c:pt>
                <c:pt idx="666">
                  <c:v>961.9583333333333</c:v>
                </c:pt>
                <c:pt idx="667">
                  <c:v>964.9583333333333</c:v>
                </c:pt>
                <c:pt idx="668">
                  <c:v>965.9583333333333</c:v>
                </c:pt>
                <c:pt idx="669">
                  <c:v>966.9583333333333</c:v>
                </c:pt>
                <c:pt idx="670">
                  <c:v>967.9583333333333</c:v>
                </c:pt>
                <c:pt idx="671">
                  <c:v>968.9583333333333</c:v>
                </c:pt>
                <c:pt idx="672">
                  <c:v>972.9583333333333</c:v>
                </c:pt>
                <c:pt idx="673">
                  <c:v>973.9583333333333</c:v>
                </c:pt>
                <c:pt idx="674">
                  <c:v>974.9583333333333</c:v>
                </c:pt>
                <c:pt idx="675">
                  <c:v>975.9583333333333</c:v>
                </c:pt>
                <c:pt idx="676">
                  <c:v>978.9583333333333</c:v>
                </c:pt>
                <c:pt idx="677">
                  <c:v>979.9583333333333</c:v>
                </c:pt>
                <c:pt idx="678">
                  <c:v>980.9583333333333</c:v>
                </c:pt>
                <c:pt idx="679">
                  <c:v>981.9583333333333</c:v>
                </c:pt>
                <c:pt idx="680">
                  <c:v>982.9583333333333</c:v>
                </c:pt>
                <c:pt idx="681">
                  <c:v>985.9583333333333</c:v>
                </c:pt>
                <c:pt idx="682">
                  <c:v>986.9583333333333</c:v>
                </c:pt>
                <c:pt idx="683">
                  <c:v>987.9583333333333</c:v>
                </c:pt>
                <c:pt idx="684">
                  <c:v>988.9583333333333</c:v>
                </c:pt>
                <c:pt idx="685">
                  <c:v>989.9583333333333</c:v>
                </c:pt>
                <c:pt idx="686">
                  <c:v>992.9583333333333</c:v>
                </c:pt>
                <c:pt idx="687">
                  <c:v>993.9583333333333</c:v>
                </c:pt>
                <c:pt idx="688">
                  <c:v>994.9583333333333</c:v>
                </c:pt>
                <c:pt idx="689">
                  <c:v>995.9583333333333</c:v>
                </c:pt>
                <c:pt idx="690">
                  <c:v>996.9583333333333</c:v>
                </c:pt>
                <c:pt idx="691">
                  <c:v>999.9583333333333</c:v>
                </c:pt>
                <c:pt idx="692">
                  <c:v>1000.958333333333</c:v>
                </c:pt>
                <c:pt idx="693">
                  <c:v>1001.958333333333</c:v>
                </c:pt>
                <c:pt idx="694">
                  <c:v>1002.958333333333</c:v>
                </c:pt>
                <c:pt idx="695">
                  <c:v>1003.958333333333</c:v>
                </c:pt>
                <c:pt idx="696">
                  <c:v>1006.958333333333</c:v>
                </c:pt>
                <c:pt idx="697">
                  <c:v>1007.958333333333</c:v>
                </c:pt>
                <c:pt idx="698">
                  <c:v>1008.958333333333</c:v>
                </c:pt>
                <c:pt idx="699">
                  <c:v>1009.958333333333</c:v>
                </c:pt>
                <c:pt idx="700">
                  <c:v>1010.958333333333</c:v>
                </c:pt>
                <c:pt idx="701">
                  <c:v>1013.958333333333</c:v>
                </c:pt>
                <c:pt idx="702">
                  <c:v>1014.958333333333</c:v>
                </c:pt>
                <c:pt idx="703">
                  <c:v>1015.958333333333</c:v>
                </c:pt>
                <c:pt idx="704">
                  <c:v>1016.958333333333</c:v>
                </c:pt>
                <c:pt idx="705">
                  <c:v>1017.958333333333</c:v>
                </c:pt>
                <c:pt idx="706">
                  <c:v>1020.958333333333</c:v>
                </c:pt>
                <c:pt idx="707">
                  <c:v>1021.958333333333</c:v>
                </c:pt>
                <c:pt idx="708">
                  <c:v>1022.958333333333</c:v>
                </c:pt>
                <c:pt idx="709">
                  <c:v>1023.958333333333</c:v>
                </c:pt>
                <c:pt idx="710">
                  <c:v>1024.958333333333</c:v>
                </c:pt>
                <c:pt idx="711">
                  <c:v>1027.958333333333</c:v>
                </c:pt>
                <c:pt idx="712">
                  <c:v>1028.958333333333</c:v>
                </c:pt>
                <c:pt idx="713">
                  <c:v>1029.958333333333</c:v>
                </c:pt>
                <c:pt idx="714">
                  <c:v>1030.958333333333</c:v>
                </c:pt>
                <c:pt idx="715">
                  <c:v>1031.958333333333</c:v>
                </c:pt>
                <c:pt idx="716">
                  <c:v>1035.0</c:v>
                </c:pt>
                <c:pt idx="717">
                  <c:v>1036.0</c:v>
                </c:pt>
                <c:pt idx="718">
                  <c:v>1037.0</c:v>
                </c:pt>
                <c:pt idx="719">
                  <c:v>1038.0</c:v>
                </c:pt>
                <c:pt idx="720">
                  <c:v>1039.0</c:v>
                </c:pt>
                <c:pt idx="721">
                  <c:v>1042.0</c:v>
                </c:pt>
                <c:pt idx="722">
                  <c:v>1043.0</c:v>
                </c:pt>
                <c:pt idx="723">
                  <c:v>1044.0</c:v>
                </c:pt>
                <c:pt idx="724">
                  <c:v>1045.0</c:v>
                </c:pt>
                <c:pt idx="725">
                  <c:v>1046.0</c:v>
                </c:pt>
                <c:pt idx="726">
                  <c:v>1049.0</c:v>
                </c:pt>
                <c:pt idx="727">
                  <c:v>1050.0</c:v>
                </c:pt>
                <c:pt idx="728">
                  <c:v>1051.0</c:v>
                </c:pt>
                <c:pt idx="729">
                  <c:v>1052.0</c:v>
                </c:pt>
                <c:pt idx="730">
                  <c:v>1053.0</c:v>
                </c:pt>
                <c:pt idx="731">
                  <c:v>1056.0</c:v>
                </c:pt>
                <c:pt idx="732">
                  <c:v>1057.0</c:v>
                </c:pt>
                <c:pt idx="733">
                  <c:v>1058.0</c:v>
                </c:pt>
                <c:pt idx="734">
                  <c:v>1060.0</c:v>
                </c:pt>
                <c:pt idx="735">
                  <c:v>1063.0</c:v>
                </c:pt>
                <c:pt idx="736">
                  <c:v>1064.0</c:v>
                </c:pt>
                <c:pt idx="737">
                  <c:v>1065.0</c:v>
                </c:pt>
                <c:pt idx="738">
                  <c:v>1066.0</c:v>
                </c:pt>
                <c:pt idx="739">
                  <c:v>1067.0</c:v>
                </c:pt>
                <c:pt idx="740">
                  <c:v>1070.0</c:v>
                </c:pt>
                <c:pt idx="741">
                  <c:v>1071.0</c:v>
                </c:pt>
                <c:pt idx="742">
                  <c:v>1072.0</c:v>
                </c:pt>
                <c:pt idx="743">
                  <c:v>1073.0</c:v>
                </c:pt>
                <c:pt idx="744">
                  <c:v>1074.0</c:v>
                </c:pt>
                <c:pt idx="745">
                  <c:v>1077.0</c:v>
                </c:pt>
                <c:pt idx="746">
                  <c:v>1078.0</c:v>
                </c:pt>
                <c:pt idx="747">
                  <c:v>1079.0</c:v>
                </c:pt>
                <c:pt idx="748">
                  <c:v>1080.0</c:v>
                </c:pt>
                <c:pt idx="749">
                  <c:v>1081.0</c:v>
                </c:pt>
                <c:pt idx="750">
                  <c:v>1084.0</c:v>
                </c:pt>
                <c:pt idx="751">
                  <c:v>1085.0</c:v>
                </c:pt>
                <c:pt idx="752">
                  <c:v>1086.0</c:v>
                </c:pt>
                <c:pt idx="753">
                  <c:v>1088.0</c:v>
                </c:pt>
                <c:pt idx="754">
                  <c:v>1091.0</c:v>
                </c:pt>
                <c:pt idx="755">
                  <c:v>1092.0</c:v>
                </c:pt>
                <c:pt idx="756">
                  <c:v>1093.0</c:v>
                </c:pt>
                <c:pt idx="757">
                  <c:v>1095.0</c:v>
                </c:pt>
                <c:pt idx="758">
                  <c:v>1098.0</c:v>
                </c:pt>
                <c:pt idx="759">
                  <c:v>1099.0</c:v>
                </c:pt>
                <c:pt idx="760">
                  <c:v>1100.0</c:v>
                </c:pt>
                <c:pt idx="761">
                  <c:v>1101.0</c:v>
                </c:pt>
                <c:pt idx="762">
                  <c:v>1102.0</c:v>
                </c:pt>
                <c:pt idx="763">
                  <c:v>1105.0</c:v>
                </c:pt>
                <c:pt idx="764">
                  <c:v>1106.0</c:v>
                </c:pt>
                <c:pt idx="765">
                  <c:v>1107.0</c:v>
                </c:pt>
                <c:pt idx="766">
                  <c:v>1108.0</c:v>
                </c:pt>
                <c:pt idx="767">
                  <c:v>1109.0</c:v>
                </c:pt>
                <c:pt idx="768">
                  <c:v>1113.0</c:v>
                </c:pt>
                <c:pt idx="769">
                  <c:v>1114.0</c:v>
                </c:pt>
                <c:pt idx="770">
                  <c:v>1115.0</c:v>
                </c:pt>
                <c:pt idx="771">
                  <c:v>1116.0</c:v>
                </c:pt>
                <c:pt idx="772">
                  <c:v>1119.0</c:v>
                </c:pt>
                <c:pt idx="773">
                  <c:v>1120.0</c:v>
                </c:pt>
                <c:pt idx="774">
                  <c:v>1121.0</c:v>
                </c:pt>
                <c:pt idx="775">
                  <c:v>1122.0</c:v>
                </c:pt>
                <c:pt idx="776">
                  <c:v>1123.0</c:v>
                </c:pt>
                <c:pt idx="777">
                  <c:v>1126.0</c:v>
                </c:pt>
                <c:pt idx="778">
                  <c:v>1127.0</c:v>
                </c:pt>
                <c:pt idx="779">
                  <c:v>1128.0</c:v>
                </c:pt>
                <c:pt idx="780">
                  <c:v>1129.0</c:v>
                </c:pt>
                <c:pt idx="781">
                  <c:v>1130.0</c:v>
                </c:pt>
                <c:pt idx="782">
                  <c:v>1133.0</c:v>
                </c:pt>
                <c:pt idx="783">
                  <c:v>1134.0</c:v>
                </c:pt>
                <c:pt idx="784">
                  <c:v>1135.0</c:v>
                </c:pt>
                <c:pt idx="785">
                  <c:v>1136.0</c:v>
                </c:pt>
                <c:pt idx="786">
                  <c:v>1137.0</c:v>
                </c:pt>
                <c:pt idx="787">
                  <c:v>1141.0</c:v>
                </c:pt>
                <c:pt idx="788">
                  <c:v>1142.0</c:v>
                </c:pt>
                <c:pt idx="789">
                  <c:v>1143.0</c:v>
                </c:pt>
                <c:pt idx="790">
                  <c:v>1144.0</c:v>
                </c:pt>
                <c:pt idx="791">
                  <c:v>1147.0</c:v>
                </c:pt>
                <c:pt idx="792">
                  <c:v>1148.0</c:v>
                </c:pt>
                <c:pt idx="793">
                  <c:v>1149.0</c:v>
                </c:pt>
                <c:pt idx="794">
                  <c:v>1150.0</c:v>
                </c:pt>
                <c:pt idx="795">
                  <c:v>1151.0</c:v>
                </c:pt>
                <c:pt idx="796">
                  <c:v>1154.0</c:v>
                </c:pt>
                <c:pt idx="797">
                  <c:v>1155.0</c:v>
                </c:pt>
                <c:pt idx="798">
                  <c:v>1156.0</c:v>
                </c:pt>
                <c:pt idx="799">
                  <c:v>1157.0</c:v>
                </c:pt>
                <c:pt idx="800">
                  <c:v>1158.0</c:v>
                </c:pt>
                <c:pt idx="801">
                  <c:v>1160.958333333333</c:v>
                </c:pt>
                <c:pt idx="802">
                  <c:v>1161.958333333333</c:v>
                </c:pt>
                <c:pt idx="803">
                  <c:v>1162.958333333333</c:v>
                </c:pt>
                <c:pt idx="804">
                  <c:v>1163.958333333333</c:v>
                </c:pt>
                <c:pt idx="805">
                  <c:v>1164.958333333333</c:v>
                </c:pt>
                <c:pt idx="806">
                  <c:v>1167.958333333333</c:v>
                </c:pt>
                <c:pt idx="807">
                  <c:v>1168.958333333333</c:v>
                </c:pt>
                <c:pt idx="808">
                  <c:v>1169.958333333333</c:v>
                </c:pt>
                <c:pt idx="809">
                  <c:v>1170.958333333333</c:v>
                </c:pt>
                <c:pt idx="810">
                  <c:v>1171.958333333333</c:v>
                </c:pt>
                <c:pt idx="811">
                  <c:v>1174.958333333333</c:v>
                </c:pt>
                <c:pt idx="812">
                  <c:v>1175.958333333333</c:v>
                </c:pt>
                <c:pt idx="813">
                  <c:v>1176.958333333333</c:v>
                </c:pt>
                <c:pt idx="814">
                  <c:v>1177.958333333333</c:v>
                </c:pt>
                <c:pt idx="815">
                  <c:v>1178.958333333333</c:v>
                </c:pt>
                <c:pt idx="816">
                  <c:v>1181.958333333333</c:v>
                </c:pt>
                <c:pt idx="817">
                  <c:v>1182.958333333333</c:v>
                </c:pt>
                <c:pt idx="818">
                  <c:v>1183.958333333333</c:v>
                </c:pt>
                <c:pt idx="819">
                  <c:v>1184.958333333333</c:v>
                </c:pt>
                <c:pt idx="820">
                  <c:v>1185.958333333333</c:v>
                </c:pt>
                <c:pt idx="821">
                  <c:v>1188.958333333333</c:v>
                </c:pt>
                <c:pt idx="822">
                  <c:v>1189.958333333333</c:v>
                </c:pt>
                <c:pt idx="823">
                  <c:v>1190.958333333333</c:v>
                </c:pt>
                <c:pt idx="824">
                  <c:v>1191.958333333333</c:v>
                </c:pt>
                <c:pt idx="825">
                  <c:v>1195.958333333333</c:v>
                </c:pt>
                <c:pt idx="826">
                  <c:v>1196.958333333333</c:v>
                </c:pt>
                <c:pt idx="827">
                  <c:v>1197.958333333333</c:v>
                </c:pt>
                <c:pt idx="828">
                  <c:v>1198.958333333333</c:v>
                </c:pt>
                <c:pt idx="829">
                  <c:v>1199.958333333333</c:v>
                </c:pt>
                <c:pt idx="830">
                  <c:v>1202.958333333333</c:v>
                </c:pt>
                <c:pt idx="831">
                  <c:v>1203.958333333333</c:v>
                </c:pt>
                <c:pt idx="832">
                  <c:v>1204.958333333333</c:v>
                </c:pt>
                <c:pt idx="833">
                  <c:v>1205.958333333333</c:v>
                </c:pt>
                <c:pt idx="834">
                  <c:v>1206.958333333333</c:v>
                </c:pt>
                <c:pt idx="835">
                  <c:v>1209.958333333333</c:v>
                </c:pt>
                <c:pt idx="836">
                  <c:v>1210.958333333333</c:v>
                </c:pt>
                <c:pt idx="837">
                  <c:v>1211.958333333333</c:v>
                </c:pt>
                <c:pt idx="838">
                  <c:v>1212.958333333333</c:v>
                </c:pt>
                <c:pt idx="839">
                  <c:v>1213.958333333333</c:v>
                </c:pt>
                <c:pt idx="840">
                  <c:v>1216.958333333333</c:v>
                </c:pt>
                <c:pt idx="841">
                  <c:v>1217.958333333333</c:v>
                </c:pt>
                <c:pt idx="842">
                  <c:v>1218.958333333333</c:v>
                </c:pt>
                <c:pt idx="843">
                  <c:v>1219.958333333333</c:v>
                </c:pt>
                <c:pt idx="844">
                  <c:v>1220.958333333333</c:v>
                </c:pt>
                <c:pt idx="845">
                  <c:v>1223.958333333333</c:v>
                </c:pt>
                <c:pt idx="846">
                  <c:v>1224.958333333333</c:v>
                </c:pt>
                <c:pt idx="847">
                  <c:v>1225.958333333333</c:v>
                </c:pt>
                <c:pt idx="848">
                  <c:v>1226.958333333333</c:v>
                </c:pt>
                <c:pt idx="849">
                  <c:v>1227.958333333333</c:v>
                </c:pt>
                <c:pt idx="850">
                  <c:v>1230.958333333333</c:v>
                </c:pt>
                <c:pt idx="851">
                  <c:v>1231.958333333333</c:v>
                </c:pt>
                <c:pt idx="852">
                  <c:v>1232.958333333333</c:v>
                </c:pt>
                <c:pt idx="853">
                  <c:v>1233.958333333333</c:v>
                </c:pt>
                <c:pt idx="854">
                  <c:v>1234.958333333333</c:v>
                </c:pt>
                <c:pt idx="855">
                  <c:v>1238.958333333333</c:v>
                </c:pt>
                <c:pt idx="856">
                  <c:v>1239.958333333333</c:v>
                </c:pt>
                <c:pt idx="857">
                  <c:v>1240.958333333333</c:v>
                </c:pt>
                <c:pt idx="858">
                  <c:v>1241.958333333333</c:v>
                </c:pt>
                <c:pt idx="859">
                  <c:v>1244.958333333333</c:v>
                </c:pt>
                <c:pt idx="860">
                  <c:v>1245.958333333333</c:v>
                </c:pt>
                <c:pt idx="861">
                  <c:v>1246.958333333333</c:v>
                </c:pt>
                <c:pt idx="862">
                  <c:v>1247.958333333333</c:v>
                </c:pt>
                <c:pt idx="863">
                  <c:v>1248.958333333333</c:v>
                </c:pt>
                <c:pt idx="864">
                  <c:v>1251.958333333333</c:v>
                </c:pt>
                <c:pt idx="865">
                  <c:v>1252.958333333333</c:v>
                </c:pt>
                <c:pt idx="866">
                  <c:v>1253.958333333333</c:v>
                </c:pt>
                <c:pt idx="867">
                  <c:v>1254.958333333333</c:v>
                </c:pt>
                <c:pt idx="868">
                  <c:v>1255.958333333333</c:v>
                </c:pt>
                <c:pt idx="869">
                  <c:v>1258.958333333333</c:v>
                </c:pt>
                <c:pt idx="870">
                  <c:v>1259.958333333333</c:v>
                </c:pt>
                <c:pt idx="871">
                  <c:v>1260.958333333333</c:v>
                </c:pt>
                <c:pt idx="872">
                  <c:v>1261.958333333333</c:v>
                </c:pt>
                <c:pt idx="873">
                  <c:v>1262.958333333333</c:v>
                </c:pt>
                <c:pt idx="874">
                  <c:v>1265.958333333333</c:v>
                </c:pt>
                <c:pt idx="875">
                  <c:v>1266.958333333333</c:v>
                </c:pt>
                <c:pt idx="876">
                  <c:v>1267.958333333333</c:v>
                </c:pt>
                <c:pt idx="877">
                  <c:v>1268.958333333333</c:v>
                </c:pt>
                <c:pt idx="878">
                  <c:v>1269.958333333333</c:v>
                </c:pt>
                <c:pt idx="879">
                  <c:v>1272.958333333333</c:v>
                </c:pt>
                <c:pt idx="880">
                  <c:v>1273.958333333333</c:v>
                </c:pt>
                <c:pt idx="881">
                  <c:v>1274.958333333333</c:v>
                </c:pt>
                <c:pt idx="882">
                  <c:v>1275.958333333333</c:v>
                </c:pt>
                <c:pt idx="883">
                  <c:v>1279.958333333333</c:v>
                </c:pt>
                <c:pt idx="884">
                  <c:v>1280.958333333333</c:v>
                </c:pt>
                <c:pt idx="885">
                  <c:v>1281.958333333333</c:v>
                </c:pt>
                <c:pt idx="886">
                  <c:v>1282.958333333333</c:v>
                </c:pt>
                <c:pt idx="887">
                  <c:v>1283.958333333333</c:v>
                </c:pt>
                <c:pt idx="888">
                  <c:v>1286.958333333333</c:v>
                </c:pt>
                <c:pt idx="889">
                  <c:v>1287.958333333333</c:v>
                </c:pt>
                <c:pt idx="890">
                  <c:v>1288.958333333333</c:v>
                </c:pt>
                <c:pt idx="891">
                  <c:v>1289.958333333333</c:v>
                </c:pt>
                <c:pt idx="892">
                  <c:v>1290.958333333333</c:v>
                </c:pt>
                <c:pt idx="893">
                  <c:v>1293.958333333333</c:v>
                </c:pt>
                <c:pt idx="894">
                  <c:v>1294.958333333333</c:v>
                </c:pt>
                <c:pt idx="895">
                  <c:v>1295.958333333333</c:v>
                </c:pt>
                <c:pt idx="896">
                  <c:v>1296.958333333333</c:v>
                </c:pt>
                <c:pt idx="897">
                  <c:v>1297.958333333333</c:v>
                </c:pt>
                <c:pt idx="898">
                  <c:v>1300.958333333333</c:v>
                </c:pt>
                <c:pt idx="899">
                  <c:v>1301.958333333333</c:v>
                </c:pt>
                <c:pt idx="900">
                  <c:v>1302.958333333333</c:v>
                </c:pt>
                <c:pt idx="901">
                  <c:v>1303.958333333333</c:v>
                </c:pt>
                <c:pt idx="902">
                  <c:v>1304.958333333333</c:v>
                </c:pt>
                <c:pt idx="903">
                  <c:v>1307.958333333333</c:v>
                </c:pt>
                <c:pt idx="904">
                  <c:v>1308.958333333333</c:v>
                </c:pt>
                <c:pt idx="905">
                  <c:v>1309.958333333333</c:v>
                </c:pt>
                <c:pt idx="906">
                  <c:v>1310.958333333333</c:v>
                </c:pt>
                <c:pt idx="907">
                  <c:v>1311.958333333333</c:v>
                </c:pt>
                <c:pt idx="908">
                  <c:v>1314.958333333333</c:v>
                </c:pt>
                <c:pt idx="909">
                  <c:v>1315.958333333333</c:v>
                </c:pt>
                <c:pt idx="910">
                  <c:v>1316.958333333333</c:v>
                </c:pt>
                <c:pt idx="911">
                  <c:v>1317.958333333333</c:v>
                </c:pt>
                <c:pt idx="912">
                  <c:v>1318.958333333333</c:v>
                </c:pt>
                <c:pt idx="913">
                  <c:v>1321.958333333333</c:v>
                </c:pt>
                <c:pt idx="914">
                  <c:v>1322.958333333333</c:v>
                </c:pt>
                <c:pt idx="915">
                  <c:v>1323.958333333333</c:v>
                </c:pt>
                <c:pt idx="916">
                  <c:v>1324.958333333333</c:v>
                </c:pt>
                <c:pt idx="917">
                  <c:v>1325.958333333333</c:v>
                </c:pt>
                <c:pt idx="918">
                  <c:v>1328.958333333333</c:v>
                </c:pt>
                <c:pt idx="919">
                  <c:v>1329.958333333333</c:v>
                </c:pt>
                <c:pt idx="920">
                  <c:v>1330.958333333333</c:v>
                </c:pt>
                <c:pt idx="921">
                  <c:v>1331.958333333333</c:v>
                </c:pt>
                <c:pt idx="922">
                  <c:v>1332.958333333333</c:v>
                </c:pt>
                <c:pt idx="923">
                  <c:v>1335.958333333333</c:v>
                </c:pt>
                <c:pt idx="924">
                  <c:v>1336.958333333333</c:v>
                </c:pt>
                <c:pt idx="925">
                  <c:v>1337.958333333333</c:v>
                </c:pt>
                <c:pt idx="926">
                  <c:v>1338.958333333333</c:v>
                </c:pt>
                <c:pt idx="927">
                  <c:v>1339.958333333333</c:v>
                </c:pt>
                <c:pt idx="928">
                  <c:v>1343.958333333333</c:v>
                </c:pt>
                <c:pt idx="929">
                  <c:v>1344.958333333333</c:v>
                </c:pt>
                <c:pt idx="930">
                  <c:v>1345.958333333333</c:v>
                </c:pt>
                <c:pt idx="931">
                  <c:v>1346.958333333333</c:v>
                </c:pt>
                <c:pt idx="932">
                  <c:v>1349.958333333333</c:v>
                </c:pt>
                <c:pt idx="933">
                  <c:v>1350.958333333333</c:v>
                </c:pt>
                <c:pt idx="934">
                  <c:v>1351.958333333333</c:v>
                </c:pt>
                <c:pt idx="935">
                  <c:v>1352.958333333333</c:v>
                </c:pt>
                <c:pt idx="936">
                  <c:v>1353.958333333333</c:v>
                </c:pt>
                <c:pt idx="937">
                  <c:v>1356.958333333333</c:v>
                </c:pt>
                <c:pt idx="938">
                  <c:v>1357.958333333333</c:v>
                </c:pt>
                <c:pt idx="939">
                  <c:v>1358.958333333333</c:v>
                </c:pt>
                <c:pt idx="940">
                  <c:v>1359.958333333333</c:v>
                </c:pt>
                <c:pt idx="941">
                  <c:v>1360.958333333333</c:v>
                </c:pt>
                <c:pt idx="942">
                  <c:v>1363.958333333333</c:v>
                </c:pt>
                <c:pt idx="943">
                  <c:v>1364.958333333333</c:v>
                </c:pt>
                <c:pt idx="944">
                  <c:v>1365.958333333333</c:v>
                </c:pt>
                <c:pt idx="945">
                  <c:v>1366.958333333333</c:v>
                </c:pt>
                <c:pt idx="946">
                  <c:v>1367.958333333333</c:v>
                </c:pt>
                <c:pt idx="947">
                  <c:v>1370.958333333333</c:v>
                </c:pt>
                <c:pt idx="948">
                  <c:v>1371.958333333333</c:v>
                </c:pt>
                <c:pt idx="949">
                  <c:v>1372.958333333333</c:v>
                </c:pt>
                <c:pt idx="950">
                  <c:v>1373.958333333333</c:v>
                </c:pt>
                <c:pt idx="951">
                  <c:v>1374.958333333333</c:v>
                </c:pt>
                <c:pt idx="952">
                  <c:v>1377.958333333333</c:v>
                </c:pt>
                <c:pt idx="953">
                  <c:v>1378.958333333333</c:v>
                </c:pt>
                <c:pt idx="954">
                  <c:v>1379.958333333333</c:v>
                </c:pt>
                <c:pt idx="955">
                  <c:v>1380.958333333333</c:v>
                </c:pt>
                <c:pt idx="956">
                  <c:v>1381.958333333333</c:v>
                </c:pt>
                <c:pt idx="957">
                  <c:v>1384.958333333333</c:v>
                </c:pt>
                <c:pt idx="958">
                  <c:v>1385.958333333333</c:v>
                </c:pt>
                <c:pt idx="959">
                  <c:v>1386.958333333333</c:v>
                </c:pt>
                <c:pt idx="960">
                  <c:v>1387.958333333333</c:v>
                </c:pt>
                <c:pt idx="961">
                  <c:v>1388.958333333333</c:v>
                </c:pt>
                <c:pt idx="962">
                  <c:v>1391.958333333333</c:v>
                </c:pt>
                <c:pt idx="963">
                  <c:v>1392.958333333333</c:v>
                </c:pt>
                <c:pt idx="964">
                  <c:v>1393.958333333333</c:v>
                </c:pt>
                <c:pt idx="965">
                  <c:v>1394.958333333333</c:v>
                </c:pt>
                <c:pt idx="966">
                  <c:v>1395.958333333333</c:v>
                </c:pt>
                <c:pt idx="967">
                  <c:v>1399.0</c:v>
                </c:pt>
                <c:pt idx="968">
                  <c:v>1400.0</c:v>
                </c:pt>
                <c:pt idx="969">
                  <c:v>1401.0</c:v>
                </c:pt>
                <c:pt idx="970">
                  <c:v>1402.0</c:v>
                </c:pt>
                <c:pt idx="971">
                  <c:v>1403.0</c:v>
                </c:pt>
                <c:pt idx="972">
                  <c:v>1406.0</c:v>
                </c:pt>
                <c:pt idx="973">
                  <c:v>1407.0</c:v>
                </c:pt>
                <c:pt idx="974">
                  <c:v>1408.0</c:v>
                </c:pt>
                <c:pt idx="975">
                  <c:v>1409.0</c:v>
                </c:pt>
                <c:pt idx="976">
                  <c:v>1410.0</c:v>
                </c:pt>
                <c:pt idx="977">
                  <c:v>1413.0</c:v>
                </c:pt>
                <c:pt idx="978">
                  <c:v>1414.0</c:v>
                </c:pt>
                <c:pt idx="979">
                  <c:v>1415.0</c:v>
                </c:pt>
                <c:pt idx="980">
                  <c:v>1416.0</c:v>
                </c:pt>
                <c:pt idx="981">
                  <c:v>1417.0</c:v>
                </c:pt>
                <c:pt idx="982">
                  <c:v>1420.0</c:v>
                </c:pt>
                <c:pt idx="983">
                  <c:v>1421.0</c:v>
                </c:pt>
                <c:pt idx="984">
                  <c:v>1422.0</c:v>
                </c:pt>
                <c:pt idx="985">
                  <c:v>1424.0</c:v>
                </c:pt>
                <c:pt idx="986">
                  <c:v>1427.0</c:v>
                </c:pt>
                <c:pt idx="987">
                  <c:v>1428.0</c:v>
                </c:pt>
                <c:pt idx="988">
                  <c:v>1429.0</c:v>
                </c:pt>
                <c:pt idx="989">
                  <c:v>1430.0</c:v>
                </c:pt>
                <c:pt idx="990">
                  <c:v>1431.0</c:v>
                </c:pt>
                <c:pt idx="991">
                  <c:v>1434.0</c:v>
                </c:pt>
                <c:pt idx="992">
                  <c:v>1435.0</c:v>
                </c:pt>
                <c:pt idx="993">
                  <c:v>1436.0</c:v>
                </c:pt>
                <c:pt idx="994">
                  <c:v>1437.0</c:v>
                </c:pt>
                <c:pt idx="995">
                  <c:v>1438.0</c:v>
                </c:pt>
                <c:pt idx="996">
                  <c:v>1441.0</c:v>
                </c:pt>
                <c:pt idx="997">
                  <c:v>1442.0</c:v>
                </c:pt>
                <c:pt idx="998">
                  <c:v>1443.0</c:v>
                </c:pt>
                <c:pt idx="999">
                  <c:v>1444.0</c:v>
                </c:pt>
                <c:pt idx="1000">
                  <c:v>1445.0</c:v>
                </c:pt>
                <c:pt idx="1001">
                  <c:v>1448.0</c:v>
                </c:pt>
                <c:pt idx="1002">
                  <c:v>1449.0</c:v>
                </c:pt>
                <c:pt idx="1003">
                  <c:v>1450.0</c:v>
                </c:pt>
                <c:pt idx="1004">
                  <c:v>1451.0</c:v>
                </c:pt>
                <c:pt idx="1005">
                  <c:v>1455.0</c:v>
                </c:pt>
                <c:pt idx="1006">
                  <c:v>1456.0</c:v>
                </c:pt>
                <c:pt idx="1007">
                  <c:v>1457.0</c:v>
                </c:pt>
                <c:pt idx="1008">
                  <c:v>1458.0</c:v>
                </c:pt>
                <c:pt idx="1009">
                  <c:v>1462.0</c:v>
                </c:pt>
                <c:pt idx="1010">
                  <c:v>1463.0</c:v>
                </c:pt>
                <c:pt idx="1011">
                  <c:v>1464.0</c:v>
                </c:pt>
                <c:pt idx="1012">
                  <c:v>1465.0</c:v>
                </c:pt>
                <c:pt idx="1013">
                  <c:v>1466.0</c:v>
                </c:pt>
                <c:pt idx="1014">
                  <c:v>1469.0</c:v>
                </c:pt>
                <c:pt idx="1015">
                  <c:v>1470.0</c:v>
                </c:pt>
                <c:pt idx="1016">
                  <c:v>1471.0</c:v>
                </c:pt>
                <c:pt idx="1017">
                  <c:v>1472.0</c:v>
                </c:pt>
                <c:pt idx="1018">
                  <c:v>1473.0</c:v>
                </c:pt>
                <c:pt idx="1019">
                  <c:v>1477.0</c:v>
                </c:pt>
                <c:pt idx="1020">
                  <c:v>1478.0</c:v>
                </c:pt>
                <c:pt idx="1021">
                  <c:v>1479.0</c:v>
                </c:pt>
                <c:pt idx="1022">
                  <c:v>1480.0</c:v>
                </c:pt>
                <c:pt idx="1023">
                  <c:v>1483.0</c:v>
                </c:pt>
                <c:pt idx="1024">
                  <c:v>1484.0</c:v>
                </c:pt>
                <c:pt idx="1025">
                  <c:v>1485.0</c:v>
                </c:pt>
                <c:pt idx="1026">
                  <c:v>1486.0</c:v>
                </c:pt>
                <c:pt idx="1027">
                  <c:v>1487.0</c:v>
                </c:pt>
                <c:pt idx="1028">
                  <c:v>1490.0</c:v>
                </c:pt>
                <c:pt idx="1029">
                  <c:v>1491.0</c:v>
                </c:pt>
                <c:pt idx="1030">
                  <c:v>1492.0</c:v>
                </c:pt>
                <c:pt idx="1031">
                  <c:v>1493.0</c:v>
                </c:pt>
                <c:pt idx="1032">
                  <c:v>1494.0</c:v>
                </c:pt>
                <c:pt idx="1033">
                  <c:v>1497.0</c:v>
                </c:pt>
                <c:pt idx="1034">
                  <c:v>1498.0</c:v>
                </c:pt>
                <c:pt idx="1035">
                  <c:v>1499.0</c:v>
                </c:pt>
                <c:pt idx="1036">
                  <c:v>1500.0</c:v>
                </c:pt>
                <c:pt idx="1037">
                  <c:v>1501.0</c:v>
                </c:pt>
                <c:pt idx="1038">
                  <c:v>1505.0</c:v>
                </c:pt>
                <c:pt idx="1039">
                  <c:v>1506.0</c:v>
                </c:pt>
                <c:pt idx="1040">
                  <c:v>1507.0</c:v>
                </c:pt>
                <c:pt idx="1041">
                  <c:v>1508.0</c:v>
                </c:pt>
                <c:pt idx="1042">
                  <c:v>1511.0</c:v>
                </c:pt>
                <c:pt idx="1043">
                  <c:v>1512.0</c:v>
                </c:pt>
                <c:pt idx="1044">
                  <c:v>1513.0</c:v>
                </c:pt>
                <c:pt idx="1045">
                  <c:v>1514.0</c:v>
                </c:pt>
                <c:pt idx="1046">
                  <c:v>1515.0</c:v>
                </c:pt>
                <c:pt idx="1047">
                  <c:v>1518.0</c:v>
                </c:pt>
                <c:pt idx="1048">
                  <c:v>1519.0</c:v>
                </c:pt>
                <c:pt idx="1049">
                  <c:v>1520.0</c:v>
                </c:pt>
                <c:pt idx="1050">
                  <c:v>1521.0</c:v>
                </c:pt>
                <c:pt idx="1051">
                  <c:v>1522.0</c:v>
                </c:pt>
                <c:pt idx="1052">
                  <c:v>1525.0</c:v>
                </c:pt>
                <c:pt idx="1053">
                  <c:v>1526.0</c:v>
                </c:pt>
                <c:pt idx="1054">
                  <c:v>1527.0</c:v>
                </c:pt>
                <c:pt idx="1055">
                  <c:v>1528.0</c:v>
                </c:pt>
                <c:pt idx="1056">
                  <c:v>1529.0</c:v>
                </c:pt>
                <c:pt idx="1057">
                  <c:v>1531.958333333333</c:v>
                </c:pt>
                <c:pt idx="1058">
                  <c:v>1532.958333333333</c:v>
                </c:pt>
                <c:pt idx="1059">
                  <c:v>1533.958333333333</c:v>
                </c:pt>
                <c:pt idx="1060">
                  <c:v>1534.958333333333</c:v>
                </c:pt>
                <c:pt idx="1061">
                  <c:v>1535.958333333333</c:v>
                </c:pt>
                <c:pt idx="1062">
                  <c:v>1538.958333333333</c:v>
                </c:pt>
                <c:pt idx="1063">
                  <c:v>1539.958333333333</c:v>
                </c:pt>
                <c:pt idx="1064">
                  <c:v>1540.958333333333</c:v>
                </c:pt>
                <c:pt idx="1065">
                  <c:v>1541.958333333333</c:v>
                </c:pt>
                <c:pt idx="1066">
                  <c:v>1542.958333333333</c:v>
                </c:pt>
                <c:pt idx="1067">
                  <c:v>1545.958333333333</c:v>
                </c:pt>
                <c:pt idx="1068">
                  <c:v>1546.958333333333</c:v>
                </c:pt>
                <c:pt idx="1069">
                  <c:v>1547.958333333333</c:v>
                </c:pt>
                <c:pt idx="1070">
                  <c:v>1548.958333333333</c:v>
                </c:pt>
                <c:pt idx="1071">
                  <c:v>1552.958333333333</c:v>
                </c:pt>
                <c:pt idx="1072">
                  <c:v>1553.958333333333</c:v>
                </c:pt>
                <c:pt idx="1073">
                  <c:v>1554.958333333333</c:v>
                </c:pt>
                <c:pt idx="1074">
                  <c:v>1555.958333333333</c:v>
                </c:pt>
                <c:pt idx="1075">
                  <c:v>1556.958333333333</c:v>
                </c:pt>
                <c:pt idx="1076">
                  <c:v>1559.958333333333</c:v>
                </c:pt>
                <c:pt idx="1077">
                  <c:v>1560.958333333333</c:v>
                </c:pt>
                <c:pt idx="1078">
                  <c:v>1561.958333333333</c:v>
                </c:pt>
                <c:pt idx="1079">
                  <c:v>1562.958333333333</c:v>
                </c:pt>
                <c:pt idx="1080">
                  <c:v>1563.958333333333</c:v>
                </c:pt>
                <c:pt idx="1081">
                  <c:v>1566.958333333333</c:v>
                </c:pt>
                <c:pt idx="1082">
                  <c:v>1567.958333333333</c:v>
                </c:pt>
                <c:pt idx="1083">
                  <c:v>1568.958333333333</c:v>
                </c:pt>
                <c:pt idx="1084">
                  <c:v>1569.958333333333</c:v>
                </c:pt>
                <c:pt idx="1085">
                  <c:v>1570.958333333333</c:v>
                </c:pt>
                <c:pt idx="1086">
                  <c:v>1573.958333333333</c:v>
                </c:pt>
                <c:pt idx="1087">
                  <c:v>1574.958333333333</c:v>
                </c:pt>
                <c:pt idx="1088">
                  <c:v>1575.958333333333</c:v>
                </c:pt>
                <c:pt idx="1089">
                  <c:v>1576.958333333333</c:v>
                </c:pt>
                <c:pt idx="1090">
                  <c:v>1577.958333333333</c:v>
                </c:pt>
                <c:pt idx="1091">
                  <c:v>1580.958333333333</c:v>
                </c:pt>
                <c:pt idx="1092">
                  <c:v>1581.958333333333</c:v>
                </c:pt>
                <c:pt idx="1093">
                  <c:v>1582.958333333333</c:v>
                </c:pt>
                <c:pt idx="1094">
                  <c:v>1583.958333333333</c:v>
                </c:pt>
                <c:pt idx="1095">
                  <c:v>1584.958333333333</c:v>
                </c:pt>
                <c:pt idx="1096">
                  <c:v>1587.958333333333</c:v>
                </c:pt>
                <c:pt idx="1097">
                  <c:v>1588.958333333333</c:v>
                </c:pt>
                <c:pt idx="1098">
                  <c:v>1589.958333333333</c:v>
                </c:pt>
                <c:pt idx="1099">
                  <c:v>1590.958333333333</c:v>
                </c:pt>
                <c:pt idx="1100">
                  <c:v>1591.958333333333</c:v>
                </c:pt>
                <c:pt idx="1101">
                  <c:v>1594.958333333333</c:v>
                </c:pt>
                <c:pt idx="1102">
                  <c:v>1595.958333333333</c:v>
                </c:pt>
                <c:pt idx="1103">
                  <c:v>1596.958333333333</c:v>
                </c:pt>
                <c:pt idx="1104">
                  <c:v>1597.958333333333</c:v>
                </c:pt>
                <c:pt idx="1105">
                  <c:v>1598.958333333333</c:v>
                </c:pt>
                <c:pt idx="1106">
                  <c:v>1601.958333333333</c:v>
                </c:pt>
                <c:pt idx="1107">
                  <c:v>1602.958333333333</c:v>
                </c:pt>
                <c:pt idx="1108">
                  <c:v>1603.958333333333</c:v>
                </c:pt>
                <c:pt idx="1109">
                  <c:v>1604.958333333333</c:v>
                </c:pt>
                <c:pt idx="1110">
                  <c:v>1605.958333333333</c:v>
                </c:pt>
                <c:pt idx="1111">
                  <c:v>1609.958333333333</c:v>
                </c:pt>
                <c:pt idx="1112">
                  <c:v>1610.958333333333</c:v>
                </c:pt>
                <c:pt idx="1113">
                  <c:v>1611.958333333333</c:v>
                </c:pt>
                <c:pt idx="1114">
                  <c:v>1612.958333333333</c:v>
                </c:pt>
                <c:pt idx="1115">
                  <c:v>1615.958333333333</c:v>
                </c:pt>
                <c:pt idx="1116">
                  <c:v>1616.958333333333</c:v>
                </c:pt>
                <c:pt idx="1117">
                  <c:v>1617.958333333333</c:v>
                </c:pt>
                <c:pt idx="1118">
                  <c:v>1618.958333333333</c:v>
                </c:pt>
                <c:pt idx="1119">
                  <c:v>1619.958333333333</c:v>
                </c:pt>
                <c:pt idx="1120">
                  <c:v>1622.958333333333</c:v>
                </c:pt>
                <c:pt idx="1121">
                  <c:v>1623.958333333333</c:v>
                </c:pt>
                <c:pt idx="1122">
                  <c:v>1624.958333333333</c:v>
                </c:pt>
                <c:pt idx="1123">
                  <c:v>1625.958333333333</c:v>
                </c:pt>
                <c:pt idx="1124">
                  <c:v>1626.958333333333</c:v>
                </c:pt>
                <c:pt idx="1125">
                  <c:v>1629.958333333333</c:v>
                </c:pt>
                <c:pt idx="1126">
                  <c:v>1630.958333333333</c:v>
                </c:pt>
                <c:pt idx="1127">
                  <c:v>1631.958333333333</c:v>
                </c:pt>
                <c:pt idx="1128">
                  <c:v>1632.958333333333</c:v>
                </c:pt>
                <c:pt idx="1129">
                  <c:v>1633.958333333333</c:v>
                </c:pt>
                <c:pt idx="1130">
                  <c:v>1636.958333333333</c:v>
                </c:pt>
                <c:pt idx="1131">
                  <c:v>1637.958333333333</c:v>
                </c:pt>
                <c:pt idx="1132">
                  <c:v>1638.958333333333</c:v>
                </c:pt>
                <c:pt idx="1133">
                  <c:v>1639.958333333333</c:v>
                </c:pt>
                <c:pt idx="1134">
                  <c:v>1640.958333333333</c:v>
                </c:pt>
                <c:pt idx="1135">
                  <c:v>1644.958333333333</c:v>
                </c:pt>
                <c:pt idx="1136">
                  <c:v>1645.958333333333</c:v>
                </c:pt>
                <c:pt idx="1137">
                  <c:v>1646.958333333333</c:v>
                </c:pt>
                <c:pt idx="1138">
                  <c:v>1647.958333333333</c:v>
                </c:pt>
                <c:pt idx="1139">
                  <c:v>1650.958333333333</c:v>
                </c:pt>
                <c:pt idx="1140">
                  <c:v>1651.958333333333</c:v>
                </c:pt>
                <c:pt idx="1141">
                  <c:v>1652.958333333333</c:v>
                </c:pt>
                <c:pt idx="1142">
                  <c:v>1653.958333333333</c:v>
                </c:pt>
                <c:pt idx="1143">
                  <c:v>1654.958333333333</c:v>
                </c:pt>
                <c:pt idx="1144">
                  <c:v>1657.958333333333</c:v>
                </c:pt>
                <c:pt idx="1145">
                  <c:v>1658.958333333333</c:v>
                </c:pt>
                <c:pt idx="1146">
                  <c:v>1659.958333333333</c:v>
                </c:pt>
                <c:pt idx="1147">
                  <c:v>1660.958333333333</c:v>
                </c:pt>
                <c:pt idx="1148">
                  <c:v>1661.958333333333</c:v>
                </c:pt>
                <c:pt idx="1149">
                  <c:v>1664.958333333333</c:v>
                </c:pt>
                <c:pt idx="1150">
                  <c:v>1665.958333333333</c:v>
                </c:pt>
                <c:pt idx="1151">
                  <c:v>1666.958333333333</c:v>
                </c:pt>
                <c:pt idx="1152">
                  <c:v>1667.958333333333</c:v>
                </c:pt>
                <c:pt idx="1153">
                  <c:v>1668.958333333333</c:v>
                </c:pt>
                <c:pt idx="1154">
                  <c:v>1671.958333333333</c:v>
                </c:pt>
                <c:pt idx="1155">
                  <c:v>1672.958333333333</c:v>
                </c:pt>
                <c:pt idx="1156">
                  <c:v>1673.958333333333</c:v>
                </c:pt>
                <c:pt idx="1157">
                  <c:v>1674.958333333333</c:v>
                </c:pt>
                <c:pt idx="1158">
                  <c:v>1675.958333333333</c:v>
                </c:pt>
                <c:pt idx="1159">
                  <c:v>1678.958333333333</c:v>
                </c:pt>
                <c:pt idx="1160">
                  <c:v>1679.958333333333</c:v>
                </c:pt>
                <c:pt idx="1161">
                  <c:v>1680.958333333333</c:v>
                </c:pt>
                <c:pt idx="1162">
                  <c:v>1681.958333333333</c:v>
                </c:pt>
                <c:pt idx="1163">
                  <c:v>1682.958333333333</c:v>
                </c:pt>
                <c:pt idx="1164">
                  <c:v>1685.958333333333</c:v>
                </c:pt>
                <c:pt idx="1165">
                  <c:v>1686.958333333333</c:v>
                </c:pt>
                <c:pt idx="1166">
                  <c:v>1687.958333333333</c:v>
                </c:pt>
                <c:pt idx="1167">
                  <c:v>1688.958333333333</c:v>
                </c:pt>
                <c:pt idx="1168">
                  <c:v>1689.958333333333</c:v>
                </c:pt>
                <c:pt idx="1169">
                  <c:v>1692.958333333333</c:v>
                </c:pt>
                <c:pt idx="1170">
                  <c:v>1693.958333333333</c:v>
                </c:pt>
                <c:pt idx="1171">
                  <c:v>1694.958333333333</c:v>
                </c:pt>
                <c:pt idx="1172">
                  <c:v>1695.958333333333</c:v>
                </c:pt>
                <c:pt idx="1173">
                  <c:v>1696.958333333333</c:v>
                </c:pt>
                <c:pt idx="1174">
                  <c:v>1699.958333333333</c:v>
                </c:pt>
                <c:pt idx="1175">
                  <c:v>1700.958333333333</c:v>
                </c:pt>
                <c:pt idx="1176">
                  <c:v>1701.958333333333</c:v>
                </c:pt>
                <c:pt idx="1177">
                  <c:v>1702.958333333333</c:v>
                </c:pt>
                <c:pt idx="1178">
                  <c:v>1703.958333333333</c:v>
                </c:pt>
                <c:pt idx="1179">
                  <c:v>1707.958333333333</c:v>
                </c:pt>
                <c:pt idx="1180">
                  <c:v>1708.958333333333</c:v>
                </c:pt>
                <c:pt idx="1181">
                  <c:v>1709.958333333333</c:v>
                </c:pt>
                <c:pt idx="1182">
                  <c:v>1710.958333333333</c:v>
                </c:pt>
                <c:pt idx="1183">
                  <c:v>1713.958333333333</c:v>
                </c:pt>
                <c:pt idx="1184">
                  <c:v>1714.958333333333</c:v>
                </c:pt>
                <c:pt idx="1185">
                  <c:v>1715.958333333333</c:v>
                </c:pt>
                <c:pt idx="1186">
                  <c:v>1716.958333333333</c:v>
                </c:pt>
                <c:pt idx="1187">
                  <c:v>1717.958333333333</c:v>
                </c:pt>
                <c:pt idx="1188">
                  <c:v>1720.958333333333</c:v>
                </c:pt>
                <c:pt idx="1189">
                  <c:v>1721.958333333333</c:v>
                </c:pt>
                <c:pt idx="1190">
                  <c:v>1722.958333333333</c:v>
                </c:pt>
                <c:pt idx="1191">
                  <c:v>1723.958333333333</c:v>
                </c:pt>
                <c:pt idx="1192">
                  <c:v>1724.958333333333</c:v>
                </c:pt>
                <c:pt idx="1193">
                  <c:v>1727.958333333333</c:v>
                </c:pt>
                <c:pt idx="1194">
                  <c:v>1728.958333333333</c:v>
                </c:pt>
                <c:pt idx="1195">
                  <c:v>1729.958333333333</c:v>
                </c:pt>
                <c:pt idx="1196">
                  <c:v>1730.958333333333</c:v>
                </c:pt>
                <c:pt idx="1197">
                  <c:v>1731.958333333333</c:v>
                </c:pt>
                <c:pt idx="1198">
                  <c:v>1734.958333333333</c:v>
                </c:pt>
                <c:pt idx="1199">
                  <c:v>1735.958333333333</c:v>
                </c:pt>
                <c:pt idx="1200">
                  <c:v>1736.958333333333</c:v>
                </c:pt>
                <c:pt idx="1201">
                  <c:v>1737.958333333333</c:v>
                </c:pt>
                <c:pt idx="1202">
                  <c:v>1738.958333333333</c:v>
                </c:pt>
                <c:pt idx="1203">
                  <c:v>1741.958333333333</c:v>
                </c:pt>
                <c:pt idx="1204">
                  <c:v>1742.958333333333</c:v>
                </c:pt>
                <c:pt idx="1205">
                  <c:v>1743.958333333333</c:v>
                </c:pt>
                <c:pt idx="1206">
                  <c:v>1744.958333333333</c:v>
                </c:pt>
                <c:pt idx="1207">
                  <c:v>1745.958333333333</c:v>
                </c:pt>
                <c:pt idx="1208">
                  <c:v>1748.958333333333</c:v>
                </c:pt>
                <c:pt idx="1209">
                  <c:v>1749.958333333333</c:v>
                </c:pt>
                <c:pt idx="1210">
                  <c:v>1750.958333333333</c:v>
                </c:pt>
                <c:pt idx="1211">
                  <c:v>1751.958333333333</c:v>
                </c:pt>
                <c:pt idx="1212">
                  <c:v>1752.958333333333</c:v>
                </c:pt>
                <c:pt idx="1213">
                  <c:v>1755.958333333333</c:v>
                </c:pt>
                <c:pt idx="1214">
                  <c:v>1756.958333333333</c:v>
                </c:pt>
                <c:pt idx="1215">
                  <c:v>1757.958333333333</c:v>
                </c:pt>
                <c:pt idx="1216">
                  <c:v>1758.958333333333</c:v>
                </c:pt>
                <c:pt idx="1217">
                  <c:v>1759.958333333333</c:v>
                </c:pt>
                <c:pt idx="1218">
                  <c:v>1762.958333333333</c:v>
                </c:pt>
                <c:pt idx="1219">
                  <c:v>1763.958333333333</c:v>
                </c:pt>
                <c:pt idx="1220">
                  <c:v>1764.958333333333</c:v>
                </c:pt>
                <c:pt idx="1221">
                  <c:v>1765.958333333333</c:v>
                </c:pt>
                <c:pt idx="1222">
                  <c:v>1766.958333333333</c:v>
                </c:pt>
                <c:pt idx="1223">
                  <c:v>1770.0</c:v>
                </c:pt>
                <c:pt idx="1224">
                  <c:v>1771.0</c:v>
                </c:pt>
                <c:pt idx="1225">
                  <c:v>1772.0</c:v>
                </c:pt>
                <c:pt idx="1226">
                  <c:v>1773.0</c:v>
                </c:pt>
                <c:pt idx="1227">
                  <c:v>1774.0</c:v>
                </c:pt>
                <c:pt idx="1228">
                  <c:v>1777.0</c:v>
                </c:pt>
                <c:pt idx="1229">
                  <c:v>1778.0</c:v>
                </c:pt>
                <c:pt idx="1230">
                  <c:v>1779.0</c:v>
                </c:pt>
                <c:pt idx="1231">
                  <c:v>1780.0</c:v>
                </c:pt>
                <c:pt idx="1232">
                  <c:v>1781.0</c:v>
                </c:pt>
                <c:pt idx="1233">
                  <c:v>1784.0</c:v>
                </c:pt>
                <c:pt idx="1234">
                  <c:v>1785.0</c:v>
                </c:pt>
                <c:pt idx="1235">
                  <c:v>1786.0</c:v>
                </c:pt>
                <c:pt idx="1236">
                  <c:v>1788.0</c:v>
                </c:pt>
                <c:pt idx="1237">
                  <c:v>1791.0</c:v>
                </c:pt>
                <c:pt idx="1238">
                  <c:v>1792.0</c:v>
                </c:pt>
                <c:pt idx="1239">
                  <c:v>1793.0</c:v>
                </c:pt>
                <c:pt idx="1240">
                  <c:v>1794.0</c:v>
                </c:pt>
                <c:pt idx="1241">
                  <c:v>1795.0</c:v>
                </c:pt>
                <c:pt idx="1242">
                  <c:v>1798.0</c:v>
                </c:pt>
                <c:pt idx="1243">
                  <c:v>1799.0</c:v>
                </c:pt>
                <c:pt idx="1244">
                  <c:v>1800.0</c:v>
                </c:pt>
                <c:pt idx="1245">
                  <c:v>1801.0</c:v>
                </c:pt>
                <c:pt idx="1246">
                  <c:v>1802.0</c:v>
                </c:pt>
                <c:pt idx="1247">
                  <c:v>1805.0</c:v>
                </c:pt>
                <c:pt idx="1248">
                  <c:v>1806.0</c:v>
                </c:pt>
                <c:pt idx="1249">
                  <c:v>1807.0</c:v>
                </c:pt>
                <c:pt idx="1250">
                  <c:v>1808.0</c:v>
                </c:pt>
                <c:pt idx="1251">
                  <c:v>1809.0</c:v>
                </c:pt>
                <c:pt idx="1252">
                  <c:v>1812.0</c:v>
                </c:pt>
                <c:pt idx="1253">
                  <c:v>1813.0</c:v>
                </c:pt>
                <c:pt idx="1254">
                  <c:v>1814.0</c:v>
                </c:pt>
                <c:pt idx="1255">
                  <c:v>1815.0</c:v>
                </c:pt>
                <c:pt idx="1256">
                  <c:v>1819.0</c:v>
                </c:pt>
                <c:pt idx="1257">
                  <c:v>1820.0</c:v>
                </c:pt>
                <c:pt idx="1258">
                  <c:v>1821.0</c:v>
                </c:pt>
                <c:pt idx="1259">
                  <c:v>1822.0</c:v>
                </c:pt>
                <c:pt idx="1260">
                  <c:v>1823.0</c:v>
                </c:pt>
                <c:pt idx="1261">
                  <c:v>1826.0</c:v>
                </c:pt>
                <c:pt idx="1262">
                  <c:v>1827.0</c:v>
                </c:pt>
                <c:pt idx="1263">
                  <c:v>1828.0</c:v>
                </c:pt>
                <c:pt idx="1264">
                  <c:v>1829.0</c:v>
                </c:pt>
                <c:pt idx="1265">
                  <c:v>1830.0</c:v>
                </c:pt>
                <c:pt idx="1266">
                  <c:v>1833.0</c:v>
                </c:pt>
                <c:pt idx="1267">
                  <c:v>1834.0</c:v>
                </c:pt>
                <c:pt idx="1268">
                  <c:v>1835.0</c:v>
                </c:pt>
                <c:pt idx="1269">
                  <c:v>1836.0</c:v>
                </c:pt>
                <c:pt idx="1270">
                  <c:v>1837.0</c:v>
                </c:pt>
                <c:pt idx="1271">
                  <c:v>1841.0</c:v>
                </c:pt>
                <c:pt idx="1272">
                  <c:v>1842.0</c:v>
                </c:pt>
                <c:pt idx="1273">
                  <c:v>1843.0</c:v>
                </c:pt>
                <c:pt idx="1274">
                  <c:v>1844.0</c:v>
                </c:pt>
                <c:pt idx="1275">
                  <c:v>1847.0</c:v>
                </c:pt>
                <c:pt idx="1276">
                  <c:v>1848.0</c:v>
                </c:pt>
                <c:pt idx="1277">
                  <c:v>1849.0</c:v>
                </c:pt>
                <c:pt idx="1278">
                  <c:v>1850.0</c:v>
                </c:pt>
                <c:pt idx="1279">
                  <c:v>1851.0</c:v>
                </c:pt>
                <c:pt idx="1280">
                  <c:v>1854.0</c:v>
                </c:pt>
                <c:pt idx="1281">
                  <c:v>1855.0</c:v>
                </c:pt>
                <c:pt idx="1282">
                  <c:v>1856.0</c:v>
                </c:pt>
                <c:pt idx="1283">
                  <c:v>1857.0</c:v>
                </c:pt>
                <c:pt idx="1284">
                  <c:v>1858.0</c:v>
                </c:pt>
                <c:pt idx="1285">
                  <c:v>1861.0</c:v>
                </c:pt>
                <c:pt idx="1286">
                  <c:v>1862.0</c:v>
                </c:pt>
                <c:pt idx="1287">
                  <c:v>1863.0</c:v>
                </c:pt>
                <c:pt idx="1288">
                  <c:v>1864.0</c:v>
                </c:pt>
                <c:pt idx="1289">
                  <c:v>1865.0</c:v>
                </c:pt>
                <c:pt idx="1290">
                  <c:v>1868.0</c:v>
                </c:pt>
                <c:pt idx="1291">
                  <c:v>1869.0</c:v>
                </c:pt>
                <c:pt idx="1292">
                  <c:v>1870.0</c:v>
                </c:pt>
                <c:pt idx="1293">
                  <c:v>1871.0</c:v>
                </c:pt>
                <c:pt idx="1294">
                  <c:v>1872.0</c:v>
                </c:pt>
                <c:pt idx="1295">
                  <c:v>1876.0</c:v>
                </c:pt>
                <c:pt idx="1296">
                  <c:v>1877.0</c:v>
                </c:pt>
                <c:pt idx="1297">
                  <c:v>1878.0</c:v>
                </c:pt>
                <c:pt idx="1298">
                  <c:v>1879.0</c:v>
                </c:pt>
                <c:pt idx="1299">
                  <c:v>1882.0</c:v>
                </c:pt>
                <c:pt idx="1300">
                  <c:v>1883.0</c:v>
                </c:pt>
                <c:pt idx="1301">
                  <c:v>1884.0</c:v>
                </c:pt>
                <c:pt idx="1302">
                  <c:v>1885.0</c:v>
                </c:pt>
                <c:pt idx="1303">
                  <c:v>1886.0</c:v>
                </c:pt>
                <c:pt idx="1304">
                  <c:v>1889.0</c:v>
                </c:pt>
                <c:pt idx="1305">
                  <c:v>1890.0</c:v>
                </c:pt>
                <c:pt idx="1306">
                  <c:v>1891.0</c:v>
                </c:pt>
                <c:pt idx="1307">
                  <c:v>1892.0</c:v>
                </c:pt>
                <c:pt idx="1308">
                  <c:v>1893.0</c:v>
                </c:pt>
                <c:pt idx="1309">
                  <c:v>1895.958333333333</c:v>
                </c:pt>
                <c:pt idx="1310">
                  <c:v>1896.958333333333</c:v>
                </c:pt>
                <c:pt idx="1311">
                  <c:v>1897.958333333333</c:v>
                </c:pt>
                <c:pt idx="1312">
                  <c:v>1898.958333333333</c:v>
                </c:pt>
                <c:pt idx="1313">
                  <c:v>1899.958333333333</c:v>
                </c:pt>
                <c:pt idx="1314">
                  <c:v>1902.958333333333</c:v>
                </c:pt>
                <c:pt idx="1315">
                  <c:v>1903.958333333333</c:v>
                </c:pt>
                <c:pt idx="1316">
                  <c:v>1904.958333333333</c:v>
                </c:pt>
                <c:pt idx="1317">
                  <c:v>1905.958333333333</c:v>
                </c:pt>
                <c:pt idx="1318">
                  <c:v>1906.958333333333</c:v>
                </c:pt>
                <c:pt idx="1319">
                  <c:v>1909.958333333333</c:v>
                </c:pt>
                <c:pt idx="1320">
                  <c:v>1910.958333333333</c:v>
                </c:pt>
                <c:pt idx="1321">
                  <c:v>1911.958333333333</c:v>
                </c:pt>
                <c:pt idx="1322">
                  <c:v>1912.958333333333</c:v>
                </c:pt>
                <c:pt idx="1323">
                  <c:v>1913.958333333333</c:v>
                </c:pt>
                <c:pt idx="1324">
                  <c:v>1916.958333333333</c:v>
                </c:pt>
                <c:pt idx="1325">
                  <c:v>1917.958333333333</c:v>
                </c:pt>
                <c:pt idx="1326">
                  <c:v>1918.958333333333</c:v>
                </c:pt>
                <c:pt idx="1327">
                  <c:v>1919.958333333333</c:v>
                </c:pt>
                <c:pt idx="1328">
                  <c:v>1920.958333333333</c:v>
                </c:pt>
                <c:pt idx="1329">
                  <c:v>1923.958333333333</c:v>
                </c:pt>
                <c:pt idx="1330">
                  <c:v>1924.958333333333</c:v>
                </c:pt>
                <c:pt idx="1331">
                  <c:v>1925.958333333333</c:v>
                </c:pt>
                <c:pt idx="1332">
                  <c:v>1926.958333333333</c:v>
                </c:pt>
                <c:pt idx="1333">
                  <c:v>1927.958333333333</c:v>
                </c:pt>
                <c:pt idx="1334">
                  <c:v>1930.958333333333</c:v>
                </c:pt>
                <c:pt idx="1335">
                  <c:v>1931.958333333333</c:v>
                </c:pt>
                <c:pt idx="1336">
                  <c:v>1932.958333333333</c:v>
                </c:pt>
                <c:pt idx="1337">
                  <c:v>1933.958333333333</c:v>
                </c:pt>
                <c:pt idx="1338">
                  <c:v>1937.958333333333</c:v>
                </c:pt>
                <c:pt idx="1339">
                  <c:v>1938.958333333333</c:v>
                </c:pt>
                <c:pt idx="1340">
                  <c:v>1939.958333333333</c:v>
                </c:pt>
                <c:pt idx="1341">
                  <c:v>1940.958333333333</c:v>
                </c:pt>
                <c:pt idx="1342">
                  <c:v>1941.958333333333</c:v>
                </c:pt>
                <c:pt idx="1343">
                  <c:v>1944.958333333333</c:v>
                </c:pt>
                <c:pt idx="1344">
                  <c:v>1945.958333333333</c:v>
                </c:pt>
                <c:pt idx="1345">
                  <c:v>1946.958333333333</c:v>
                </c:pt>
                <c:pt idx="1346">
                  <c:v>1947.958333333333</c:v>
                </c:pt>
                <c:pt idx="1347">
                  <c:v>1948.958333333333</c:v>
                </c:pt>
                <c:pt idx="1348">
                  <c:v>1951.958333333333</c:v>
                </c:pt>
                <c:pt idx="1349">
                  <c:v>1952.958333333333</c:v>
                </c:pt>
                <c:pt idx="1350">
                  <c:v>1953.958333333333</c:v>
                </c:pt>
                <c:pt idx="1351">
                  <c:v>1954.958333333333</c:v>
                </c:pt>
                <c:pt idx="1352">
                  <c:v>1955.958333333333</c:v>
                </c:pt>
                <c:pt idx="1353">
                  <c:v>1958.958333333333</c:v>
                </c:pt>
                <c:pt idx="1354">
                  <c:v>1959.958333333333</c:v>
                </c:pt>
                <c:pt idx="1355">
                  <c:v>1960.958333333333</c:v>
                </c:pt>
                <c:pt idx="1356">
                  <c:v>1961.958333333333</c:v>
                </c:pt>
                <c:pt idx="1357">
                  <c:v>1962.958333333333</c:v>
                </c:pt>
                <c:pt idx="1358">
                  <c:v>1965.958333333333</c:v>
                </c:pt>
                <c:pt idx="1359">
                  <c:v>1966.958333333333</c:v>
                </c:pt>
                <c:pt idx="1360">
                  <c:v>1967.958333333333</c:v>
                </c:pt>
                <c:pt idx="1361">
                  <c:v>1968.958333333333</c:v>
                </c:pt>
                <c:pt idx="1362">
                  <c:v>1969.958333333333</c:v>
                </c:pt>
                <c:pt idx="1363">
                  <c:v>1973.958333333333</c:v>
                </c:pt>
                <c:pt idx="1364">
                  <c:v>1974.958333333333</c:v>
                </c:pt>
                <c:pt idx="1365">
                  <c:v>1975.958333333333</c:v>
                </c:pt>
                <c:pt idx="1366">
                  <c:v>1976.958333333333</c:v>
                </c:pt>
                <c:pt idx="1367">
                  <c:v>1979.958333333333</c:v>
                </c:pt>
                <c:pt idx="1368">
                  <c:v>1980.958333333333</c:v>
                </c:pt>
                <c:pt idx="1369">
                  <c:v>1981.958333333333</c:v>
                </c:pt>
                <c:pt idx="1370">
                  <c:v>1982.958333333333</c:v>
                </c:pt>
                <c:pt idx="1371">
                  <c:v>1983.958333333333</c:v>
                </c:pt>
                <c:pt idx="1372">
                  <c:v>1986.958333333333</c:v>
                </c:pt>
                <c:pt idx="1373">
                  <c:v>1987.958333333333</c:v>
                </c:pt>
                <c:pt idx="1374">
                  <c:v>1988.958333333333</c:v>
                </c:pt>
                <c:pt idx="1375">
                  <c:v>1989.958333333333</c:v>
                </c:pt>
                <c:pt idx="1376">
                  <c:v>1990.958333333333</c:v>
                </c:pt>
                <c:pt idx="1377">
                  <c:v>1993.958333333333</c:v>
                </c:pt>
                <c:pt idx="1378">
                  <c:v>1994.958333333333</c:v>
                </c:pt>
                <c:pt idx="1379">
                  <c:v>1995.958333333333</c:v>
                </c:pt>
                <c:pt idx="1380">
                  <c:v>1996.958333333333</c:v>
                </c:pt>
                <c:pt idx="1381">
                  <c:v>1997.958333333333</c:v>
                </c:pt>
                <c:pt idx="1382">
                  <c:v>2000.958333333333</c:v>
                </c:pt>
                <c:pt idx="1383">
                  <c:v>2001.958333333333</c:v>
                </c:pt>
                <c:pt idx="1384">
                  <c:v>2002.958333333333</c:v>
                </c:pt>
                <c:pt idx="1385">
                  <c:v>2003.958333333333</c:v>
                </c:pt>
                <c:pt idx="1386">
                  <c:v>2004.958333333333</c:v>
                </c:pt>
                <c:pt idx="1387">
                  <c:v>2008.958333333333</c:v>
                </c:pt>
                <c:pt idx="1388">
                  <c:v>2009.958333333333</c:v>
                </c:pt>
                <c:pt idx="1389">
                  <c:v>2010.958333333333</c:v>
                </c:pt>
                <c:pt idx="1390">
                  <c:v>2011.958333333333</c:v>
                </c:pt>
                <c:pt idx="1391">
                  <c:v>2014.958333333333</c:v>
                </c:pt>
                <c:pt idx="1392">
                  <c:v>2015.958333333333</c:v>
                </c:pt>
                <c:pt idx="1393">
                  <c:v>2016.958333333333</c:v>
                </c:pt>
                <c:pt idx="1394">
                  <c:v>2017.958333333333</c:v>
                </c:pt>
                <c:pt idx="1395">
                  <c:v>2018.958333333333</c:v>
                </c:pt>
                <c:pt idx="1396">
                  <c:v>2021.958333333333</c:v>
                </c:pt>
                <c:pt idx="1397">
                  <c:v>2022.958333333333</c:v>
                </c:pt>
                <c:pt idx="1398">
                  <c:v>2023.958333333333</c:v>
                </c:pt>
                <c:pt idx="1399">
                  <c:v>2024.958333333333</c:v>
                </c:pt>
                <c:pt idx="1400">
                  <c:v>2025.958333333333</c:v>
                </c:pt>
                <c:pt idx="1401">
                  <c:v>2028.958333333333</c:v>
                </c:pt>
                <c:pt idx="1402">
                  <c:v>2029.958333333333</c:v>
                </c:pt>
                <c:pt idx="1403">
                  <c:v>2030.958333333333</c:v>
                </c:pt>
                <c:pt idx="1404">
                  <c:v>2031.958333333333</c:v>
                </c:pt>
                <c:pt idx="1405">
                  <c:v>2032.958333333333</c:v>
                </c:pt>
                <c:pt idx="1406">
                  <c:v>2035.958333333333</c:v>
                </c:pt>
                <c:pt idx="1407">
                  <c:v>2036.958333333333</c:v>
                </c:pt>
                <c:pt idx="1408">
                  <c:v>2037.958333333333</c:v>
                </c:pt>
                <c:pt idx="1409">
                  <c:v>2038.958333333333</c:v>
                </c:pt>
                <c:pt idx="1410">
                  <c:v>2039.958333333333</c:v>
                </c:pt>
                <c:pt idx="1411">
                  <c:v>2042.958333333333</c:v>
                </c:pt>
                <c:pt idx="1412">
                  <c:v>2043.958333333333</c:v>
                </c:pt>
                <c:pt idx="1413">
                  <c:v>2044.958333333333</c:v>
                </c:pt>
                <c:pt idx="1414">
                  <c:v>2045.958333333333</c:v>
                </c:pt>
                <c:pt idx="1415">
                  <c:v>2046.958333333333</c:v>
                </c:pt>
                <c:pt idx="1416">
                  <c:v>2049.958333333333</c:v>
                </c:pt>
                <c:pt idx="1417">
                  <c:v>2050.958333333333</c:v>
                </c:pt>
                <c:pt idx="1418">
                  <c:v>2051.958333333333</c:v>
                </c:pt>
                <c:pt idx="1419">
                  <c:v>2052.958333333333</c:v>
                </c:pt>
                <c:pt idx="1420">
                  <c:v>2053.958333333333</c:v>
                </c:pt>
                <c:pt idx="1421">
                  <c:v>2056.958333333333</c:v>
                </c:pt>
                <c:pt idx="1422">
                  <c:v>2057.958333333333</c:v>
                </c:pt>
                <c:pt idx="1423">
                  <c:v>2058.958333333333</c:v>
                </c:pt>
                <c:pt idx="1424">
                  <c:v>2059.958333333333</c:v>
                </c:pt>
                <c:pt idx="1425">
                  <c:v>2060.958333333333</c:v>
                </c:pt>
                <c:pt idx="1426">
                  <c:v>2063.958333333333</c:v>
                </c:pt>
                <c:pt idx="1427">
                  <c:v>2064.958333333333</c:v>
                </c:pt>
                <c:pt idx="1428">
                  <c:v>2065.958333333333</c:v>
                </c:pt>
                <c:pt idx="1429">
                  <c:v>2066.958333333333</c:v>
                </c:pt>
                <c:pt idx="1430">
                  <c:v>2067.958333333333</c:v>
                </c:pt>
                <c:pt idx="1431">
                  <c:v>2071.958333333333</c:v>
                </c:pt>
                <c:pt idx="1432">
                  <c:v>2072.958333333333</c:v>
                </c:pt>
                <c:pt idx="1433">
                  <c:v>2073.958333333333</c:v>
                </c:pt>
                <c:pt idx="1434">
                  <c:v>2074.958333333333</c:v>
                </c:pt>
                <c:pt idx="1435">
                  <c:v>2077.958333333333</c:v>
                </c:pt>
                <c:pt idx="1436">
                  <c:v>2078.958333333333</c:v>
                </c:pt>
                <c:pt idx="1437">
                  <c:v>2079.958333333333</c:v>
                </c:pt>
                <c:pt idx="1438">
                  <c:v>2080.958333333333</c:v>
                </c:pt>
                <c:pt idx="1439">
                  <c:v>2081.958333333333</c:v>
                </c:pt>
                <c:pt idx="1440">
                  <c:v>2084.958333333333</c:v>
                </c:pt>
                <c:pt idx="1441">
                  <c:v>2085.958333333333</c:v>
                </c:pt>
                <c:pt idx="1442">
                  <c:v>2086.958333333333</c:v>
                </c:pt>
                <c:pt idx="1443">
                  <c:v>2087.958333333333</c:v>
                </c:pt>
                <c:pt idx="1444">
                  <c:v>2088.958333333333</c:v>
                </c:pt>
                <c:pt idx="1445">
                  <c:v>2091.958333333333</c:v>
                </c:pt>
                <c:pt idx="1446">
                  <c:v>2092.958333333333</c:v>
                </c:pt>
                <c:pt idx="1447">
                  <c:v>2093.958333333333</c:v>
                </c:pt>
                <c:pt idx="1448">
                  <c:v>2094.958333333333</c:v>
                </c:pt>
                <c:pt idx="1449">
                  <c:v>2095.958333333333</c:v>
                </c:pt>
                <c:pt idx="1450">
                  <c:v>2098.958333333333</c:v>
                </c:pt>
                <c:pt idx="1451">
                  <c:v>2099.958333333333</c:v>
                </c:pt>
                <c:pt idx="1452">
                  <c:v>2100.958333333333</c:v>
                </c:pt>
                <c:pt idx="1453">
                  <c:v>2101.958333333333</c:v>
                </c:pt>
                <c:pt idx="1454">
                  <c:v>2102.958333333333</c:v>
                </c:pt>
                <c:pt idx="1455">
                  <c:v>2105.958333333333</c:v>
                </c:pt>
                <c:pt idx="1456">
                  <c:v>2106.958333333333</c:v>
                </c:pt>
                <c:pt idx="1457">
                  <c:v>2107.958333333333</c:v>
                </c:pt>
                <c:pt idx="1458">
                  <c:v>2108.958333333333</c:v>
                </c:pt>
                <c:pt idx="1459">
                  <c:v>2109.958333333333</c:v>
                </c:pt>
                <c:pt idx="1460">
                  <c:v>2112.958333333333</c:v>
                </c:pt>
                <c:pt idx="1461">
                  <c:v>2113.958333333333</c:v>
                </c:pt>
                <c:pt idx="1462">
                  <c:v>2114.958333333333</c:v>
                </c:pt>
                <c:pt idx="1463">
                  <c:v>2115.958333333333</c:v>
                </c:pt>
                <c:pt idx="1464">
                  <c:v>2116.958333333333</c:v>
                </c:pt>
                <c:pt idx="1465">
                  <c:v>2119.958333333333</c:v>
                </c:pt>
                <c:pt idx="1466">
                  <c:v>2120.958333333333</c:v>
                </c:pt>
                <c:pt idx="1467">
                  <c:v>2121.958333333333</c:v>
                </c:pt>
                <c:pt idx="1468">
                  <c:v>2122.958333333333</c:v>
                </c:pt>
                <c:pt idx="1469">
                  <c:v>2123.958333333333</c:v>
                </c:pt>
                <c:pt idx="1470">
                  <c:v>2126.958333333333</c:v>
                </c:pt>
                <c:pt idx="1471">
                  <c:v>2127.958333333333</c:v>
                </c:pt>
                <c:pt idx="1472">
                  <c:v>2128.958333333333</c:v>
                </c:pt>
                <c:pt idx="1473">
                  <c:v>2129.958333333333</c:v>
                </c:pt>
                <c:pt idx="1474">
                  <c:v>2130.958333333333</c:v>
                </c:pt>
                <c:pt idx="1475">
                  <c:v>2134.0</c:v>
                </c:pt>
                <c:pt idx="1476">
                  <c:v>2135.0</c:v>
                </c:pt>
                <c:pt idx="1477">
                  <c:v>2136.0</c:v>
                </c:pt>
                <c:pt idx="1478">
                  <c:v>2137.0</c:v>
                </c:pt>
                <c:pt idx="1479">
                  <c:v>2138.0</c:v>
                </c:pt>
                <c:pt idx="1480">
                  <c:v>2141.0</c:v>
                </c:pt>
                <c:pt idx="1481">
                  <c:v>2142.0</c:v>
                </c:pt>
                <c:pt idx="1482">
                  <c:v>2143.0</c:v>
                </c:pt>
                <c:pt idx="1483">
                  <c:v>2144.0</c:v>
                </c:pt>
                <c:pt idx="1484">
                  <c:v>2145.0</c:v>
                </c:pt>
                <c:pt idx="1485">
                  <c:v>2148.0</c:v>
                </c:pt>
                <c:pt idx="1486">
                  <c:v>2149.0</c:v>
                </c:pt>
                <c:pt idx="1487">
                  <c:v>2150.0</c:v>
                </c:pt>
                <c:pt idx="1488">
                  <c:v>2152.0</c:v>
                </c:pt>
                <c:pt idx="1489">
                  <c:v>2155.0</c:v>
                </c:pt>
                <c:pt idx="1490">
                  <c:v>2156.0</c:v>
                </c:pt>
                <c:pt idx="1491">
                  <c:v>2157.0</c:v>
                </c:pt>
                <c:pt idx="1492">
                  <c:v>2158.0</c:v>
                </c:pt>
                <c:pt idx="1493">
                  <c:v>2159.0</c:v>
                </c:pt>
                <c:pt idx="1494">
                  <c:v>2162.0</c:v>
                </c:pt>
                <c:pt idx="1495">
                  <c:v>2163.0</c:v>
                </c:pt>
                <c:pt idx="1496">
                  <c:v>2164.0</c:v>
                </c:pt>
                <c:pt idx="1497">
                  <c:v>2165.0</c:v>
                </c:pt>
                <c:pt idx="1498">
                  <c:v>2166.0</c:v>
                </c:pt>
                <c:pt idx="1499">
                  <c:v>2169.0</c:v>
                </c:pt>
                <c:pt idx="1500">
                  <c:v>2170.0</c:v>
                </c:pt>
                <c:pt idx="1501">
                  <c:v>2171.0</c:v>
                </c:pt>
                <c:pt idx="1502">
                  <c:v>2172.0</c:v>
                </c:pt>
                <c:pt idx="1503">
                  <c:v>2173.0</c:v>
                </c:pt>
                <c:pt idx="1504">
                  <c:v>2176.0</c:v>
                </c:pt>
                <c:pt idx="1505">
                  <c:v>2177.0</c:v>
                </c:pt>
                <c:pt idx="1506">
                  <c:v>2178.0</c:v>
                </c:pt>
                <c:pt idx="1507">
                  <c:v>2179.0</c:v>
                </c:pt>
                <c:pt idx="1508">
                  <c:v>2180.0</c:v>
                </c:pt>
                <c:pt idx="1509">
                  <c:v>2184.0</c:v>
                </c:pt>
                <c:pt idx="1510">
                  <c:v>2185.0</c:v>
                </c:pt>
                <c:pt idx="1511">
                  <c:v>2186.0</c:v>
                </c:pt>
                <c:pt idx="1512">
                  <c:v>2187.0</c:v>
                </c:pt>
                <c:pt idx="1513">
                  <c:v>2191.0</c:v>
                </c:pt>
                <c:pt idx="1514">
                  <c:v>2192.0</c:v>
                </c:pt>
                <c:pt idx="1515">
                  <c:v>2193.0</c:v>
                </c:pt>
                <c:pt idx="1516">
                  <c:v>2194.0</c:v>
                </c:pt>
                <c:pt idx="1517">
                  <c:v>2197.0</c:v>
                </c:pt>
                <c:pt idx="1518">
                  <c:v>2198.0</c:v>
                </c:pt>
                <c:pt idx="1519">
                  <c:v>2199.0</c:v>
                </c:pt>
                <c:pt idx="1520">
                  <c:v>2200.0</c:v>
                </c:pt>
                <c:pt idx="1521">
                  <c:v>2201.0</c:v>
                </c:pt>
                <c:pt idx="1522">
                  <c:v>2205.0</c:v>
                </c:pt>
                <c:pt idx="1523">
                  <c:v>2206.0</c:v>
                </c:pt>
                <c:pt idx="1524">
                  <c:v>2207.0</c:v>
                </c:pt>
                <c:pt idx="1525">
                  <c:v>2208.0</c:v>
                </c:pt>
                <c:pt idx="1526">
                  <c:v>2211.0</c:v>
                </c:pt>
                <c:pt idx="1527">
                  <c:v>2212.0</c:v>
                </c:pt>
                <c:pt idx="1528">
                  <c:v>2213.0</c:v>
                </c:pt>
                <c:pt idx="1529">
                  <c:v>2214.0</c:v>
                </c:pt>
                <c:pt idx="1530">
                  <c:v>2215.0</c:v>
                </c:pt>
                <c:pt idx="1531">
                  <c:v>2218.0</c:v>
                </c:pt>
                <c:pt idx="1532">
                  <c:v>2219.0</c:v>
                </c:pt>
                <c:pt idx="1533">
                  <c:v>2220.0</c:v>
                </c:pt>
                <c:pt idx="1534">
                  <c:v>2221.0</c:v>
                </c:pt>
                <c:pt idx="1535">
                  <c:v>2222.0</c:v>
                </c:pt>
                <c:pt idx="1536">
                  <c:v>2225.0</c:v>
                </c:pt>
                <c:pt idx="1537">
                  <c:v>2226.0</c:v>
                </c:pt>
                <c:pt idx="1538">
                  <c:v>2227.0</c:v>
                </c:pt>
                <c:pt idx="1539">
                  <c:v>2228.0</c:v>
                </c:pt>
                <c:pt idx="1540">
                  <c:v>2229.0</c:v>
                </c:pt>
                <c:pt idx="1541">
                  <c:v>2232.0</c:v>
                </c:pt>
                <c:pt idx="1542">
                  <c:v>2233.0</c:v>
                </c:pt>
                <c:pt idx="1543">
                  <c:v>2234.0</c:v>
                </c:pt>
                <c:pt idx="1544">
                  <c:v>2235.0</c:v>
                </c:pt>
                <c:pt idx="1545">
                  <c:v>2236.0</c:v>
                </c:pt>
                <c:pt idx="1546">
                  <c:v>2240.0</c:v>
                </c:pt>
                <c:pt idx="1547">
                  <c:v>2241.0</c:v>
                </c:pt>
                <c:pt idx="1548">
                  <c:v>2242.0</c:v>
                </c:pt>
                <c:pt idx="1549">
                  <c:v>2243.0</c:v>
                </c:pt>
                <c:pt idx="1550">
                  <c:v>2246.0</c:v>
                </c:pt>
                <c:pt idx="1551">
                  <c:v>2247.0</c:v>
                </c:pt>
                <c:pt idx="1552">
                  <c:v>2248.0</c:v>
                </c:pt>
                <c:pt idx="1553">
                  <c:v>2249.0</c:v>
                </c:pt>
                <c:pt idx="1554">
                  <c:v>2250.0</c:v>
                </c:pt>
                <c:pt idx="1555">
                  <c:v>2253.0</c:v>
                </c:pt>
                <c:pt idx="1556">
                  <c:v>2254.0</c:v>
                </c:pt>
                <c:pt idx="1557">
                  <c:v>2255.0</c:v>
                </c:pt>
                <c:pt idx="1558">
                  <c:v>2256.0</c:v>
                </c:pt>
                <c:pt idx="1559">
                  <c:v>2257.0</c:v>
                </c:pt>
                <c:pt idx="1560">
                  <c:v>2259.958333333333</c:v>
                </c:pt>
                <c:pt idx="1561">
                  <c:v>2260.958333333333</c:v>
                </c:pt>
                <c:pt idx="1562">
                  <c:v>2261.958333333333</c:v>
                </c:pt>
                <c:pt idx="1563">
                  <c:v>2262.958333333333</c:v>
                </c:pt>
                <c:pt idx="1564">
                  <c:v>2263.958333333333</c:v>
                </c:pt>
                <c:pt idx="1565">
                  <c:v>2266.958333333333</c:v>
                </c:pt>
                <c:pt idx="1566">
                  <c:v>2267.958333333333</c:v>
                </c:pt>
                <c:pt idx="1567">
                  <c:v>2268.958333333333</c:v>
                </c:pt>
                <c:pt idx="1568">
                  <c:v>2269.958333333333</c:v>
                </c:pt>
                <c:pt idx="1569">
                  <c:v>2270.958333333333</c:v>
                </c:pt>
                <c:pt idx="1570">
                  <c:v>2273.958333333333</c:v>
                </c:pt>
                <c:pt idx="1571">
                  <c:v>2274.958333333333</c:v>
                </c:pt>
                <c:pt idx="1572">
                  <c:v>2275.958333333333</c:v>
                </c:pt>
                <c:pt idx="1573">
                  <c:v>2276.958333333333</c:v>
                </c:pt>
                <c:pt idx="1574">
                  <c:v>2277.958333333333</c:v>
                </c:pt>
                <c:pt idx="1575">
                  <c:v>2280.958333333333</c:v>
                </c:pt>
                <c:pt idx="1576">
                  <c:v>2281.958333333333</c:v>
                </c:pt>
                <c:pt idx="1577">
                  <c:v>2282.958333333333</c:v>
                </c:pt>
                <c:pt idx="1578">
                  <c:v>2283.958333333333</c:v>
                </c:pt>
                <c:pt idx="1579">
                  <c:v>2287.958333333333</c:v>
                </c:pt>
                <c:pt idx="1580">
                  <c:v>2288.958333333333</c:v>
                </c:pt>
                <c:pt idx="1581">
                  <c:v>2289.958333333333</c:v>
                </c:pt>
                <c:pt idx="1582">
                  <c:v>2290.958333333333</c:v>
                </c:pt>
                <c:pt idx="1583">
                  <c:v>2291.958333333333</c:v>
                </c:pt>
                <c:pt idx="1584">
                  <c:v>2294.958333333333</c:v>
                </c:pt>
                <c:pt idx="1585">
                  <c:v>2295.958333333333</c:v>
                </c:pt>
                <c:pt idx="1586">
                  <c:v>2296.958333333333</c:v>
                </c:pt>
                <c:pt idx="1587">
                  <c:v>2297.958333333333</c:v>
                </c:pt>
                <c:pt idx="1588">
                  <c:v>2298.958333333333</c:v>
                </c:pt>
                <c:pt idx="1589">
                  <c:v>2301.958333333333</c:v>
                </c:pt>
                <c:pt idx="1590">
                  <c:v>2302.958333333333</c:v>
                </c:pt>
                <c:pt idx="1591">
                  <c:v>2303.958333333333</c:v>
                </c:pt>
                <c:pt idx="1592">
                  <c:v>2304.958333333333</c:v>
                </c:pt>
                <c:pt idx="1593">
                  <c:v>2305.958333333333</c:v>
                </c:pt>
                <c:pt idx="1594">
                  <c:v>2308.958333333333</c:v>
                </c:pt>
                <c:pt idx="1595">
                  <c:v>2309.958333333333</c:v>
                </c:pt>
                <c:pt idx="1596">
                  <c:v>2310.958333333333</c:v>
                </c:pt>
                <c:pt idx="1597">
                  <c:v>2311.958333333333</c:v>
                </c:pt>
                <c:pt idx="1598">
                  <c:v>2312.958333333333</c:v>
                </c:pt>
                <c:pt idx="1599">
                  <c:v>2315.958333333333</c:v>
                </c:pt>
                <c:pt idx="1600">
                  <c:v>2316.958333333333</c:v>
                </c:pt>
                <c:pt idx="1601">
                  <c:v>2317.958333333333</c:v>
                </c:pt>
                <c:pt idx="1602">
                  <c:v>2318.958333333333</c:v>
                </c:pt>
                <c:pt idx="1603">
                  <c:v>2319.958333333333</c:v>
                </c:pt>
                <c:pt idx="1604">
                  <c:v>2322.958333333333</c:v>
                </c:pt>
                <c:pt idx="1605">
                  <c:v>2323.958333333333</c:v>
                </c:pt>
                <c:pt idx="1606">
                  <c:v>2324.958333333333</c:v>
                </c:pt>
                <c:pt idx="1607">
                  <c:v>2325.958333333333</c:v>
                </c:pt>
                <c:pt idx="1608">
                  <c:v>2326.958333333333</c:v>
                </c:pt>
                <c:pt idx="1609">
                  <c:v>2329.958333333333</c:v>
                </c:pt>
                <c:pt idx="1610">
                  <c:v>2330.958333333333</c:v>
                </c:pt>
                <c:pt idx="1611">
                  <c:v>2331.958333333333</c:v>
                </c:pt>
                <c:pt idx="1612">
                  <c:v>2332.958333333333</c:v>
                </c:pt>
                <c:pt idx="1613">
                  <c:v>2333.958333333333</c:v>
                </c:pt>
                <c:pt idx="1614">
                  <c:v>2337.958333333333</c:v>
                </c:pt>
                <c:pt idx="1615">
                  <c:v>2338.958333333333</c:v>
                </c:pt>
                <c:pt idx="1616">
                  <c:v>2339.958333333333</c:v>
                </c:pt>
                <c:pt idx="1617">
                  <c:v>2340.958333333333</c:v>
                </c:pt>
                <c:pt idx="1618">
                  <c:v>2343.958333333333</c:v>
                </c:pt>
                <c:pt idx="1619">
                  <c:v>2344.958333333333</c:v>
                </c:pt>
                <c:pt idx="1620">
                  <c:v>2345.958333333333</c:v>
                </c:pt>
                <c:pt idx="1621">
                  <c:v>2346.958333333333</c:v>
                </c:pt>
                <c:pt idx="1622">
                  <c:v>2347.958333333333</c:v>
                </c:pt>
                <c:pt idx="1623">
                  <c:v>2350.958333333333</c:v>
                </c:pt>
                <c:pt idx="1624">
                  <c:v>2351.958333333333</c:v>
                </c:pt>
                <c:pt idx="1625">
                  <c:v>2352.958333333333</c:v>
                </c:pt>
                <c:pt idx="1626">
                  <c:v>2353.958333333333</c:v>
                </c:pt>
                <c:pt idx="1627">
                  <c:v>2354.958333333333</c:v>
                </c:pt>
                <c:pt idx="1628">
                  <c:v>2357.958333333333</c:v>
                </c:pt>
                <c:pt idx="1629">
                  <c:v>2358.958333333333</c:v>
                </c:pt>
                <c:pt idx="1630">
                  <c:v>2359.958333333333</c:v>
                </c:pt>
                <c:pt idx="1631">
                  <c:v>2360.958333333333</c:v>
                </c:pt>
                <c:pt idx="1632">
                  <c:v>2361.958333333333</c:v>
                </c:pt>
                <c:pt idx="1633">
                  <c:v>2364.958333333333</c:v>
                </c:pt>
                <c:pt idx="1634">
                  <c:v>2365.958333333333</c:v>
                </c:pt>
                <c:pt idx="1635">
                  <c:v>2366.958333333333</c:v>
                </c:pt>
                <c:pt idx="1636">
                  <c:v>2367.958333333333</c:v>
                </c:pt>
                <c:pt idx="1637">
                  <c:v>2368.958333333333</c:v>
                </c:pt>
                <c:pt idx="1638">
                  <c:v>2371.958333333333</c:v>
                </c:pt>
                <c:pt idx="1639">
                  <c:v>2372.958333333333</c:v>
                </c:pt>
                <c:pt idx="1640">
                  <c:v>2374.958333333333</c:v>
                </c:pt>
                <c:pt idx="1641">
                  <c:v>2375.958333333333</c:v>
                </c:pt>
                <c:pt idx="1642">
                  <c:v>2378.958333333333</c:v>
                </c:pt>
                <c:pt idx="1643">
                  <c:v>2379.958333333333</c:v>
                </c:pt>
                <c:pt idx="1644">
                  <c:v>2380.958333333333</c:v>
                </c:pt>
                <c:pt idx="1645">
                  <c:v>2381.958333333333</c:v>
                </c:pt>
                <c:pt idx="1646">
                  <c:v>2382.958333333333</c:v>
                </c:pt>
                <c:pt idx="1647">
                  <c:v>2385.958333333333</c:v>
                </c:pt>
                <c:pt idx="1648">
                  <c:v>2386.958333333333</c:v>
                </c:pt>
                <c:pt idx="1649">
                  <c:v>2387.958333333333</c:v>
                </c:pt>
                <c:pt idx="1650">
                  <c:v>2388.958333333333</c:v>
                </c:pt>
                <c:pt idx="1651">
                  <c:v>2389.958333333333</c:v>
                </c:pt>
                <c:pt idx="1652">
                  <c:v>2392.958333333333</c:v>
                </c:pt>
                <c:pt idx="1653">
                  <c:v>2393.958333333333</c:v>
                </c:pt>
                <c:pt idx="1654">
                  <c:v>2394.958333333333</c:v>
                </c:pt>
                <c:pt idx="1655">
                  <c:v>2395.958333333333</c:v>
                </c:pt>
                <c:pt idx="1656">
                  <c:v>2396.958333333333</c:v>
                </c:pt>
                <c:pt idx="1657">
                  <c:v>2399.958333333333</c:v>
                </c:pt>
                <c:pt idx="1658">
                  <c:v>2400.958333333333</c:v>
                </c:pt>
                <c:pt idx="1659">
                  <c:v>2401.958333333333</c:v>
                </c:pt>
                <c:pt idx="1660">
                  <c:v>2402.958333333333</c:v>
                </c:pt>
                <c:pt idx="1661">
                  <c:v>2403.958333333333</c:v>
                </c:pt>
                <c:pt idx="1662">
                  <c:v>2406.958333333333</c:v>
                </c:pt>
                <c:pt idx="1663">
                  <c:v>2407.958333333333</c:v>
                </c:pt>
                <c:pt idx="1664">
                  <c:v>2408.958333333333</c:v>
                </c:pt>
                <c:pt idx="1665">
                  <c:v>2409.958333333333</c:v>
                </c:pt>
                <c:pt idx="1666">
                  <c:v>2410.958333333333</c:v>
                </c:pt>
                <c:pt idx="1667">
                  <c:v>2413.958333333333</c:v>
                </c:pt>
                <c:pt idx="1668">
                  <c:v>2414.958333333333</c:v>
                </c:pt>
                <c:pt idx="1669">
                  <c:v>2415.958333333333</c:v>
                </c:pt>
                <c:pt idx="1670">
                  <c:v>2416.958333333333</c:v>
                </c:pt>
                <c:pt idx="1671">
                  <c:v>2417.958333333333</c:v>
                </c:pt>
                <c:pt idx="1672">
                  <c:v>2420.958333333333</c:v>
                </c:pt>
                <c:pt idx="1673">
                  <c:v>2421.958333333333</c:v>
                </c:pt>
                <c:pt idx="1674">
                  <c:v>2422.958333333333</c:v>
                </c:pt>
                <c:pt idx="1675">
                  <c:v>2423.958333333333</c:v>
                </c:pt>
                <c:pt idx="1676">
                  <c:v>2424.958333333333</c:v>
                </c:pt>
                <c:pt idx="1677">
                  <c:v>2427.958333333333</c:v>
                </c:pt>
                <c:pt idx="1678">
                  <c:v>2428.958333333333</c:v>
                </c:pt>
                <c:pt idx="1679">
                  <c:v>2429.958333333333</c:v>
                </c:pt>
                <c:pt idx="1680">
                  <c:v>2430.958333333333</c:v>
                </c:pt>
                <c:pt idx="1681">
                  <c:v>2431.958333333333</c:v>
                </c:pt>
                <c:pt idx="1682">
                  <c:v>2435.958333333333</c:v>
                </c:pt>
                <c:pt idx="1683">
                  <c:v>2436.958333333333</c:v>
                </c:pt>
                <c:pt idx="1684">
                  <c:v>2437.958333333333</c:v>
                </c:pt>
                <c:pt idx="1685">
                  <c:v>2438.958333333333</c:v>
                </c:pt>
                <c:pt idx="1686">
                  <c:v>2441.958333333333</c:v>
                </c:pt>
                <c:pt idx="1687">
                  <c:v>2442.958333333333</c:v>
                </c:pt>
                <c:pt idx="1688">
                  <c:v>2443.958333333333</c:v>
                </c:pt>
                <c:pt idx="1689">
                  <c:v>2444.958333333333</c:v>
                </c:pt>
                <c:pt idx="1690">
                  <c:v>2445.958333333333</c:v>
                </c:pt>
                <c:pt idx="1691">
                  <c:v>2448.958333333333</c:v>
                </c:pt>
                <c:pt idx="1692">
                  <c:v>2449.958333333333</c:v>
                </c:pt>
                <c:pt idx="1693">
                  <c:v>2450.958333333333</c:v>
                </c:pt>
                <c:pt idx="1694">
                  <c:v>2451.958333333333</c:v>
                </c:pt>
                <c:pt idx="1695">
                  <c:v>2452.958333333333</c:v>
                </c:pt>
                <c:pt idx="1696">
                  <c:v>2455.958333333333</c:v>
                </c:pt>
                <c:pt idx="1697">
                  <c:v>2456.958333333333</c:v>
                </c:pt>
                <c:pt idx="1698">
                  <c:v>2457.958333333333</c:v>
                </c:pt>
                <c:pt idx="1699">
                  <c:v>2458.958333333333</c:v>
                </c:pt>
                <c:pt idx="1700">
                  <c:v>2459.958333333333</c:v>
                </c:pt>
                <c:pt idx="1701">
                  <c:v>2462.958333333333</c:v>
                </c:pt>
                <c:pt idx="1702">
                  <c:v>2463.958333333333</c:v>
                </c:pt>
                <c:pt idx="1703">
                  <c:v>2464.958333333333</c:v>
                </c:pt>
                <c:pt idx="1704">
                  <c:v>2465.958333333333</c:v>
                </c:pt>
                <c:pt idx="1705">
                  <c:v>2466.958333333333</c:v>
                </c:pt>
                <c:pt idx="1706">
                  <c:v>2469.958333333333</c:v>
                </c:pt>
                <c:pt idx="1707">
                  <c:v>2470.958333333333</c:v>
                </c:pt>
                <c:pt idx="1708">
                  <c:v>2471.958333333333</c:v>
                </c:pt>
                <c:pt idx="1709">
                  <c:v>2472.958333333333</c:v>
                </c:pt>
                <c:pt idx="1710">
                  <c:v>2473.958333333333</c:v>
                </c:pt>
                <c:pt idx="1711">
                  <c:v>2476.958333333333</c:v>
                </c:pt>
                <c:pt idx="1712">
                  <c:v>2477.958333333333</c:v>
                </c:pt>
                <c:pt idx="1713">
                  <c:v>2478.958333333333</c:v>
                </c:pt>
                <c:pt idx="1714">
                  <c:v>2479.958333333333</c:v>
                </c:pt>
                <c:pt idx="1715">
                  <c:v>2480.958333333333</c:v>
                </c:pt>
                <c:pt idx="1716">
                  <c:v>2483.958333333333</c:v>
                </c:pt>
                <c:pt idx="1717">
                  <c:v>2484.958333333333</c:v>
                </c:pt>
                <c:pt idx="1718">
                  <c:v>2485.958333333333</c:v>
                </c:pt>
                <c:pt idx="1719">
                  <c:v>2486.958333333333</c:v>
                </c:pt>
                <c:pt idx="1720">
                  <c:v>2487.958333333333</c:v>
                </c:pt>
                <c:pt idx="1721">
                  <c:v>2492.958333333333</c:v>
                </c:pt>
                <c:pt idx="1722">
                  <c:v>2493.958333333333</c:v>
                </c:pt>
                <c:pt idx="1723">
                  <c:v>2494.958333333333</c:v>
                </c:pt>
                <c:pt idx="1724">
                  <c:v>2498.0</c:v>
                </c:pt>
                <c:pt idx="1725">
                  <c:v>2499.0</c:v>
                </c:pt>
                <c:pt idx="1726">
                  <c:v>2500.0</c:v>
                </c:pt>
                <c:pt idx="1727">
                  <c:v>2501.0</c:v>
                </c:pt>
                <c:pt idx="1728">
                  <c:v>2502.0</c:v>
                </c:pt>
                <c:pt idx="1729">
                  <c:v>2505.0</c:v>
                </c:pt>
                <c:pt idx="1730">
                  <c:v>2506.0</c:v>
                </c:pt>
                <c:pt idx="1731">
                  <c:v>2507.0</c:v>
                </c:pt>
                <c:pt idx="1732">
                  <c:v>2508.0</c:v>
                </c:pt>
                <c:pt idx="1733">
                  <c:v>2509.0</c:v>
                </c:pt>
                <c:pt idx="1734">
                  <c:v>2512.0</c:v>
                </c:pt>
                <c:pt idx="1735">
                  <c:v>2513.0</c:v>
                </c:pt>
                <c:pt idx="1736">
                  <c:v>2514.0</c:v>
                </c:pt>
                <c:pt idx="1737">
                  <c:v>2516.0</c:v>
                </c:pt>
                <c:pt idx="1738">
                  <c:v>2519.0</c:v>
                </c:pt>
                <c:pt idx="1739">
                  <c:v>2520.0</c:v>
                </c:pt>
                <c:pt idx="1740">
                  <c:v>2521.0</c:v>
                </c:pt>
                <c:pt idx="1741">
                  <c:v>2522.0</c:v>
                </c:pt>
                <c:pt idx="1742">
                  <c:v>2523.0</c:v>
                </c:pt>
                <c:pt idx="1743">
                  <c:v>2526.0</c:v>
                </c:pt>
                <c:pt idx="1744">
                  <c:v>2527.0</c:v>
                </c:pt>
                <c:pt idx="1745">
                  <c:v>2528.0</c:v>
                </c:pt>
                <c:pt idx="1746">
                  <c:v>2529.0</c:v>
                </c:pt>
                <c:pt idx="1747">
                  <c:v>2530.0</c:v>
                </c:pt>
                <c:pt idx="1748">
                  <c:v>2533.0</c:v>
                </c:pt>
                <c:pt idx="1749">
                  <c:v>2534.0</c:v>
                </c:pt>
                <c:pt idx="1750">
                  <c:v>2535.0</c:v>
                </c:pt>
                <c:pt idx="1751">
                  <c:v>2536.0</c:v>
                </c:pt>
                <c:pt idx="1752">
                  <c:v>2537.0</c:v>
                </c:pt>
                <c:pt idx="1753">
                  <c:v>2540.0</c:v>
                </c:pt>
                <c:pt idx="1754">
                  <c:v>2541.0</c:v>
                </c:pt>
                <c:pt idx="1755">
                  <c:v>2542.0</c:v>
                </c:pt>
                <c:pt idx="1756">
                  <c:v>2543.0</c:v>
                </c:pt>
                <c:pt idx="1757">
                  <c:v>2544.0</c:v>
                </c:pt>
                <c:pt idx="1758">
                  <c:v>2547.0</c:v>
                </c:pt>
                <c:pt idx="1759">
                  <c:v>2549.0</c:v>
                </c:pt>
                <c:pt idx="1760">
                  <c:v>2550.0</c:v>
                </c:pt>
                <c:pt idx="1761">
                  <c:v>2551.0</c:v>
                </c:pt>
                <c:pt idx="1762">
                  <c:v>2554.0</c:v>
                </c:pt>
                <c:pt idx="1763">
                  <c:v>2556.0</c:v>
                </c:pt>
                <c:pt idx="1764">
                  <c:v>2557.0</c:v>
                </c:pt>
                <c:pt idx="1765">
                  <c:v>2558.0</c:v>
                </c:pt>
                <c:pt idx="1766">
                  <c:v>2561.0</c:v>
                </c:pt>
                <c:pt idx="1767">
                  <c:v>2562.0</c:v>
                </c:pt>
                <c:pt idx="1768">
                  <c:v>2563.0</c:v>
                </c:pt>
                <c:pt idx="1769">
                  <c:v>2564.0</c:v>
                </c:pt>
                <c:pt idx="1770">
                  <c:v>2565.0</c:v>
                </c:pt>
                <c:pt idx="1771">
                  <c:v>2568.0</c:v>
                </c:pt>
                <c:pt idx="1772">
                  <c:v>2569.0</c:v>
                </c:pt>
                <c:pt idx="1773">
                  <c:v>2570.0</c:v>
                </c:pt>
                <c:pt idx="1774">
                  <c:v>2571.0</c:v>
                </c:pt>
                <c:pt idx="1775">
                  <c:v>2572.0</c:v>
                </c:pt>
                <c:pt idx="1776">
                  <c:v>2576.0</c:v>
                </c:pt>
                <c:pt idx="1777">
                  <c:v>2577.0</c:v>
                </c:pt>
                <c:pt idx="1778">
                  <c:v>2578.0</c:v>
                </c:pt>
                <c:pt idx="1779">
                  <c:v>2579.0</c:v>
                </c:pt>
                <c:pt idx="1780">
                  <c:v>2582.0</c:v>
                </c:pt>
                <c:pt idx="1781">
                  <c:v>2583.0</c:v>
                </c:pt>
                <c:pt idx="1782">
                  <c:v>2584.0</c:v>
                </c:pt>
                <c:pt idx="1783">
                  <c:v>2585.0</c:v>
                </c:pt>
                <c:pt idx="1784">
                  <c:v>2586.0</c:v>
                </c:pt>
                <c:pt idx="1785">
                  <c:v>2589.0</c:v>
                </c:pt>
                <c:pt idx="1786">
                  <c:v>2590.0</c:v>
                </c:pt>
                <c:pt idx="1787">
                  <c:v>2591.0</c:v>
                </c:pt>
                <c:pt idx="1788">
                  <c:v>2592.0</c:v>
                </c:pt>
                <c:pt idx="1789">
                  <c:v>2593.0</c:v>
                </c:pt>
                <c:pt idx="1790">
                  <c:v>2596.0</c:v>
                </c:pt>
                <c:pt idx="1791">
                  <c:v>2597.0</c:v>
                </c:pt>
                <c:pt idx="1792">
                  <c:v>2598.0</c:v>
                </c:pt>
                <c:pt idx="1793">
                  <c:v>2599.0</c:v>
                </c:pt>
                <c:pt idx="1794">
                  <c:v>2600.0</c:v>
                </c:pt>
                <c:pt idx="1795">
                  <c:v>2604.0</c:v>
                </c:pt>
                <c:pt idx="1796">
                  <c:v>2605.0</c:v>
                </c:pt>
                <c:pt idx="1797">
                  <c:v>2606.0</c:v>
                </c:pt>
                <c:pt idx="1798">
                  <c:v>2607.0</c:v>
                </c:pt>
                <c:pt idx="1799">
                  <c:v>2610.0</c:v>
                </c:pt>
                <c:pt idx="1800">
                  <c:v>2611.0</c:v>
                </c:pt>
                <c:pt idx="1801">
                  <c:v>2612.0</c:v>
                </c:pt>
                <c:pt idx="1802">
                  <c:v>2613.0</c:v>
                </c:pt>
                <c:pt idx="1803">
                  <c:v>2614.0</c:v>
                </c:pt>
                <c:pt idx="1804">
                  <c:v>2617.0</c:v>
                </c:pt>
                <c:pt idx="1805">
                  <c:v>2618.0</c:v>
                </c:pt>
                <c:pt idx="1806">
                  <c:v>2619.0</c:v>
                </c:pt>
                <c:pt idx="1807">
                  <c:v>2620.0</c:v>
                </c:pt>
                <c:pt idx="1808">
                  <c:v>2621.0</c:v>
                </c:pt>
                <c:pt idx="1809">
                  <c:v>2623.958333333333</c:v>
                </c:pt>
                <c:pt idx="1810">
                  <c:v>2624.958333333333</c:v>
                </c:pt>
                <c:pt idx="1811">
                  <c:v>2625.958333333333</c:v>
                </c:pt>
                <c:pt idx="1812">
                  <c:v>2626.958333333333</c:v>
                </c:pt>
                <c:pt idx="1813">
                  <c:v>2627.958333333333</c:v>
                </c:pt>
                <c:pt idx="1814">
                  <c:v>2630.958333333333</c:v>
                </c:pt>
                <c:pt idx="1815">
                  <c:v>2631.958333333333</c:v>
                </c:pt>
                <c:pt idx="1816">
                  <c:v>2632.958333333333</c:v>
                </c:pt>
                <c:pt idx="1817">
                  <c:v>2633.958333333333</c:v>
                </c:pt>
                <c:pt idx="1818">
                  <c:v>2634.958333333333</c:v>
                </c:pt>
                <c:pt idx="1819">
                  <c:v>2637.958333333333</c:v>
                </c:pt>
                <c:pt idx="1820">
                  <c:v>2638.958333333333</c:v>
                </c:pt>
                <c:pt idx="1821">
                  <c:v>2639.958333333333</c:v>
                </c:pt>
                <c:pt idx="1822">
                  <c:v>2640.958333333333</c:v>
                </c:pt>
                <c:pt idx="1823">
                  <c:v>2644.958333333333</c:v>
                </c:pt>
                <c:pt idx="1824">
                  <c:v>2645.958333333333</c:v>
                </c:pt>
                <c:pt idx="1825">
                  <c:v>2646.958333333333</c:v>
                </c:pt>
                <c:pt idx="1826">
                  <c:v>2647.958333333333</c:v>
                </c:pt>
                <c:pt idx="1827">
                  <c:v>2648.958333333333</c:v>
                </c:pt>
                <c:pt idx="1828">
                  <c:v>2651.958333333333</c:v>
                </c:pt>
                <c:pt idx="1829">
                  <c:v>2652.958333333333</c:v>
                </c:pt>
                <c:pt idx="1830">
                  <c:v>2653.958333333333</c:v>
                </c:pt>
                <c:pt idx="1831">
                  <c:v>2654.958333333333</c:v>
                </c:pt>
                <c:pt idx="1832">
                  <c:v>2655.958333333333</c:v>
                </c:pt>
                <c:pt idx="1833">
                  <c:v>2658.958333333333</c:v>
                </c:pt>
                <c:pt idx="1834">
                  <c:v>2659.958333333333</c:v>
                </c:pt>
                <c:pt idx="1835">
                  <c:v>2660.958333333333</c:v>
                </c:pt>
                <c:pt idx="1836">
                  <c:v>2661.958333333333</c:v>
                </c:pt>
                <c:pt idx="1837">
                  <c:v>2662.958333333333</c:v>
                </c:pt>
                <c:pt idx="1838">
                  <c:v>2665.958333333333</c:v>
                </c:pt>
                <c:pt idx="1839">
                  <c:v>2666.958333333333</c:v>
                </c:pt>
                <c:pt idx="1840">
                  <c:v>2667.958333333333</c:v>
                </c:pt>
                <c:pt idx="1841">
                  <c:v>2668.958333333333</c:v>
                </c:pt>
                <c:pt idx="1842">
                  <c:v>2669.958333333333</c:v>
                </c:pt>
                <c:pt idx="1843">
                  <c:v>2672.958333333333</c:v>
                </c:pt>
                <c:pt idx="1844">
                  <c:v>2673.958333333333</c:v>
                </c:pt>
                <c:pt idx="1845">
                  <c:v>2674.958333333333</c:v>
                </c:pt>
                <c:pt idx="1846">
                  <c:v>2675.958333333333</c:v>
                </c:pt>
                <c:pt idx="1847">
                  <c:v>2676.958333333333</c:v>
                </c:pt>
                <c:pt idx="1848">
                  <c:v>2679.958333333333</c:v>
                </c:pt>
                <c:pt idx="1849">
                  <c:v>2680.958333333333</c:v>
                </c:pt>
                <c:pt idx="1850">
                  <c:v>2681.958333333333</c:v>
                </c:pt>
                <c:pt idx="1851">
                  <c:v>2682.958333333333</c:v>
                </c:pt>
                <c:pt idx="1852">
                  <c:v>2683.958333333333</c:v>
                </c:pt>
                <c:pt idx="1853">
                  <c:v>2686.958333333333</c:v>
                </c:pt>
                <c:pt idx="1854">
                  <c:v>2687.958333333333</c:v>
                </c:pt>
                <c:pt idx="1855">
                  <c:v>2688.958333333333</c:v>
                </c:pt>
                <c:pt idx="1856">
                  <c:v>2689.958333333333</c:v>
                </c:pt>
                <c:pt idx="1857">
                  <c:v>2690.958333333333</c:v>
                </c:pt>
                <c:pt idx="1858">
                  <c:v>2693.958333333333</c:v>
                </c:pt>
                <c:pt idx="1859">
                  <c:v>2694.958333333333</c:v>
                </c:pt>
                <c:pt idx="1860">
                  <c:v>2695.958333333333</c:v>
                </c:pt>
                <c:pt idx="1861">
                  <c:v>2696.958333333333</c:v>
                </c:pt>
                <c:pt idx="1862">
                  <c:v>2697.958333333333</c:v>
                </c:pt>
                <c:pt idx="1863">
                  <c:v>2701.958333333333</c:v>
                </c:pt>
                <c:pt idx="1864">
                  <c:v>2702.958333333333</c:v>
                </c:pt>
                <c:pt idx="1865">
                  <c:v>2703.958333333333</c:v>
                </c:pt>
                <c:pt idx="1866">
                  <c:v>2704.958333333333</c:v>
                </c:pt>
                <c:pt idx="1867">
                  <c:v>2707.958333333333</c:v>
                </c:pt>
                <c:pt idx="1868">
                  <c:v>2708.958333333333</c:v>
                </c:pt>
                <c:pt idx="1869">
                  <c:v>2709.958333333333</c:v>
                </c:pt>
                <c:pt idx="1870">
                  <c:v>2710.958333333333</c:v>
                </c:pt>
                <c:pt idx="1871">
                  <c:v>2711.958333333333</c:v>
                </c:pt>
                <c:pt idx="1872">
                  <c:v>2714.958333333333</c:v>
                </c:pt>
                <c:pt idx="1873">
                  <c:v>2715.958333333333</c:v>
                </c:pt>
                <c:pt idx="1874">
                  <c:v>2716.958333333333</c:v>
                </c:pt>
                <c:pt idx="1875">
                  <c:v>2717.958333333333</c:v>
                </c:pt>
                <c:pt idx="1876">
                  <c:v>2718.958333333333</c:v>
                </c:pt>
                <c:pt idx="1877">
                  <c:v>2721.958333333333</c:v>
                </c:pt>
                <c:pt idx="1878">
                  <c:v>2722.958333333333</c:v>
                </c:pt>
                <c:pt idx="1879">
                  <c:v>2723.958333333333</c:v>
                </c:pt>
                <c:pt idx="1880">
                  <c:v>2724.958333333333</c:v>
                </c:pt>
                <c:pt idx="1881">
                  <c:v>2725.958333333333</c:v>
                </c:pt>
                <c:pt idx="1882">
                  <c:v>2728.958333333333</c:v>
                </c:pt>
                <c:pt idx="1883">
                  <c:v>2729.958333333333</c:v>
                </c:pt>
                <c:pt idx="1884">
                  <c:v>2730.958333333333</c:v>
                </c:pt>
                <c:pt idx="1885">
                  <c:v>2731.958333333333</c:v>
                </c:pt>
                <c:pt idx="1886">
                  <c:v>2732.958333333333</c:v>
                </c:pt>
                <c:pt idx="1887">
                  <c:v>2735.958333333333</c:v>
                </c:pt>
                <c:pt idx="1888">
                  <c:v>2736.958333333333</c:v>
                </c:pt>
                <c:pt idx="1889">
                  <c:v>2737.958333333333</c:v>
                </c:pt>
                <c:pt idx="1890">
                  <c:v>2739.958333333333</c:v>
                </c:pt>
                <c:pt idx="1891">
                  <c:v>2742.958333333333</c:v>
                </c:pt>
                <c:pt idx="1892">
                  <c:v>2743.958333333333</c:v>
                </c:pt>
                <c:pt idx="1893">
                  <c:v>2744.958333333333</c:v>
                </c:pt>
                <c:pt idx="1894">
                  <c:v>2745.958333333333</c:v>
                </c:pt>
                <c:pt idx="1895">
                  <c:v>2746.958333333333</c:v>
                </c:pt>
                <c:pt idx="1896">
                  <c:v>2749.958333333333</c:v>
                </c:pt>
                <c:pt idx="1897">
                  <c:v>2750.958333333333</c:v>
                </c:pt>
                <c:pt idx="1898">
                  <c:v>2751.958333333333</c:v>
                </c:pt>
                <c:pt idx="1899">
                  <c:v>2752.958333333333</c:v>
                </c:pt>
                <c:pt idx="1900">
                  <c:v>2753.958333333333</c:v>
                </c:pt>
                <c:pt idx="1901">
                  <c:v>2756.958333333333</c:v>
                </c:pt>
                <c:pt idx="1902">
                  <c:v>2757.958333333333</c:v>
                </c:pt>
                <c:pt idx="1903">
                  <c:v>2758.958333333333</c:v>
                </c:pt>
                <c:pt idx="1904">
                  <c:v>2759.958333333333</c:v>
                </c:pt>
                <c:pt idx="1905">
                  <c:v>2760.958333333333</c:v>
                </c:pt>
                <c:pt idx="1906">
                  <c:v>2763.958333333333</c:v>
                </c:pt>
                <c:pt idx="1907">
                  <c:v>2764.958333333333</c:v>
                </c:pt>
                <c:pt idx="1908">
                  <c:v>2765.958333333333</c:v>
                </c:pt>
                <c:pt idx="1909">
                  <c:v>2766.958333333333</c:v>
                </c:pt>
                <c:pt idx="1910">
                  <c:v>2767.958333333333</c:v>
                </c:pt>
                <c:pt idx="1911">
                  <c:v>2770.958333333333</c:v>
                </c:pt>
                <c:pt idx="1912">
                  <c:v>2771.958333333333</c:v>
                </c:pt>
                <c:pt idx="1913">
                  <c:v>2772.958333333333</c:v>
                </c:pt>
                <c:pt idx="1914">
                  <c:v>2773.958333333333</c:v>
                </c:pt>
                <c:pt idx="1915">
                  <c:v>2774.958333333333</c:v>
                </c:pt>
                <c:pt idx="1916">
                  <c:v>2777.958333333333</c:v>
                </c:pt>
                <c:pt idx="1917">
                  <c:v>2778.958333333333</c:v>
                </c:pt>
                <c:pt idx="1918">
                  <c:v>2779.958333333333</c:v>
                </c:pt>
                <c:pt idx="1919">
                  <c:v>2780.958333333333</c:v>
                </c:pt>
                <c:pt idx="1920">
                  <c:v>2781.958333333333</c:v>
                </c:pt>
                <c:pt idx="1921">
                  <c:v>2784.958333333333</c:v>
                </c:pt>
                <c:pt idx="1922">
                  <c:v>2785.958333333333</c:v>
                </c:pt>
                <c:pt idx="1923">
                  <c:v>2786.958333333333</c:v>
                </c:pt>
                <c:pt idx="1924">
                  <c:v>2787.958333333333</c:v>
                </c:pt>
                <c:pt idx="1925">
                  <c:v>2788.958333333333</c:v>
                </c:pt>
                <c:pt idx="1926">
                  <c:v>2791.958333333333</c:v>
                </c:pt>
                <c:pt idx="1927">
                  <c:v>2792.958333333333</c:v>
                </c:pt>
                <c:pt idx="1928">
                  <c:v>2793.958333333333</c:v>
                </c:pt>
                <c:pt idx="1929">
                  <c:v>2794.958333333333</c:v>
                </c:pt>
                <c:pt idx="1930">
                  <c:v>2795.958333333333</c:v>
                </c:pt>
                <c:pt idx="1931">
                  <c:v>2799.958333333333</c:v>
                </c:pt>
                <c:pt idx="1932">
                  <c:v>2800.958333333333</c:v>
                </c:pt>
                <c:pt idx="1933">
                  <c:v>2801.958333333333</c:v>
                </c:pt>
                <c:pt idx="1934">
                  <c:v>2802.958333333333</c:v>
                </c:pt>
                <c:pt idx="1935">
                  <c:v>2805.958333333333</c:v>
                </c:pt>
                <c:pt idx="1936">
                  <c:v>2806.958333333333</c:v>
                </c:pt>
                <c:pt idx="1937">
                  <c:v>2807.958333333333</c:v>
                </c:pt>
                <c:pt idx="1938">
                  <c:v>2808.958333333333</c:v>
                </c:pt>
                <c:pt idx="1939">
                  <c:v>2809.958333333333</c:v>
                </c:pt>
                <c:pt idx="1940">
                  <c:v>2812.958333333333</c:v>
                </c:pt>
                <c:pt idx="1941">
                  <c:v>2813.958333333333</c:v>
                </c:pt>
                <c:pt idx="1942">
                  <c:v>2814.958333333333</c:v>
                </c:pt>
                <c:pt idx="1943">
                  <c:v>2815.958333333333</c:v>
                </c:pt>
                <c:pt idx="1944">
                  <c:v>2816.958333333333</c:v>
                </c:pt>
                <c:pt idx="1945">
                  <c:v>2819.958333333333</c:v>
                </c:pt>
                <c:pt idx="1946">
                  <c:v>2820.958333333333</c:v>
                </c:pt>
                <c:pt idx="1947">
                  <c:v>2821.958333333333</c:v>
                </c:pt>
                <c:pt idx="1948">
                  <c:v>2822.958333333333</c:v>
                </c:pt>
                <c:pt idx="1949">
                  <c:v>2823.958333333333</c:v>
                </c:pt>
                <c:pt idx="1950">
                  <c:v>2826.958333333333</c:v>
                </c:pt>
                <c:pt idx="1951">
                  <c:v>2827.958333333333</c:v>
                </c:pt>
                <c:pt idx="1952">
                  <c:v>2828.958333333333</c:v>
                </c:pt>
                <c:pt idx="1953">
                  <c:v>2829.958333333333</c:v>
                </c:pt>
                <c:pt idx="1954">
                  <c:v>2830.958333333333</c:v>
                </c:pt>
                <c:pt idx="1955">
                  <c:v>2833.958333333333</c:v>
                </c:pt>
                <c:pt idx="1956">
                  <c:v>2834.958333333333</c:v>
                </c:pt>
                <c:pt idx="1957">
                  <c:v>2835.958333333333</c:v>
                </c:pt>
                <c:pt idx="1958">
                  <c:v>2836.958333333333</c:v>
                </c:pt>
                <c:pt idx="1959">
                  <c:v>2837.958333333333</c:v>
                </c:pt>
                <c:pt idx="1960">
                  <c:v>2840.958333333333</c:v>
                </c:pt>
                <c:pt idx="1961">
                  <c:v>2841.958333333333</c:v>
                </c:pt>
                <c:pt idx="1962">
                  <c:v>2842.958333333333</c:v>
                </c:pt>
                <c:pt idx="1963">
                  <c:v>2843.958333333333</c:v>
                </c:pt>
                <c:pt idx="1964">
                  <c:v>2844.958333333333</c:v>
                </c:pt>
                <c:pt idx="1965">
                  <c:v>2847.958333333333</c:v>
                </c:pt>
                <c:pt idx="1966">
                  <c:v>2848.958333333333</c:v>
                </c:pt>
                <c:pt idx="1967">
                  <c:v>2849.958333333333</c:v>
                </c:pt>
                <c:pt idx="1968">
                  <c:v>2850.958333333333</c:v>
                </c:pt>
                <c:pt idx="1969">
                  <c:v>2851.958333333333</c:v>
                </c:pt>
                <c:pt idx="1970">
                  <c:v>2854.958333333333</c:v>
                </c:pt>
                <c:pt idx="1971">
                  <c:v>2855.958333333333</c:v>
                </c:pt>
                <c:pt idx="1972">
                  <c:v>2856.958333333333</c:v>
                </c:pt>
                <c:pt idx="1973">
                  <c:v>2857.958333333333</c:v>
                </c:pt>
                <c:pt idx="1974">
                  <c:v>2858.958333333333</c:v>
                </c:pt>
                <c:pt idx="1975">
                  <c:v>2862.0</c:v>
                </c:pt>
                <c:pt idx="1976">
                  <c:v>2863.0</c:v>
                </c:pt>
                <c:pt idx="1977">
                  <c:v>2864.0</c:v>
                </c:pt>
                <c:pt idx="1978">
                  <c:v>2865.0</c:v>
                </c:pt>
                <c:pt idx="1979">
                  <c:v>2866.0</c:v>
                </c:pt>
                <c:pt idx="1980">
                  <c:v>2869.0</c:v>
                </c:pt>
                <c:pt idx="1981">
                  <c:v>2870.0</c:v>
                </c:pt>
                <c:pt idx="1982">
                  <c:v>2871.0</c:v>
                </c:pt>
                <c:pt idx="1983">
                  <c:v>2872.0</c:v>
                </c:pt>
                <c:pt idx="1984">
                  <c:v>2873.0</c:v>
                </c:pt>
                <c:pt idx="1985">
                  <c:v>2876.0</c:v>
                </c:pt>
                <c:pt idx="1986">
                  <c:v>2877.0</c:v>
                </c:pt>
                <c:pt idx="1987">
                  <c:v>2878.0</c:v>
                </c:pt>
                <c:pt idx="1988">
                  <c:v>2879.0</c:v>
                </c:pt>
                <c:pt idx="1989">
                  <c:v>2880.0</c:v>
                </c:pt>
                <c:pt idx="1990">
                  <c:v>2883.0</c:v>
                </c:pt>
                <c:pt idx="1991">
                  <c:v>2884.0</c:v>
                </c:pt>
                <c:pt idx="1992">
                  <c:v>2885.0</c:v>
                </c:pt>
                <c:pt idx="1993">
                  <c:v>2887.0</c:v>
                </c:pt>
                <c:pt idx="1994">
                  <c:v>2890.0</c:v>
                </c:pt>
                <c:pt idx="1995">
                  <c:v>2891.0</c:v>
                </c:pt>
                <c:pt idx="1996">
                  <c:v>2892.0</c:v>
                </c:pt>
                <c:pt idx="1997">
                  <c:v>2893.0</c:v>
                </c:pt>
                <c:pt idx="1998">
                  <c:v>2894.0</c:v>
                </c:pt>
                <c:pt idx="1999">
                  <c:v>2897.0</c:v>
                </c:pt>
                <c:pt idx="2000">
                  <c:v>2898.0</c:v>
                </c:pt>
                <c:pt idx="2001">
                  <c:v>2899.0</c:v>
                </c:pt>
                <c:pt idx="2002">
                  <c:v>2900.0</c:v>
                </c:pt>
                <c:pt idx="2003">
                  <c:v>2901.0</c:v>
                </c:pt>
                <c:pt idx="2004">
                  <c:v>2904.0</c:v>
                </c:pt>
                <c:pt idx="2005">
                  <c:v>2905.0</c:v>
                </c:pt>
                <c:pt idx="2006">
                  <c:v>2906.0</c:v>
                </c:pt>
                <c:pt idx="2007">
                  <c:v>2907.0</c:v>
                </c:pt>
                <c:pt idx="2008">
                  <c:v>2908.0</c:v>
                </c:pt>
                <c:pt idx="2009">
                  <c:v>2911.0</c:v>
                </c:pt>
                <c:pt idx="2010">
                  <c:v>2912.0</c:v>
                </c:pt>
                <c:pt idx="2011">
                  <c:v>2914.0</c:v>
                </c:pt>
                <c:pt idx="2012">
                  <c:v>2915.0</c:v>
                </c:pt>
                <c:pt idx="2013">
                  <c:v>2918.0</c:v>
                </c:pt>
                <c:pt idx="2014">
                  <c:v>2919.0</c:v>
                </c:pt>
                <c:pt idx="2015">
                  <c:v>2921.0</c:v>
                </c:pt>
                <c:pt idx="2016">
                  <c:v>2922.0</c:v>
                </c:pt>
                <c:pt idx="2017">
                  <c:v>2925.0</c:v>
                </c:pt>
                <c:pt idx="2018">
                  <c:v>2926.0</c:v>
                </c:pt>
                <c:pt idx="2019">
                  <c:v>2927.0</c:v>
                </c:pt>
                <c:pt idx="2020">
                  <c:v>2928.0</c:v>
                </c:pt>
                <c:pt idx="2021">
                  <c:v>2929.0</c:v>
                </c:pt>
                <c:pt idx="2022">
                  <c:v>2932.0</c:v>
                </c:pt>
                <c:pt idx="2023">
                  <c:v>2933.0</c:v>
                </c:pt>
                <c:pt idx="2024">
                  <c:v>2934.0</c:v>
                </c:pt>
                <c:pt idx="2025">
                  <c:v>2935.0</c:v>
                </c:pt>
                <c:pt idx="2026">
                  <c:v>2936.0</c:v>
                </c:pt>
                <c:pt idx="2027">
                  <c:v>2940.0</c:v>
                </c:pt>
                <c:pt idx="2028">
                  <c:v>2941.0</c:v>
                </c:pt>
                <c:pt idx="2029">
                  <c:v>2942.0</c:v>
                </c:pt>
                <c:pt idx="2030">
                  <c:v>2943.0</c:v>
                </c:pt>
                <c:pt idx="2031">
                  <c:v>2946.0</c:v>
                </c:pt>
                <c:pt idx="2032">
                  <c:v>2947.0</c:v>
                </c:pt>
                <c:pt idx="2033">
                  <c:v>2948.0</c:v>
                </c:pt>
                <c:pt idx="2034">
                  <c:v>2949.0</c:v>
                </c:pt>
                <c:pt idx="2035">
                  <c:v>2950.0</c:v>
                </c:pt>
                <c:pt idx="2036">
                  <c:v>2953.0</c:v>
                </c:pt>
                <c:pt idx="2037">
                  <c:v>2954.0</c:v>
                </c:pt>
                <c:pt idx="2038">
                  <c:v>2955.0</c:v>
                </c:pt>
                <c:pt idx="2039">
                  <c:v>2956.0</c:v>
                </c:pt>
                <c:pt idx="2040">
                  <c:v>2957.0</c:v>
                </c:pt>
                <c:pt idx="2041">
                  <c:v>2960.0</c:v>
                </c:pt>
                <c:pt idx="2042">
                  <c:v>2961.0</c:v>
                </c:pt>
                <c:pt idx="2043">
                  <c:v>2962.0</c:v>
                </c:pt>
                <c:pt idx="2044">
                  <c:v>2963.0</c:v>
                </c:pt>
                <c:pt idx="2045">
                  <c:v>2964.0</c:v>
                </c:pt>
                <c:pt idx="2046">
                  <c:v>2968.0</c:v>
                </c:pt>
                <c:pt idx="2047">
                  <c:v>2969.0</c:v>
                </c:pt>
                <c:pt idx="2048">
                  <c:v>2970.0</c:v>
                </c:pt>
                <c:pt idx="2049">
                  <c:v>2971.0</c:v>
                </c:pt>
                <c:pt idx="2050">
                  <c:v>2974.0</c:v>
                </c:pt>
                <c:pt idx="2051">
                  <c:v>2975.0</c:v>
                </c:pt>
                <c:pt idx="2052">
                  <c:v>2976.0</c:v>
                </c:pt>
                <c:pt idx="2053">
                  <c:v>2977.0</c:v>
                </c:pt>
                <c:pt idx="2054">
                  <c:v>2978.0</c:v>
                </c:pt>
                <c:pt idx="2055">
                  <c:v>2981.0</c:v>
                </c:pt>
                <c:pt idx="2056">
                  <c:v>2982.0</c:v>
                </c:pt>
                <c:pt idx="2057">
                  <c:v>2983.0</c:v>
                </c:pt>
                <c:pt idx="2058">
                  <c:v>2984.0</c:v>
                </c:pt>
                <c:pt idx="2059">
                  <c:v>2985.0</c:v>
                </c:pt>
                <c:pt idx="2060">
                  <c:v>2987.958333333333</c:v>
                </c:pt>
                <c:pt idx="2061">
                  <c:v>2988.958333333333</c:v>
                </c:pt>
                <c:pt idx="2062">
                  <c:v>2989.958333333333</c:v>
                </c:pt>
                <c:pt idx="2063">
                  <c:v>2990.958333333333</c:v>
                </c:pt>
                <c:pt idx="2064">
                  <c:v>2991.958333333333</c:v>
                </c:pt>
                <c:pt idx="2065">
                  <c:v>2994.958333333333</c:v>
                </c:pt>
                <c:pt idx="2066">
                  <c:v>2995.958333333333</c:v>
                </c:pt>
                <c:pt idx="2067">
                  <c:v>2996.958333333333</c:v>
                </c:pt>
                <c:pt idx="2068">
                  <c:v>2997.958333333333</c:v>
                </c:pt>
                <c:pt idx="2069">
                  <c:v>2998.958333333333</c:v>
                </c:pt>
                <c:pt idx="2070">
                  <c:v>3001.958333333333</c:v>
                </c:pt>
                <c:pt idx="2071">
                  <c:v>3002.958333333333</c:v>
                </c:pt>
                <c:pt idx="2072">
                  <c:v>3003.958333333333</c:v>
                </c:pt>
                <c:pt idx="2073">
                  <c:v>3004.958333333333</c:v>
                </c:pt>
                <c:pt idx="2074">
                  <c:v>3005.958333333333</c:v>
                </c:pt>
                <c:pt idx="2075">
                  <c:v>3008.958333333333</c:v>
                </c:pt>
                <c:pt idx="2076">
                  <c:v>3009.958333333333</c:v>
                </c:pt>
                <c:pt idx="2077">
                  <c:v>3010.958333333333</c:v>
                </c:pt>
                <c:pt idx="2078">
                  <c:v>3011.958333333333</c:v>
                </c:pt>
                <c:pt idx="2079">
                  <c:v>3012.958333333333</c:v>
                </c:pt>
                <c:pt idx="2080">
                  <c:v>3015.958333333333</c:v>
                </c:pt>
                <c:pt idx="2081">
                  <c:v>3016.958333333333</c:v>
                </c:pt>
                <c:pt idx="2082">
                  <c:v>3017.958333333333</c:v>
                </c:pt>
                <c:pt idx="2083">
                  <c:v>3018.958333333333</c:v>
                </c:pt>
                <c:pt idx="2084">
                  <c:v>3019.958333333333</c:v>
                </c:pt>
                <c:pt idx="2085">
                  <c:v>3022.958333333333</c:v>
                </c:pt>
                <c:pt idx="2086">
                  <c:v>3023.958333333333</c:v>
                </c:pt>
                <c:pt idx="2087">
                  <c:v>3024.958333333333</c:v>
                </c:pt>
              </c:numCache>
            </c:numRef>
          </c:xVal>
          <c:yVal>
            <c:numRef>
              <c:f>Sheet3!$AI$2:$AI$2089</c:f>
              <c:numCache>
                <c:formatCode>General</c:formatCode>
                <c:ptCount val="2088"/>
                <c:pt idx="0">
                  <c:v>0.491071786203406</c:v>
                </c:pt>
                <c:pt idx="1">
                  <c:v>0.0</c:v>
                </c:pt>
                <c:pt idx="2">
                  <c:v>1.643047689240646</c:v>
                </c:pt>
                <c:pt idx="3">
                  <c:v>2.016358378256584</c:v>
                </c:pt>
                <c:pt idx="4">
                  <c:v>2.017960570059557</c:v>
                </c:pt>
                <c:pt idx="5">
                  <c:v>2.976872361385459</c:v>
                </c:pt>
                <c:pt idx="6">
                  <c:v>3.353387434010017</c:v>
                </c:pt>
                <c:pt idx="7">
                  <c:v>3.316537022646557</c:v>
                </c:pt>
                <c:pt idx="8">
                  <c:v>3.676229081382161</c:v>
                </c:pt>
                <c:pt idx="9">
                  <c:v>3.025739211241713</c:v>
                </c:pt>
                <c:pt idx="10">
                  <c:v>3.149909075618467</c:v>
                </c:pt>
                <c:pt idx="11">
                  <c:v>2.774996194791598</c:v>
                </c:pt>
                <c:pt idx="12">
                  <c:v>2.374448245195637</c:v>
                </c:pt>
                <c:pt idx="13">
                  <c:v>2.944027429522578</c:v>
                </c:pt>
                <c:pt idx="14">
                  <c:v>1.05744658692639</c:v>
                </c:pt>
                <c:pt idx="15">
                  <c:v>1.24410193143747</c:v>
                </c:pt>
                <c:pt idx="16">
                  <c:v>1.487635084796054</c:v>
                </c:pt>
                <c:pt idx="17">
                  <c:v>1.312996178768031</c:v>
                </c:pt>
                <c:pt idx="18">
                  <c:v>2.045998926532917</c:v>
                </c:pt>
                <c:pt idx="19">
                  <c:v>2.838282770832606</c:v>
                </c:pt>
                <c:pt idx="20">
                  <c:v>2.956043868011719</c:v>
                </c:pt>
                <c:pt idx="21">
                  <c:v>2.546683863523441</c:v>
                </c:pt>
                <c:pt idx="22">
                  <c:v>2.737344687531177</c:v>
                </c:pt>
                <c:pt idx="23">
                  <c:v>1.806471252669993</c:v>
                </c:pt>
                <c:pt idx="24">
                  <c:v>1.260924945328654</c:v>
                </c:pt>
                <c:pt idx="25">
                  <c:v>1.340233439343152</c:v>
                </c:pt>
                <c:pt idx="26">
                  <c:v>0.519911238574267</c:v>
                </c:pt>
                <c:pt idx="27">
                  <c:v>1.39070248099064</c:v>
                </c:pt>
                <c:pt idx="28">
                  <c:v>1.240897547843318</c:v>
                </c:pt>
                <c:pt idx="29">
                  <c:v>1.498049331489071</c:v>
                </c:pt>
                <c:pt idx="30">
                  <c:v>1.167196725124569</c:v>
                </c:pt>
                <c:pt idx="31">
                  <c:v>2.182185229390598</c:v>
                </c:pt>
                <c:pt idx="32">
                  <c:v>2.540275096335705</c:v>
                </c:pt>
                <c:pt idx="33">
                  <c:v>3.29170304977302</c:v>
                </c:pt>
                <c:pt idx="34">
                  <c:v>3.12026852734158</c:v>
                </c:pt>
                <c:pt idx="35">
                  <c:v>2.783007153789583</c:v>
                </c:pt>
                <c:pt idx="36">
                  <c:v>3.555263600600483</c:v>
                </c:pt>
                <c:pt idx="37">
                  <c:v>3.164328801800422</c:v>
                </c:pt>
                <c:pt idx="38">
                  <c:v>3.295708529268097</c:v>
                </c:pt>
                <c:pt idx="39">
                  <c:v>3.671422505988062</c:v>
                </c:pt>
                <c:pt idx="40">
                  <c:v>2.593147425681394</c:v>
                </c:pt>
                <c:pt idx="41">
                  <c:v>3.440706887024476</c:v>
                </c:pt>
                <c:pt idx="42">
                  <c:v>3.272476748190172</c:v>
                </c:pt>
                <c:pt idx="43">
                  <c:v>3.119467431448878</c:v>
                </c:pt>
                <c:pt idx="44">
                  <c:v>2.400884409874536</c:v>
                </c:pt>
                <c:pt idx="45">
                  <c:v>2.210223585867183</c:v>
                </c:pt>
                <c:pt idx="46">
                  <c:v>2.417707423756894</c:v>
                </c:pt>
                <c:pt idx="47">
                  <c:v>1.917823582661526</c:v>
                </c:pt>
                <c:pt idx="48">
                  <c:v>2.654030714012094</c:v>
                </c:pt>
                <c:pt idx="49">
                  <c:v>2.871127702699</c:v>
                </c:pt>
                <c:pt idx="50">
                  <c:v>3.940590728120937</c:v>
                </c:pt>
                <c:pt idx="51">
                  <c:v>4.384397856265941</c:v>
                </c:pt>
                <c:pt idx="52">
                  <c:v>4.569451008982297</c:v>
                </c:pt>
                <c:pt idx="53">
                  <c:v>4.72326142162069</c:v>
                </c:pt>
                <c:pt idx="54">
                  <c:v>4.549423611505503</c:v>
                </c:pt>
                <c:pt idx="55">
                  <c:v>3.920563330631282</c:v>
                </c:pt>
                <c:pt idx="56">
                  <c:v>4.546219227898931</c:v>
                </c:pt>
                <c:pt idx="57">
                  <c:v>4.276249909880978</c:v>
                </c:pt>
                <c:pt idx="58">
                  <c:v>4.378790184976793</c:v>
                </c:pt>
                <c:pt idx="59">
                  <c:v>4.271443334482758</c:v>
                </c:pt>
                <c:pt idx="60">
                  <c:v>3.600124970964003</c:v>
                </c:pt>
                <c:pt idx="61">
                  <c:v>4.37398360957715</c:v>
                </c:pt>
                <c:pt idx="62">
                  <c:v>4.162494292193709</c:v>
                </c:pt>
                <c:pt idx="63">
                  <c:v>3.731504698424402</c:v>
                </c:pt>
                <c:pt idx="64">
                  <c:v>3.96702689279013</c:v>
                </c:pt>
                <c:pt idx="65">
                  <c:v>4.617516762929108</c:v>
                </c:pt>
                <c:pt idx="66">
                  <c:v>5.06853375417877</c:v>
                </c:pt>
                <c:pt idx="67">
                  <c:v>4.866657587575698</c:v>
                </c:pt>
                <c:pt idx="68">
                  <c:v>3.781973740080175</c:v>
                </c:pt>
                <c:pt idx="69">
                  <c:v>3.87169648078445</c:v>
                </c:pt>
                <c:pt idx="70">
                  <c:v>3.066595102097366</c:v>
                </c:pt>
                <c:pt idx="71">
                  <c:v>3.190764966472016</c:v>
                </c:pt>
                <c:pt idx="72">
                  <c:v>3.270874556394702</c:v>
                </c:pt>
                <c:pt idx="73">
                  <c:v>2.967259210603501</c:v>
                </c:pt>
                <c:pt idx="74">
                  <c:v>4.72566470931946</c:v>
                </c:pt>
                <c:pt idx="75">
                  <c:v>4.93795512260921</c:v>
                </c:pt>
                <c:pt idx="76">
                  <c:v>5.060522795186472</c:v>
                </c:pt>
                <c:pt idx="77">
                  <c:v>5.046103068997994</c:v>
                </c:pt>
                <c:pt idx="78">
                  <c:v>4.792155668950567</c:v>
                </c:pt>
                <c:pt idx="79">
                  <c:v>4.28185758116922</c:v>
                </c:pt>
                <c:pt idx="80">
                  <c:v>4.575859776175715</c:v>
                </c:pt>
                <c:pt idx="81">
                  <c:v>4.921132108721181</c:v>
                </c:pt>
                <c:pt idx="82">
                  <c:v>4.992429643755415</c:v>
                </c:pt>
                <c:pt idx="83">
                  <c:v>4.558235666395186</c:v>
                </c:pt>
                <c:pt idx="84">
                  <c:v>5.200714577538303</c:v>
                </c:pt>
                <c:pt idx="85">
                  <c:v>4.79295676485782</c:v>
                </c:pt>
                <c:pt idx="86">
                  <c:v>5.123809371218965</c:v>
                </c:pt>
                <c:pt idx="87">
                  <c:v>6.206089931021807</c:v>
                </c:pt>
                <c:pt idx="88">
                  <c:v>6.11796938211948</c:v>
                </c:pt>
                <c:pt idx="89">
                  <c:v>6.156421985274192</c:v>
                </c:pt>
                <c:pt idx="90">
                  <c:v>5.97297102436147</c:v>
                </c:pt>
                <c:pt idx="91">
                  <c:v>4.616715667028326</c:v>
                </c:pt>
                <c:pt idx="92">
                  <c:v>3.440706887024476</c:v>
                </c:pt>
                <c:pt idx="93">
                  <c:v>3.701864150158315</c:v>
                </c:pt>
                <c:pt idx="94">
                  <c:v>3.50799894255789</c:v>
                </c:pt>
                <c:pt idx="95">
                  <c:v>1.764814265911625</c:v>
                </c:pt>
                <c:pt idx="96">
                  <c:v>1.083081655700369</c:v>
                </c:pt>
                <c:pt idx="97">
                  <c:v>1.501253715082413</c:v>
                </c:pt>
                <c:pt idx="98">
                  <c:v>1.10391014908619</c:v>
                </c:pt>
                <c:pt idx="99">
                  <c:v>0.664108500428199</c:v>
                </c:pt>
                <c:pt idx="100">
                  <c:v>0.823526584367727</c:v>
                </c:pt>
                <c:pt idx="101">
                  <c:v>1.969894816108435</c:v>
                </c:pt>
                <c:pt idx="102">
                  <c:v>2.553092630717501</c:v>
                </c:pt>
                <c:pt idx="103">
                  <c:v>0.927669051261873</c:v>
                </c:pt>
                <c:pt idx="104">
                  <c:v>1.746389060236254</c:v>
                </c:pt>
                <c:pt idx="105">
                  <c:v>2.997700854774138</c:v>
                </c:pt>
                <c:pt idx="106">
                  <c:v>3.198775925467884</c:v>
                </c:pt>
                <c:pt idx="107">
                  <c:v>1.361863028619297</c:v>
                </c:pt>
                <c:pt idx="108">
                  <c:v>1.246505219141895</c:v>
                </c:pt>
                <c:pt idx="109">
                  <c:v>0.629661376763551</c:v>
                </c:pt>
                <c:pt idx="110">
                  <c:v>0.772256446818886</c:v>
                </c:pt>
                <c:pt idx="111">
                  <c:v>0.32123945557565</c:v>
                </c:pt>
                <c:pt idx="112">
                  <c:v>-0.869189050621372</c:v>
                </c:pt>
                <c:pt idx="113">
                  <c:v>-1.97069591200416</c:v>
                </c:pt>
                <c:pt idx="114">
                  <c:v>-1.462000016021051</c:v>
                </c:pt>
                <c:pt idx="115">
                  <c:v>0.63046247266216</c:v>
                </c:pt>
                <c:pt idx="116">
                  <c:v>0.260356167236765</c:v>
                </c:pt>
                <c:pt idx="117">
                  <c:v>-0.653694253738678</c:v>
                </c:pt>
                <c:pt idx="118">
                  <c:v>-0.654495349638282</c:v>
                </c:pt>
                <c:pt idx="119">
                  <c:v>0.31322849658342</c:v>
                </c:pt>
                <c:pt idx="120">
                  <c:v>-0.215494796881899</c:v>
                </c:pt>
                <c:pt idx="121">
                  <c:v>-0.303615345792622</c:v>
                </c:pt>
                <c:pt idx="122">
                  <c:v>0.181848769116399</c:v>
                </c:pt>
                <c:pt idx="123">
                  <c:v>-0.728196172363596</c:v>
                </c:pt>
                <c:pt idx="124">
                  <c:v>-0.183450960914271</c:v>
                </c:pt>
                <c:pt idx="125">
                  <c:v>1.969093720206501</c:v>
                </c:pt>
                <c:pt idx="126">
                  <c:v>1.755201115128187</c:v>
                </c:pt>
                <c:pt idx="127">
                  <c:v>2.555495918415744</c:v>
                </c:pt>
                <c:pt idx="128">
                  <c:v>1.812078923972464</c:v>
                </c:pt>
                <c:pt idx="129">
                  <c:v>2.066026324007808</c:v>
                </c:pt>
                <c:pt idx="130">
                  <c:v>1.377083850711287</c:v>
                </c:pt>
                <c:pt idx="131">
                  <c:v>1.526087687957457</c:v>
                </c:pt>
                <c:pt idx="132">
                  <c:v>1.933845500645063</c:v>
                </c:pt>
                <c:pt idx="133">
                  <c:v>0.825929872064762</c:v>
                </c:pt>
                <c:pt idx="134">
                  <c:v>-0.481458635413702</c:v>
                </c:pt>
                <c:pt idx="135">
                  <c:v>-0.968524942121022</c:v>
                </c:pt>
                <c:pt idx="136">
                  <c:v>-1.105512340882314</c:v>
                </c:pt>
                <c:pt idx="137">
                  <c:v>-0.915652612774636</c:v>
                </c:pt>
                <c:pt idx="138">
                  <c:v>0.922862475866637</c:v>
                </c:pt>
                <c:pt idx="139">
                  <c:v>0.0672920555319933</c:v>
                </c:pt>
                <c:pt idx="140">
                  <c:v>-0.640876719352263</c:v>
                </c:pt>
                <c:pt idx="141">
                  <c:v>1.010983024779975</c:v>
                </c:pt>
                <c:pt idx="142">
                  <c:v>1.649456456432034</c:v>
                </c:pt>
                <c:pt idx="143">
                  <c:v>1.611003853272152</c:v>
                </c:pt>
                <c:pt idx="144">
                  <c:v>1.194433985689258</c:v>
                </c:pt>
                <c:pt idx="145">
                  <c:v>2.424116190948823</c:v>
                </c:pt>
                <c:pt idx="146">
                  <c:v>2.272709065999038</c:v>
                </c:pt>
                <c:pt idx="147">
                  <c:v>1.812880019869496</c:v>
                </c:pt>
                <c:pt idx="148">
                  <c:v>2.332791258442924</c:v>
                </c:pt>
                <c:pt idx="149">
                  <c:v>2.561904685612432</c:v>
                </c:pt>
                <c:pt idx="150">
                  <c:v>2.4890049587857</c:v>
                </c:pt>
                <c:pt idx="151">
                  <c:v>2.201411530973331</c:v>
                </c:pt>
                <c:pt idx="152">
                  <c:v>1.857741390225613</c:v>
                </c:pt>
                <c:pt idx="153">
                  <c:v>1.414735357967743</c:v>
                </c:pt>
                <c:pt idx="154">
                  <c:v>1.884177554893583</c:v>
                </c:pt>
                <c:pt idx="155">
                  <c:v>1.478021934008453</c:v>
                </c:pt>
                <c:pt idx="156">
                  <c:v>1.595783031191502</c:v>
                </c:pt>
                <c:pt idx="157">
                  <c:v>2.987286608080169</c:v>
                </c:pt>
                <c:pt idx="158">
                  <c:v>3.77636606878204</c:v>
                </c:pt>
                <c:pt idx="159">
                  <c:v>3.940590728120937</c:v>
                </c:pt>
                <c:pt idx="160">
                  <c:v>4.326718951530207</c:v>
                </c:pt>
                <c:pt idx="161">
                  <c:v>3.943795111709363</c:v>
                </c:pt>
                <c:pt idx="162">
                  <c:v>4.047937578605635</c:v>
                </c:pt>
                <c:pt idx="163">
                  <c:v>3.58089866937972</c:v>
                </c:pt>
                <c:pt idx="164">
                  <c:v>3.826835110433659</c:v>
                </c:pt>
                <c:pt idx="165">
                  <c:v>3.749128808214166</c:v>
                </c:pt>
                <c:pt idx="166">
                  <c:v>4.285061964767252</c:v>
                </c:pt>
                <c:pt idx="167">
                  <c:v>4.485335939565854</c:v>
                </c:pt>
                <c:pt idx="168">
                  <c:v>4.572655392575228</c:v>
                </c:pt>
                <c:pt idx="169">
                  <c:v>4.448485528200048</c:v>
                </c:pt>
                <c:pt idx="170">
                  <c:v>5.024473479723142</c:v>
                </c:pt>
                <c:pt idx="171">
                  <c:v>5.203918961142008</c:v>
                </c:pt>
                <c:pt idx="172">
                  <c:v>4.163295388091598</c:v>
                </c:pt>
                <c:pt idx="173">
                  <c:v>3.663411546991738</c:v>
                </c:pt>
                <c:pt idx="174">
                  <c:v>4.055948537604094</c:v>
                </c:pt>
                <c:pt idx="175">
                  <c:v>4.10561648335353</c:v>
                </c:pt>
                <c:pt idx="176">
                  <c:v>5.183891563659586</c:v>
                </c:pt>
                <c:pt idx="177">
                  <c:v>5.590047184545896</c:v>
                </c:pt>
                <c:pt idx="178">
                  <c:v>5.446651018588994</c:v>
                </c:pt>
                <c:pt idx="179">
                  <c:v>5.717421432518947</c:v>
                </c:pt>
                <c:pt idx="180">
                  <c:v>5.839188009196647</c:v>
                </c:pt>
                <c:pt idx="181">
                  <c:v>5.555600060882496</c:v>
                </c:pt>
                <c:pt idx="182">
                  <c:v>6.159626368874967</c:v>
                </c:pt>
                <c:pt idx="183">
                  <c:v>5.586842800946485</c:v>
                </c:pt>
                <c:pt idx="184">
                  <c:v>5.326486633718484</c:v>
                </c:pt>
                <c:pt idx="185">
                  <c:v>6.254956780879708</c:v>
                </c:pt>
                <c:pt idx="186">
                  <c:v>7.054450488272067</c:v>
                </c:pt>
                <c:pt idx="187">
                  <c:v>7.07367678985149</c:v>
                </c:pt>
                <c:pt idx="188">
                  <c:v>7.257127750763786</c:v>
                </c:pt>
                <c:pt idx="189">
                  <c:v>7.014395693305413</c:v>
                </c:pt>
                <c:pt idx="190">
                  <c:v>6.651499250979029</c:v>
                </c:pt>
                <c:pt idx="191">
                  <c:v>6.875005006844532</c:v>
                </c:pt>
                <c:pt idx="192">
                  <c:v>8.163968308649558</c:v>
                </c:pt>
                <c:pt idx="193">
                  <c:v>8.405899270202526</c:v>
                </c:pt>
                <c:pt idx="194">
                  <c:v>8.115101458799828</c:v>
                </c:pt>
                <c:pt idx="195">
                  <c:v>8.200818720006145</c:v>
                </c:pt>
                <c:pt idx="196">
                  <c:v>8.421921188185511</c:v>
                </c:pt>
                <c:pt idx="197">
                  <c:v>8.143940911161151</c:v>
                </c:pt>
                <c:pt idx="198">
                  <c:v>9.1757524293199</c:v>
                </c:pt>
                <c:pt idx="199">
                  <c:v>9.39925818519513</c:v>
                </c:pt>
                <c:pt idx="200">
                  <c:v>9.6748351745142</c:v>
                </c:pt>
                <c:pt idx="201">
                  <c:v>9.27348612902945</c:v>
                </c:pt>
                <c:pt idx="202">
                  <c:v>9.4136779113841</c:v>
                </c:pt>
                <c:pt idx="203">
                  <c:v>9.50660503568696</c:v>
                </c:pt>
                <c:pt idx="204">
                  <c:v>9.637984763156375</c:v>
                </c:pt>
                <c:pt idx="205">
                  <c:v>10.3125075102711</c:v>
                </c:pt>
                <c:pt idx="206">
                  <c:v>10.341346962642</c:v>
                </c:pt>
                <c:pt idx="207">
                  <c:v>10.7290773779065</c:v>
                </c:pt>
                <c:pt idx="208">
                  <c:v>11.27862916469059</c:v>
                </c:pt>
                <c:pt idx="209">
                  <c:v>10.3381425790526</c:v>
                </c:pt>
                <c:pt idx="210">
                  <c:v>10.3854072371023</c:v>
                </c:pt>
                <c:pt idx="211">
                  <c:v>10.3862083330046</c:v>
                </c:pt>
                <c:pt idx="212">
                  <c:v>9.57469818712535</c:v>
                </c:pt>
                <c:pt idx="213">
                  <c:v>9.537046679854327</c:v>
                </c:pt>
                <c:pt idx="214">
                  <c:v>9.293513526501257</c:v>
                </c:pt>
                <c:pt idx="215">
                  <c:v>10.53360997850254</c:v>
                </c:pt>
                <c:pt idx="216">
                  <c:v>10.77874532358562</c:v>
                </c:pt>
                <c:pt idx="217">
                  <c:v>11.0094609425808</c:v>
                </c:pt>
                <c:pt idx="218">
                  <c:v>10.41745107307115</c:v>
                </c:pt>
                <c:pt idx="219">
                  <c:v>10.62333271913718</c:v>
                </c:pt>
                <c:pt idx="220">
                  <c:v>10.90531847562555</c:v>
                </c:pt>
                <c:pt idx="221">
                  <c:v>11.61028286691526</c:v>
                </c:pt>
                <c:pt idx="222">
                  <c:v>11.8786499931703</c:v>
                </c:pt>
                <c:pt idx="223">
                  <c:v>12.13419958500279</c:v>
                </c:pt>
                <c:pt idx="224">
                  <c:v>12.24955739448978</c:v>
                </c:pt>
                <c:pt idx="225">
                  <c:v>12.1934806815654</c:v>
                </c:pt>
                <c:pt idx="226">
                  <c:v>12.37853383423398</c:v>
                </c:pt>
                <c:pt idx="227">
                  <c:v>12.64129328925692</c:v>
                </c:pt>
                <c:pt idx="228">
                  <c:v>12.22952999699922</c:v>
                </c:pt>
                <c:pt idx="229">
                  <c:v>10.70824888452006</c:v>
                </c:pt>
                <c:pt idx="230">
                  <c:v>11.0895705324958</c:v>
                </c:pt>
                <c:pt idx="231">
                  <c:v>12.11176889983894</c:v>
                </c:pt>
                <c:pt idx="232">
                  <c:v>12.2038949283052</c:v>
                </c:pt>
                <c:pt idx="233">
                  <c:v>11.8898653358183</c:v>
                </c:pt>
                <c:pt idx="234">
                  <c:v>12.8840253466688</c:v>
                </c:pt>
                <c:pt idx="235">
                  <c:v>13.3358434337957</c:v>
                </c:pt>
                <c:pt idx="236">
                  <c:v>13.18683959660645</c:v>
                </c:pt>
                <c:pt idx="237">
                  <c:v>12.73742479715271</c:v>
                </c:pt>
                <c:pt idx="238">
                  <c:v>12.94170425141448</c:v>
                </c:pt>
                <c:pt idx="239">
                  <c:v>13.19805493914691</c:v>
                </c:pt>
                <c:pt idx="240">
                  <c:v>13.07949274604844</c:v>
                </c:pt>
                <c:pt idx="241">
                  <c:v>13.21167356943033</c:v>
                </c:pt>
                <c:pt idx="242">
                  <c:v>14.19541933369494</c:v>
                </c:pt>
                <c:pt idx="243">
                  <c:v>14.32359467748914</c:v>
                </c:pt>
                <c:pt idx="244">
                  <c:v>13.95428946803877</c:v>
                </c:pt>
                <c:pt idx="245">
                  <c:v>14.20022590908539</c:v>
                </c:pt>
                <c:pt idx="246">
                  <c:v>14.03840453746238</c:v>
                </c:pt>
                <c:pt idx="247">
                  <c:v>13.61943138207837</c:v>
                </c:pt>
                <c:pt idx="248">
                  <c:v>13.01540507412258</c:v>
                </c:pt>
                <c:pt idx="249">
                  <c:v>13.50727795623503</c:v>
                </c:pt>
                <c:pt idx="250">
                  <c:v>14.30356728006478</c:v>
                </c:pt>
                <c:pt idx="251">
                  <c:v>14.1345360453062</c:v>
                </c:pt>
                <c:pt idx="252">
                  <c:v>13.61943138207837</c:v>
                </c:pt>
                <c:pt idx="253">
                  <c:v>13.48324507922062</c:v>
                </c:pt>
                <c:pt idx="254">
                  <c:v>13.62263576575664</c:v>
                </c:pt>
                <c:pt idx="255">
                  <c:v>12.93129000467003</c:v>
                </c:pt>
                <c:pt idx="256">
                  <c:v>13.18203302122018</c:v>
                </c:pt>
                <c:pt idx="257">
                  <c:v>13.12355302047874</c:v>
                </c:pt>
                <c:pt idx="258">
                  <c:v>13.3430532969155</c:v>
                </c:pt>
                <c:pt idx="259">
                  <c:v>14.06163631851601</c:v>
                </c:pt>
                <c:pt idx="260">
                  <c:v>14.61519358483562</c:v>
                </c:pt>
                <c:pt idx="261">
                  <c:v>14.70892180504538</c:v>
                </c:pt>
                <c:pt idx="262">
                  <c:v>14.60638152997298</c:v>
                </c:pt>
                <c:pt idx="263">
                  <c:v>14.26591577277001</c:v>
                </c:pt>
                <c:pt idx="264">
                  <c:v>14.59676837913533</c:v>
                </c:pt>
                <c:pt idx="265">
                  <c:v>13.9919409752545</c:v>
                </c:pt>
                <c:pt idx="266">
                  <c:v>14.39569330847014</c:v>
                </c:pt>
                <c:pt idx="267">
                  <c:v>15.36822373007082</c:v>
                </c:pt>
                <c:pt idx="268">
                  <c:v>14.06804508569455</c:v>
                </c:pt>
                <c:pt idx="269">
                  <c:v>13.93025659105005</c:v>
                </c:pt>
                <c:pt idx="270">
                  <c:v>13.80528563075853</c:v>
                </c:pt>
                <c:pt idx="271">
                  <c:v>14.4621842681332</c:v>
                </c:pt>
                <c:pt idx="272">
                  <c:v>15.21681660511716</c:v>
                </c:pt>
                <c:pt idx="273">
                  <c:v>15.8336604475171</c:v>
                </c:pt>
                <c:pt idx="274">
                  <c:v>16.02992894274355</c:v>
                </c:pt>
                <c:pt idx="275">
                  <c:v>15.91777551685286</c:v>
                </c:pt>
                <c:pt idx="276">
                  <c:v>15.9986862027763</c:v>
                </c:pt>
                <c:pt idx="277">
                  <c:v>16.16050757437988</c:v>
                </c:pt>
                <c:pt idx="278">
                  <c:v>16.02352017563501</c:v>
                </c:pt>
                <c:pt idx="279">
                  <c:v>15.2023968789341</c:v>
                </c:pt>
                <c:pt idx="280">
                  <c:v>14.82668290225688</c:v>
                </c:pt>
                <c:pt idx="281">
                  <c:v>15.69907633639302</c:v>
                </c:pt>
                <c:pt idx="282">
                  <c:v>16.58348620911312</c:v>
                </c:pt>
                <c:pt idx="283">
                  <c:v>16.70445168991421</c:v>
                </c:pt>
                <c:pt idx="284">
                  <c:v>16.60271251072452</c:v>
                </c:pt>
                <c:pt idx="285">
                  <c:v>16.93436621297192</c:v>
                </c:pt>
                <c:pt idx="286">
                  <c:v>16.77014155363877</c:v>
                </c:pt>
                <c:pt idx="287">
                  <c:v>16.67000456626855</c:v>
                </c:pt>
                <c:pt idx="288">
                  <c:v>16.25423579455807</c:v>
                </c:pt>
                <c:pt idx="289">
                  <c:v>16.1084363409241</c:v>
                </c:pt>
                <c:pt idx="290">
                  <c:v>12.07652068029475</c:v>
                </c:pt>
                <c:pt idx="291">
                  <c:v>12.6997732899058</c:v>
                </c:pt>
                <c:pt idx="292">
                  <c:v>12.40737328668608</c:v>
                </c:pt>
                <c:pt idx="293">
                  <c:v>11.12561984798013</c:v>
                </c:pt>
                <c:pt idx="294">
                  <c:v>10.08018969950371</c:v>
                </c:pt>
                <c:pt idx="295">
                  <c:v>11.78572286885611</c:v>
                </c:pt>
                <c:pt idx="296">
                  <c:v>11.51014587957616</c:v>
                </c:pt>
                <c:pt idx="297">
                  <c:v>12.30483301161097</c:v>
                </c:pt>
                <c:pt idx="298">
                  <c:v>12.3809371219642</c:v>
                </c:pt>
                <c:pt idx="299">
                  <c:v>12.68214918009897</c:v>
                </c:pt>
                <c:pt idx="300">
                  <c:v>10.38700942890327</c:v>
                </c:pt>
                <c:pt idx="301">
                  <c:v>11.12561984798013</c:v>
                </c:pt>
                <c:pt idx="302">
                  <c:v>11.53497985246956</c:v>
                </c:pt>
                <c:pt idx="303">
                  <c:v>11.10799573813952</c:v>
                </c:pt>
                <c:pt idx="304">
                  <c:v>12.31845164179914</c:v>
                </c:pt>
                <c:pt idx="305">
                  <c:v>13.02982480029593</c:v>
                </c:pt>
                <c:pt idx="306">
                  <c:v>14.9604659174219</c:v>
                </c:pt>
                <c:pt idx="307">
                  <c:v>14.92041112243889</c:v>
                </c:pt>
                <c:pt idx="308">
                  <c:v>15.04618317863209</c:v>
                </c:pt>
                <c:pt idx="309">
                  <c:v>15.15753550852914</c:v>
                </c:pt>
                <c:pt idx="310">
                  <c:v>14.44536125416427</c:v>
                </c:pt>
                <c:pt idx="311">
                  <c:v>13.53371412086786</c:v>
                </c:pt>
                <c:pt idx="312">
                  <c:v>13.95829494749576</c:v>
                </c:pt>
                <c:pt idx="313">
                  <c:v>13.82451193233658</c:v>
                </c:pt>
                <c:pt idx="314">
                  <c:v>14.12011631912794</c:v>
                </c:pt>
                <c:pt idx="315">
                  <c:v>15.17916509782506</c:v>
                </c:pt>
                <c:pt idx="316">
                  <c:v>15.30734044173607</c:v>
                </c:pt>
                <c:pt idx="317">
                  <c:v>15.65902154147547</c:v>
                </c:pt>
                <c:pt idx="318">
                  <c:v>15.72711469288512</c:v>
                </c:pt>
                <c:pt idx="319">
                  <c:v>16.02992894274355</c:v>
                </c:pt>
                <c:pt idx="320">
                  <c:v>15.26728564675662</c:v>
                </c:pt>
                <c:pt idx="321">
                  <c:v>15.98266428474848</c:v>
                </c:pt>
                <c:pt idx="322">
                  <c:v>16.38721771380224</c:v>
                </c:pt>
                <c:pt idx="323">
                  <c:v>17.62731416578668</c:v>
                </c:pt>
                <c:pt idx="324">
                  <c:v>17.87965937404303</c:v>
                </c:pt>
                <c:pt idx="325">
                  <c:v>17.96137115578342</c:v>
                </c:pt>
                <c:pt idx="326">
                  <c:v>17.81957718160334</c:v>
                </c:pt>
                <c:pt idx="327">
                  <c:v>18.91066979630367</c:v>
                </c:pt>
                <c:pt idx="328">
                  <c:v>18.6366949987093</c:v>
                </c:pt>
                <c:pt idx="329">
                  <c:v>18.59503801197846</c:v>
                </c:pt>
                <c:pt idx="330">
                  <c:v>19.79748295665134</c:v>
                </c:pt>
                <c:pt idx="331">
                  <c:v>19.70375473644808</c:v>
                </c:pt>
                <c:pt idx="332">
                  <c:v>19.68933501028904</c:v>
                </c:pt>
                <c:pt idx="333">
                  <c:v>18.75205280818351</c:v>
                </c:pt>
                <c:pt idx="334">
                  <c:v>19.06688349665335</c:v>
                </c:pt>
                <c:pt idx="335">
                  <c:v>19.83753775169173</c:v>
                </c:pt>
                <c:pt idx="336">
                  <c:v>20.35584679845553</c:v>
                </c:pt>
                <c:pt idx="337">
                  <c:v>20.61460077379984</c:v>
                </c:pt>
                <c:pt idx="338">
                  <c:v>20.92382379098467</c:v>
                </c:pt>
                <c:pt idx="339">
                  <c:v>20.78283091266053</c:v>
                </c:pt>
                <c:pt idx="340">
                  <c:v>21.1721635196808</c:v>
                </c:pt>
                <c:pt idx="341">
                  <c:v>19.48105007648103</c:v>
                </c:pt>
                <c:pt idx="342">
                  <c:v>20.63302597959498</c:v>
                </c:pt>
                <c:pt idx="343">
                  <c:v>20.41673008671694</c:v>
                </c:pt>
                <c:pt idx="344">
                  <c:v>20.25971529051967</c:v>
                </c:pt>
                <c:pt idx="345">
                  <c:v>21.29713448001816</c:v>
                </c:pt>
                <c:pt idx="346">
                  <c:v>21.18578214994118</c:v>
                </c:pt>
                <c:pt idx="347">
                  <c:v>21.98687804911113</c:v>
                </c:pt>
                <c:pt idx="348">
                  <c:v>22.1751355854764</c:v>
                </c:pt>
                <c:pt idx="349">
                  <c:v>22.09662818734475</c:v>
                </c:pt>
                <c:pt idx="350">
                  <c:v>21.94922654191458</c:v>
                </c:pt>
                <c:pt idx="351">
                  <c:v>20.7660078987562</c:v>
                </c:pt>
                <c:pt idx="352">
                  <c:v>21.42450872798494</c:v>
                </c:pt>
                <c:pt idx="353">
                  <c:v>21.61516955192053</c:v>
                </c:pt>
                <c:pt idx="354">
                  <c:v>22.5860977817869</c:v>
                </c:pt>
                <c:pt idx="355">
                  <c:v>22.61734052188891</c:v>
                </c:pt>
                <c:pt idx="356">
                  <c:v>23.07556737617498</c:v>
                </c:pt>
                <c:pt idx="357">
                  <c:v>23.3030786115495</c:v>
                </c:pt>
                <c:pt idx="358">
                  <c:v>22.64377668649749</c:v>
                </c:pt>
                <c:pt idx="359">
                  <c:v>21.55668955133243</c:v>
                </c:pt>
                <c:pt idx="360">
                  <c:v>19.42096788406376</c:v>
                </c:pt>
                <c:pt idx="361">
                  <c:v>20.77882543317536</c:v>
                </c:pt>
                <c:pt idx="362">
                  <c:v>20.89498433859987</c:v>
                </c:pt>
                <c:pt idx="363">
                  <c:v>19.60361774907004</c:v>
                </c:pt>
                <c:pt idx="364">
                  <c:v>21.41970215258891</c:v>
                </c:pt>
                <c:pt idx="365">
                  <c:v>22.00450215901326</c:v>
                </c:pt>
                <c:pt idx="366">
                  <c:v>22.80079148269512</c:v>
                </c:pt>
                <c:pt idx="367">
                  <c:v>22.6517876455584</c:v>
                </c:pt>
                <c:pt idx="368">
                  <c:v>22.86407805882948</c:v>
                </c:pt>
                <c:pt idx="369">
                  <c:v>21.1929920130645</c:v>
                </c:pt>
                <c:pt idx="370">
                  <c:v>21.94201667886029</c:v>
                </c:pt>
                <c:pt idx="371">
                  <c:v>20.3694654286821</c:v>
                </c:pt>
                <c:pt idx="372">
                  <c:v>19.98333720530221</c:v>
                </c:pt>
                <c:pt idx="373">
                  <c:v>19.59480569422387</c:v>
                </c:pt>
                <c:pt idx="374">
                  <c:v>20.67227967857782</c:v>
                </c:pt>
                <c:pt idx="375">
                  <c:v>20.62181063694193</c:v>
                </c:pt>
                <c:pt idx="376">
                  <c:v>20.43275200479549</c:v>
                </c:pt>
                <c:pt idx="377">
                  <c:v>21.72091421062332</c:v>
                </c:pt>
                <c:pt idx="378">
                  <c:v>22.15671037978328</c:v>
                </c:pt>
                <c:pt idx="379">
                  <c:v>22.1991684624521</c:v>
                </c:pt>
                <c:pt idx="380">
                  <c:v>22.60292079564404</c:v>
                </c:pt>
                <c:pt idx="381">
                  <c:v>22.71587531747544</c:v>
                </c:pt>
                <c:pt idx="382">
                  <c:v>20.97509392849955</c:v>
                </c:pt>
                <c:pt idx="383">
                  <c:v>21.66724078536757</c:v>
                </c:pt>
                <c:pt idx="384">
                  <c:v>23.98561231769854</c:v>
                </c:pt>
                <c:pt idx="385">
                  <c:v>24.37013834931989</c:v>
                </c:pt>
                <c:pt idx="386">
                  <c:v>24.13141177131767</c:v>
                </c:pt>
                <c:pt idx="387">
                  <c:v>24.11939533276042</c:v>
                </c:pt>
                <c:pt idx="388">
                  <c:v>23.86304464505638</c:v>
                </c:pt>
                <c:pt idx="389">
                  <c:v>24.41660191140431</c:v>
                </c:pt>
                <c:pt idx="390">
                  <c:v>22.89612189479789</c:v>
                </c:pt>
                <c:pt idx="391">
                  <c:v>23.49454053148212</c:v>
                </c:pt>
                <c:pt idx="392">
                  <c:v>21.04879475122058</c:v>
                </c:pt>
                <c:pt idx="393">
                  <c:v>21.6135673602061</c:v>
                </c:pt>
                <c:pt idx="394">
                  <c:v>18.77528458929191</c:v>
                </c:pt>
                <c:pt idx="395">
                  <c:v>16.87588621228295</c:v>
                </c:pt>
                <c:pt idx="396">
                  <c:v>18.07432567747915</c:v>
                </c:pt>
                <c:pt idx="397">
                  <c:v>16.581082921393</c:v>
                </c:pt>
                <c:pt idx="398">
                  <c:v>17.42543799924113</c:v>
                </c:pt>
                <c:pt idx="399">
                  <c:v>17.93733827882377</c:v>
                </c:pt>
                <c:pt idx="400">
                  <c:v>14.80184892934552</c:v>
                </c:pt>
                <c:pt idx="401">
                  <c:v>17.57444183646682</c:v>
                </c:pt>
                <c:pt idx="402">
                  <c:v>18.29863252931617</c:v>
                </c:pt>
                <c:pt idx="403">
                  <c:v>19.96330980783148</c:v>
                </c:pt>
                <c:pt idx="404">
                  <c:v>16.40644401540821</c:v>
                </c:pt>
                <c:pt idx="405">
                  <c:v>16.4505042898829</c:v>
                </c:pt>
                <c:pt idx="406">
                  <c:v>16.3928253851558</c:v>
                </c:pt>
                <c:pt idx="407">
                  <c:v>14.2795344030317</c:v>
                </c:pt>
                <c:pt idx="408">
                  <c:v>12.69016013912103</c:v>
                </c:pt>
                <c:pt idx="409">
                  <c:v>13.05626096501908</c:v>
                </c:pt>
                <c:pt idx="410">
                  <c:v>15.8336604475171</c:v>
                </c:pt>
                <c:pt idx="411">
                  <c:v>15.80241770738841</c:v>
                </c:pt>
                <c:pt idx="412">
                  <c:v>15.9281897635643</c:v>
                </c:pt>
                <c:pt idx="413">
                  <c:v>17.28604731275388</c:v>
                </c:pt>
                <c:pt idx="414">
                  <c:v>17.16027525656143</c:v>
                </c:pt>
                <c:pt idx="415">
                  <c:v>18.51172403851136</c:v>
                </c:pt>
                <c:pt idx="416">
                  <c:v>17.50394539732814</c:v>
                </c:pt>
                <c:pt idx="417">
                  <c:v>14.74577221642733</c:v>
                </c:pt>
                <c:pt idx="418">
                  <c:v>17.26121333982432</c:v>
                </c:pt>
                <c:pt idx="419">
                  <c:v>16.77094264953535</c:v>
                </c:pt>
                <c:pt idx="420">
                  <c:v>18.08073444476142</c:v>
                </c:pt>
                <c:pt idx="421">
                  <c:v>19.31682541712085</c:v>
                </c:pt>
                <c:pt idx="422">
                  <c:v>17.94454814183528</c:v>
                </c:pt>
                <c:pt idx="423">
                  <c:v>18.44603417469696</c:v>
                </c:pt>
                <c:pt idx="424">
                  <c:v>16.44329442677875</c:v>
                </c:pt>
                <c:pt idx="425">
                  <c:v>16.29509168539292</c:v>
                </c:pt>
                <c:pt idx="426">
                  <c:v>17.88046046995552</c:v>
                </c:pt>
                <c:pt idx="427">
                  <c:v>17.88606814123675</c:v>
                </c:pt>
                <c:pt idx="428">
                  <c:v>18.87862596028513</c:v>
                </c:pt>
                <c:pt idx="429">
                  <c:v>18.90265883732696</c:v>
                </c:pt>
                <c:pt idx="430">
                  <c:v>18.29382595395698</c:v>
                </c:pt>
                <c:pt idx="431">
                  <c:v>21.74895256714488</c:v>
                </c:pt>
                <c:pt idx="432">
                  <c:v>22.4899662739139</c:v>
                </c:pt>
                <c:pt idx="433">
                  <c:v>21.66643968952468</c:v>
                </c:pt>
                <c:pt idx="434">
                  <c:v>22.227206818989</c:v>
                </c:pt>
                <c:pt idx="435">
                  <c:v>21.5847279077946</c:v>
                </c:pt>
                <c:pt idx="436">
                  <c:v>21.54307092104794</c:v>
                </c:pt>
                <c:pt idx="437">
                  <c:v>22.20077065423673</c:v>
                </c:pt>
                <c:pt idx="438">
                  <c:v>22.67822381011196</c:v>
                </c:pt>
                <c:pt idx="439">
                  <c:v>22.30731640882979</c:v>
                </c:pt>
                <c:pt idx="440">
                  <c:v>23.93273998828708</c:v>
                </c:pt>
                <c:pt idx="441">
                  <c:v>23.89989505649596</c:v>
                </c:pt>
                <c:pt idx="442">
                  <c:v>23.33592354342717</c:v>
                </c:pt>
                <c:pt idx="443">
                  <c:v>23.59627971063713</c:v>
                </c:pt>
                <c:pt idx="444">
                  <c:v>24.77789616198184</c:v>
                </c:pt>
                <c:pt idx="445">
                  <c:v>24.37654711650768</c:v>
                </c:pt>
                <c:pt idx="446">
                  <c:v>25.38352466179697</c:v>
                </c:pt>
                <c:pt idx="447">
                  <c:v>25.16883096073764</c:v>
                </c:pt>
                <c:pt idx="448">
                  <c:v>24.52314766601651</c:v>
                </c:pt>
                <c:pt idx="449">
                  <c:v>25.1151575354493</c:v>
                </c:pt>
                <c:pt idx="450">
                  <c:v>24.0665230035113</c:v>
                </c:pt>
                <c:pt idx="451">
                  <c:v>23.25100737804458</c:v>
                </c:pt>
                <c:pt idx="452">
                  <c:v>23.4681043667318</c:v>
                </c:pt>
                <c:pt idx="453">
                  <c:v>23.37517724243456</c:v>
                </c:pt>
                <c:pt idx="454">
                  <c:v>20.21485392017617</c:v>
                </c:pt>
                <c:pt idx="455">
                  <c:v>20.67147858274154</c:v>
                </c:pt>
                <c:pt idx="456">
                  <c:v>21.73373174507702</c:v>
                </c:pt>
                <c:pt idx="457">
                  <c:v>21.43652516637702</c:v>
                </c:pt>
                <c:pt idx="458">
                  <c:v>21.31796297334607</c:v>
                </c:pt>
                <c:pt idx="459">
                  <c:v>22.99065121086987</c:v>
                </c:pt>
                <c:pt idx="460">
                  <c:v>23.44727587333826</c:v>
                </c:pt>
                <c:pt idx="461">
                  <c:v>22.6493843578578</c:v>
                </c:pt>
                <c:pt idx="462">
                  <c:v>24.12019642873291</c:v>
                </c:pt>
                <c:pt idx="463">
                  <c:v>20.84050981737661</c:v>
                </c:pt>
                <c:pt idx="464">
                  <c:v>20.93744242118505</c:v>
                </c:pt>
                <c:pt idx="465">
                  <c:v>20.33822268866605</c:v>
                </c:pt>
                <c:pt idx="466">
                  <c:v>21.78820626622718</c:v>
                </c:pt>
                <c:pt idx="467">
                  <c:v>18.21131307626615</c:v>
                </c:pt>
                <c:pt idx="468">
                  <c:v>18.14321992488799</c:v>
                </c:pt>
                <c:pt idx="469">
                  <c:v>16.45531086524292</c:v>
                </c:pt>
                <c:pt idx="470">
                  <c:v>15.29211961958936</c:v>
                </c:pt>
                <c:pt idx="471">
                  <c:v>18.64630814953374</c:v>
                </c:pt>
                <c:pt idx="472">
                  <c:v>17.8075607430564</c:v>
                </c:pt>
                <c:pt idx="473">
                  <c:v>16.25103141091824</c:v>
                </c:pt>
                <c:pt idx="474">
                  <c:v>16.8590631984631</c:v>
                </c:pt>
                <c:pt idx="475">
                  <c:v>14.81867194325284</c:v>
                </c:pt>
                <c:pt idx="476">
                  <c:v>15.3337766063735</c:v>
                </c:pt>
                <c:pt idx="477">
                  <c:v>13.49686370959505</c:v>
                </c:pt>
                <c:pt idx="478">
                  <c:v>15.41388619627891</c:v>
                </c:pt>
                <c:pt idx="479">
                  <c:v>12.73181712582176</c:v>
                </c:pt>
                <c:pt idx="480">
                  <c:v>14.4149196100589</c:v>
                </c:pt>
                <c:pt idx="481">
                  <c:v>17.68258978282557</c:v>
                </c:pt>
                <c:pt idx="482">
                  <c:v>17.73866649572955</c:v>
                </c:pt>
                <c:pt idx="483">
                  <c:v>18.65351801258963</c:v>
                </c:pt>
                <c:pt idx="484">
                  <c:v>17.95496238855574</c:v>
                </c:pt>
                <c:pt idx="485">
                  <c:v>17.18350703760181</c:v>
                </c:pt>
                <c:pt idx="486">
                  <c:v>18.96354212565645</c:v>
                </c:pt>
                <c:pt idx="487">
                  <c:v>20.75238926855747</c:v>
                </c:pt>
                <c:pt idx="488">
                  <c:v>20.53769556750184</c:v>
                </c:pt>
                <c:pt idx="489">
                  <c:v>21.44293393363992</c:v>
                </c:pt>
                <c:pt idx="490">
                  <c:v>18.37393554385984</c:v>
                </c:pt>
                <c:pt idx="491">
                  <c:v>19.09011527764987</c:v>
                </c:pt>
                <c:pt idx="492">
                  <c:v>19.23591473137367</c:v>
                </c:pt>
                <c:pt idx="493">
                  <c:v>17.59687252163276</c:v>
                </c:pt>
                <c:pt idx="494">
                  <c:v>15.83045606389777</c:v>
                </c:pt>
                <c:pt idx="495">
                  <c:v>16.55785114041228</c:v>
                </c:pt>
                <c:pt idx="496">
                  <c:v>16.3992341522992</c:v>
                </c:pt>
                <c:pt idx="497">
                  <c:v>16.96961443259708</c:v>
                </c:pt>
                <c:pt idx="498">
                  <c:v>18.91948185113344</c:v>
                </c:pt>
                <c:pt idx="499">
                  <c:v>19.87999583424546</c:v>
                </c:pt>
                <c:pt idx="500">
                  <c:v>19.97692843807381</c:v>
                </c:pt>
                <c:pt idx="501">
                  <c:v>18.26338430979332</c:v>
                </c:pt>
                <c:pt idx="502">
                  <c:v>18.44122759938091</c:v>
                </c:pt>
                <c:pt idx="503">
                  <c:v>17.62971745351945</c:v>
                </c:pt>
                <c:pt idx="504">
                  <c:v>15.93139414717876</c:v>
                </c:pt>
                <c:pt idx="505">
                  <c:v>15.93139414717876</c:v>
                </c:pt>
                <c:pt idx="506">
                  <c:v>13.08510041741175</c:v>
                </c:pt>
                <c:pt idx="507">
                  <c:v>13.44959905153176</c:v>
                </c:pt>
                <c:pt idx="508">
                  <c:v>11.36755080952932</c:v>
                </c:pt>
                <c:pt idx="509">
                  <c:v>12.88482644262423</c:v>
                </c:pt>
                <c:pt idx="510">
                  <c:v>13.78205384966466</c:v>
                </c:pt>
                <c:pt idx="511">
                  <c:v>12.23513766827425</c:v>
                </c:pt>
                <c:pt idx="512">
                  <c:v>13.45520672278373</c:v>
                </c:pt>
                <c:pt idx="513">
                  <c:v>10.62733819869229</c:v>
                </c:pt>
                <c:pt idx="514">
                  <c:v>10.0064888767795</c:v>
                </c:pt>
                <c:pt idx="515">
                  <c:v>6.806110759517888</c:v>
                </c:pt>
                <c:pt idx="516">
                  <c:v>6.160427464773874</c:v>
                </c:pt>
                <c:pt idx="517">
                  <c:v>4.98361758886577</c:v>
                </c:pt>
                <c:pt idx="518">
                  <c:v>7.23469706558133</c:v>
                </c:pt>
                <c:pt idx="519">
                  <c:v>8.313773241800121</c:v>
                </c:pt>
                <c:pt idx="520">
                  <c:v>6.594621442129721</c:v>
                </c:pt>
                <c:pt idx="521">
                  <c:v>8.46518036674668</c:v>
                </c:pt>
                <c:pt idx="522">
                  <c:v>9.1332943466647</c:v>
                </c:pt>
                <c:pt idx="523">
                  <c:v>8.613383108092248</c:v>
                </c:pt>
                <c:pt idx="524">
                  <c:v>10.43507518285492</c:v>
                </c:pt>
                <c:pt idx="525">
                  <c:v>11.78652396477058</c:v>
                </c:pt>
                <c:pt idx="526">
                  <c:v>10.61692395195968</c:v>
                </c:pt>
                <c:pt idx="527">
                  <c:v>7.077682269343438</c:v>
                </c:pt>
                <c:pt idx="528">
                  <c:v>6.261365548074764</c:v>
                </c:pt>
                <c:pt idx="529">
                  <c:v>7.099311858619908</c:v>
                </c:pt>
                <c:pt idx="530">
                  <c:v>6.649095963278768</c:v>
                </c:pt>
                <c:pt idx="531">
                  <c:v>7.277155148238744</c:v>
                </c:pt>
                <c:pt idx="532">
                  <c:v>8.056621458157778</c:v>
                </c:pt>
                <c:pt idx="533">
                  <c:v>9.526632433171557</c:v>
                </c:pt>
                <c:pt idx="534">
                  <c:v>8.056621458157778</c:v>
                </c:pt>
                <c:pt idx="535">
                  <c:v>8.147145294759795</c:v>
                </c:pt>
                <c:pt idx="536">
                  <c:v>8.050212690961316</c:v>
                </c:pt>
                <c:pt idx="537">
                  <c:v>8.95144557754639</c:v>
                </c:pt>
                <c:pt idx="538">
                  <c:v>7.549527753972</c:v>
                </c:pt>
                <c:pt idx="539">
                  <c:v>8.39708721531454</c:v>
                </c:pt>
                <c:pt idx="540">
                  <c:v>9.894335450894615</c:v>
                </c:pt>
                <c:pt idx="541">
                  <c:v>10.65457545926492</c:v>
                </c:pt>
                <c:pt idx="542">
                  <c:v>10.55283628005832</c:v>
                </c:pt>
                <c:pt idx="543">
                  <c:v>9.564283940427543</c:v>
                </c:pt>
                <c:pt idx="544">
                  <c:v>6.59622363393393</c:v>
                </c:pt>
                <c:pt idx="545">
                  <c:v>6.653101442775934</c:v>
                </c:pt>
                <c:pt idx="546">
                  <c:v>6.285398425045102</c:v>
                </c:pt>
                <c:pt idx="547">
                  <c:v>6.842160074977468</c:v>
                </c:pt>
                <c:pt idx="548">
                  <c:v>4.490142514956091</c:v>
                </c:pt>
                <c:pt idx="549">
                  <c:v>3.61134031354851</c:v>
                </c:pt>
                <c:pt idx="550">
                  <c:v>2.009148515164966</c:v>
                </c:pt>
                <c:pt idx="551">
                  <c:v>5.796729926538546</c:v>
                </c:pt>
                <c:pt idx="552">
                  <c:v>4.845027998303464</c:v>
                </c:pt>
                <c:pt idx="553">
                  <c:v>5.382563346654165</c:v>
                </c:pt>
                <c:pt idx="554">
                  <c:v>3.192367158269676</c:v>
                </c:pt>
                <c:pt idx="555">
                  <c:v>2.267902490611661</c:v>
                </c:pt>
                <c:pt idx="556">
                  <c:v>6.605035688825235</c:v>
                </c:pt>
                <c:pt idx="557">
                  <c:v>4.015893742642461</c:v>
                </c:pt>
                <c:pt idx="558">
                  <c:v>6.506500893226487</c:v>
                </c:pt>
                <c:pt idx="559">
                  <c:v>8.138333239868473</c:v>
                </c:pt>
                <c:pt idx="560">
                  <c:v>8.38747406452321</c:v>
                </c:pt>
                <c:pt idx="561">
                  <c:v>7.437374328079386</c:v>
                </c:pt>
                <c:pt idx="562">
                  <c:v>6.206089931021807</c:v>
                </c:pt>
                <c:pt idx="563">
                  <c:v>5.361734853274626</c:v>
                </c:pt>
                <c:pt idx="564">
                  <c:v>5.960954585873395</c:v>
                </c:pt>
                <c:pt idx="565">
                  <c:v>9.764557915229587</c:v>
                </c:pt>
                <c:pt idx="566">
                  <c:v>9.552267501944514</c:v>
                </c:pt>
                <c:pt idx="567">
                  <c:v>9.694862572003558</c:v>
                </c:pt>
                <c:pt idx="568">
                  <c:v>9.78218202500921</c:v>
                </c:pt>
                <c:pt idx="569">
                  <c:v>9.95361654743623</c:v>
                </c:pt>
                <c:pt idx="570">
                  <c:v>9.39284941800642</c:v>
                </c:pt>
                <c:pt idx="571">
                  <c:v>8.507638449397103</c:v>
                </c:pt>
                <c:pt idx="572">
                  <c:v>8.993102564307406</c:v>
                </c:pt>
                <c:pt idx="573">
                  <c:v>6.77246473175785</c:v>
                </c:pt>
                <c:pt idx="574">
                  <c:v>6.41117048122118</c:v>
                </c:pt>
                <c:pt idx="575">
                  <c:v>6.900640075628444</c:v>
                </c:pt>
                <c:pt idx="576">
                  <c:v>9.326358458369782</c:v>
                </c:pt>
                <c:pt idx="577">
                  <c:v>9.394451609806125</c:v>
                </c:pt>
                <c:pt idx="578">
                  <c:v>11.37876615206628</c:v>
                </c:pt>
                <c:pt idx="579">
                  <c:v>11.20572943787647</c:v>
                </c:pt>
                <c:pt idx="580">
                  <c:v>10.2259891531599</c:v>
                </c:pt>
                <c:pt idx="581">
                  <c:v>10.54562641694608</c:v>
                </c:pt>
                <c:pt idx="582">
                  <c:v>11.25780067132376</c:v>
                </c:pt>
                <c:pt idx="583">
                  <c:v>11.98038917242343</c:v>
                </c:pt>
                <c:pt idx="584">
                  <c:v>11.86262807515388</c:v>
                </c:pt>
                <c:pt idx="585">
                  <c:v>11.4276330019057</c:v>
                </c:pt>
                <c:pt idx="586">
                  <c:v>10.99904669588472</c:v>
                </c:pt>
                <c:pt idx="587">
                  <c:v>12.9016494564905</c:v>
                </c:pt>
                <c:pt idx="588">
                  <c:v>13.26694918652178</c:v>
                </c:pt>
                <c:pt idx="589">
                  <c:v>12.75344671513241</c:v>
                </c:pt>
                <c:pt idx="590">
                  <c:v>13.61622699855883</c:v>
                </c:pt>
                <c:pt idx="591">
                  <c:v>11.55821163354815</c:v>
                </c:pt>
                <c:pt idx="592">
                  <c:v>11.96757163799091</c:v>
                </c:pt>
                <c:pt idx="593">
                  <c:v>11.21454149279582</c:v>
                </c:pt>
                <c:pt idx="594">
                  <c:v>12.44021821856455</c:v>
                </c:pt>
                <c:pt idx="595">
                  <c:v>12.39695903997291</c:v>
                </c:pt>
                <c:pt idx="596">
                  <c:v>12.84717493531988</c:v>
                </c:pt>
                <c:pt idx="597">
                  <c:v>14.04160892103994</c:v>
                </c:pt>
                <c:pt idx="598">
                  <c:v>14.1842039911113</c:v>
                </c:pt>
                <c:pt idx="599">
                  <c:v>14.2867442661815</c:v>
                </c:pt>
                <c:pt idx="600">
                  <c:v>13.2268943915669</c:v>
                </c:pt>
                <c:pt idx="601">
                  <c:v>11.40920779626096</c:v>
                </c:pt>
                <c:pt idx="602">
                  <c:v>11.70080670354521</c:v>
                </c:pt>
                <c:pt idx="603">
                  <c:v>10.22518805725836</c:v>
                </c:pt>
                <c:pt idx="604">
                  <c:v>10.9798203942569</c:v>
                </c:pt>
                <c:pt idx="605">
                  <c:v>11.41962204298967</c:v>
                </c:pt>
                <c:pt idx="606">
                  <c:v>12.01403520016373</c:v>
                </c:pt>
                <c:pt idx="607">
                  <c:v>12.18386753082616</c:v>
                </c:pt>
                <c:pt idx="608">
                  <c:v>11.00545546302007</c:v>
                </c:pt>
                <c:pt idx="609">
                  <c:v>10.36297655192028</c:v>
                </c:pt>
                <c:pt idx="610">
                  <c:v>10.32692723646305</c:v>
                </c:pt>
                <c:pt idx="611">
                  <c:v>12.47786972576725</c:v>
                </c:pt>
                <c:pt idx="612">
                  <c:v>9.00351681099223</c:v>
                </c:pt>
                <c:pt idx="613">
                  <c:v>9.090035168104521</c:v>
                </c:pt>
                <c:pt idx="614">
                  <c:v>8.82407132958069</c:v>
                </c:pt>
                <c:pt idx="615">
                  <c:v>6.985556240936727</c:v>
                </c:pt>
                <c:pt idx="616">
                  <c:v>7.336436244779577</c:v>
                </c:pt>
                <c:pt idx="617">
                  <c:v>8.95144557754639</c:v>
                </c:pt>
                <c:pt idx="618">
                  <c:v>8.960257632442477</c:v>
                </c:pt>
                <c:pt idx="619">
                  <c:v>8.222448309283734</c:v>
                </c:pt>
                <c:pt idx="620">
                  <c:v>7.17141048955429</c:v>
                </c:pt>
                <c:pt idx="621">
                  <c:v>7.57356063093853</c:v>
                </c:pt>
                <c:pt idx="622">
                  <c:v>5.578831841957196</c:v>
                </c:pt>
                <c:pt idx="623">
                  <c:v>5.584439513259237</c:v>
                </c:pt>
                <c:pt idx="624">
                  <c:v>5.287232934658177</c:v>
                </c:pt>
                <c:pt idx="625">
                  <c:v>5.902474585234514</c:v>
                </c:pt>
                <c:pt idx="626">
                  <c:v>2.792620304575791</c:v>
                </c:pt>
                <c:pt idx="627">
                  <c:v>2.410497560659167</c:v>
                </c:pt>
                <c:pt idx="628">
                  <c:v>2.540275096335705</c:v>
                </c:pt>
                <c:pt idx="629">
                  <c:v>2.933613182836751</c:v>
                </c:pt>
                <c:pt idx="630">
                  <c:v>1.059849874625414</c:v>
                </c:pt>
                <c:pt idx="631">
                  <c:v>1.170401108714358</c:v>
                </c:pt>
                <c:pt idx="632">
                  <c:v>0.322040551474572</c:v>
                </c:pt>
                <c:pt idx="633">
                  <c:v>2.03558467984071</c:v>
                </c:pt>
                <c:pt idx="634">
                  <c:v>-0.288394523708874</c:v>
                </c:pt>
                <c:pt idx="635">
                  <c:v>0.408558908586869</c:v>
                </c:pt>
                <c:pt idx="636">
                  <c:v>-0.704964391287063</c:v>
                </c:pt>
                <c:pt idx="637">
                  <c:v>-1.601390702485688</c:v>
                </c:pt>
                <c:pt idx="638">
                  <c:v>-2.674058111492059</c:v>
                </c:pt>
                <c:pt idx="639">
                  <c:v>-0.234721098462984</c:v>
                </c:pt>
                <c:pt idx="640">
                  <c:v>0.963718366725345</c:v>
                </c:pt>
                <c:pt idx="641">
                  <c:v>0.992557819096746</c:v>
                </c:pt>
                <c:pt idx="642">
                  <c:v>0.938083297951337</c:v>
                </c:pt>
                <c:pt idx="643">
                  <c:v>2.299946326570819</c:v>
                </c:pt>
                <c:pt idx="644">
                  <c:v>2.7157150982505</c:v>
                </c:pt>
                <c:pt idx="645">
                  <c:v>0.340465757156181</c:v>
                </c:pt>
                <c:pt idx="646">
                  <c:v>0.758637816533465</c:v>
                </c:pt>
                <c:pt idx="647">
                  <c:v>-1.115125491669687</c:v>
                </c:pt>
                <c:pt idx="648">
                  <c:v>1.194433985689258</c:v>
                </c:pt>
                <c:pt idx="649">
                  <c:v>2.881541949390581</c:v>
                </c:pt>
                <c:pt idx="650">
                  <c:v>1.529292071553328</c:v>
                </c:pt>
                <c:pt idx="651">
                  <c:v>0.962917270826708</c:v>
                </c:pt>
                <c:pt idx="652">
                  <c:v>0.0576789047417065</c:v>
                </c:pt>
                <c:pt idx="653">
                  <c:v>2.931209895132341</c:v>
                </c:pt>
                <c:pt idx="654">
                  <c:v>3.276482227684681</c:v>
                </c:pt>
                <c:pt idx="655">
                  <c:v>1.424348508755543</c:v>
                </c:pt>
                <c:pt idx="656">
                  <c:v>3.847663603807433</c:v>
                </c:pt>
                <c:pt idx="657">
                  <c:v>4.568649913078431</c:v>
                </c:pt>
                <c:pt idx="658">
                  <c:v>3.30852606365859</c:v>
                </c:pt>
                <c:pt idx="659">
                  <c:v>3.007314005561142</c:v>
                </c:pt>
                <c:pt idx="660">
                  <c:v>3.576092093983132</c:v>
                </c:pt>
                <c:pt idx="661">
                  <c:v>3.998269632861167</c:v>
                </c:pt>
                <c:pt idx="662">
                  <c:v>2.42812167044255</c:v>
                </c:pt>
                <c:pt idx="663">
                  <c:v>1.47401645450647</c:v>
                </c:pt>
                <c:pt idx="664">
                  <c:v>2.102876735375887</c:v>
                </c:pt>
                <c:pt idx="665">
                  <c:v>2.357625231318522</c:v>
                </c:pt>
                <c:pt idx="666">
                  <c:v>3.517612093347395</c:v>
                </c:pt>
                <c:pt idx="667">
                  <c:v>1.486032892997329</c:v>
                </c:pt>
                <c:pt idx="668">
                  <c:v>1.860144677914576</c:v>
                </c:pt>
                <c:pt idx="669">
                  <c:v>2.673257015593492</c:v>
                </c:pt>
                <c:pt idx="670">
                  <c:v>4.19694141586129</c:v>
                </c:pt>
                <c:pt idx="671">
                  <c:v>2.766985235800661</c:v>
                </c:pt>
                <c:pt idx="672">
                  <c:v>2.346409888731742</c:v>
                </c:pt>
                <c:pt idx="673">
                  <c:v>2.138124954939897</c:v>
                </c:pt>
                <c:pt idx="674">
                  <c:v>-0.918055900471941</c:v>
                </c:pt>
                <c:pt idx="675">
                  <c:v>-0.479055347715573</c:v>
                </c:pt>
                <c:pt idx="676">
                  <c:v>1.56213700341941</c:v>
                </c:pt>
                <c:pt idx="677">
                  <c:v>-1.905006048272725</c:v>
                </c:pt>
                <c:pt idx="678">
                  <c:v>-1.30178083618121</c:v>
                </c:pt>
                <c:pt idx="679">
                  <c:v>0.0608832883384451</c:v>
                </c:pt>
                <c:pt idx="680">
                  <c:v>0.273173701624145</c:v>
                </c:pt>
                <c:pt idx="681">
                  <c:v>-4.45329210359987</c:v>
                </c:pt>
                <c:pt idx="682">
                  <c:v>-2.77900167429253</c:v>
                </c:pt>
                <c:pt idx="683">
                  <c:v>-7.362071313556253</c:v>
                </c:pt>
                <c:pt idx="684">
                  <c:v>-3.34697866681293</c:v>
                </c:pt>
                <c:pt idx="685">
                  <c:v>0.54394411555046</c:v>
                </c:pt>
                <c:pt idx="686">
                  <c:v>-3.300515104661144</c:v>
                </c:pt>
                <c:pt idx="687">
                  <c:v>-4.812183066436269</c:v>
                </c:pt>
                <c:pt idx="688">
                  <c:v>-5.000440602741449</c:v>
                </c:pt>
                <c:pt idx="689">
                  <c:v>-3.133086061727781</c:v>
                </c:pt>
                <c:pt idx="690">
                  <c:v>-2.805437838966156</c:v>
                </c:pt>
                <c:pt idx="691">
                  <c:v>-11.36514752181353</c:v>
                </c:pt>
                <c:pt idx="692">
                  <c:v>-6.563378702068476</c:v>
                </c:pt>
                <c:pt idx="693">
                  <c:v>-6.987959528636093</c:v>
                </c:pt>
                <c:pt idx="694">
                  <c:v>-10.73548614504564</c:v>
                </c:pt>
                <c:pt idx="695">
                  <c:v>-11.94113547332466</c:v>
                </c:pt>
                <c:pt idx="696">
                  <c:v>-15.33297551052895</c:v>
                </c:pt>
                <c:pt idx="697">
                  <c:v>-20.19242323494584</c:v>
                </c:pt>
                <c:pt idx="698">
                  <c:v>-21.0968605051781</c:v>
                </c:pt>
                <c:pt idx="699">
                  <c:v>-27.10668194092347</c:v>
                </c:pt>
                <c:pt idx="700">
                  <c:v>-27.96385455301838</c:v>
                </c:pt>
                <c:pt idx="701">
                  <c:v>-19.62204295479632</c:v>
                </c:pt>
                <c:pt idx="702">
                  <c:v>-20.04982816494905</c:v>
                </c:pt>
                <c:pt idx="703">
                  <c:v>-27.27330988795472</c:v>
                </c:pt>
                <c:pt idx="704">
                  <c:v>-24.18188081293935</c:v>
                </c:pt>
                <c:pt idx="705">
                  <c:v>-24.65292520167051</c:v>
                </c:pt>
                <c:pt idx="706">
                  <c:v>-21.06001009378953</c:v>
                </c:pt>
                <c:pt idx="707">
                  <c:v>-23.49133614785356</c:v>
                </c:pt>
                <c:pt idx="708">
                  <c:v>-28.15932195240676</c:v>
                </c:pt>
                <c:pt idx="709">
                  <c:v>-27.25168029865826</c:v>
                </c:pt>
                <c:pt idx="710">
                  <c:v>-29.76231484669802</c:v>
                </c:pt>
                <c:pt idx="711">
                  <c:v>-31.9933669259778</c:v>
                </c:pt>
                <c:pt idx="712">
                  <c:v>-24.65612958524775</c:v>
                </c:pt>
                <c:pt idx="713">
                  <c:v>-25.49087151226068</c:v>
                </c:pt>
                <c:pt idx="714">
                  <c:v>-23.56824135418204</c:v>
                </c:pt>
                <c:pt idx="715">
                  <c:v>-22.39383476599521</c:v>
                </c:pt>
                <c:pt idx="716">
                  <c:v>-22.59010326127392</c:v>
                </c:pt>
                <c:pt idx="717">
                  <c:v>-19.42977993894008</c:v>
                </c:pt>
                <c:pt idx="718">
                  <c:v>-23.67398601288045</c:v>
                </c:pt>
                <c:pt idx="719">
                  <c:v>-27.51043427408874</c:v>
                </c:pt>
                <c:pt idx="720">
                  <c:v>-25.41877288128066</c:v>
                </c:pt>
                <c:pt idx="721">
                  <c:v>-26.36246385051129</c:v>
                </c:pt>
                <c:pt idx="722">
                  <c:v>-27.98548414232126</c:v>
                </c:pt>
                <c:pt idx="723">
                  <c:v>-31.72259651203876</c:v>
                </c:pt>
                <c:pt idx="724">
                  <c:v>-26.99693180270437</c:v>
                </c:pt>
                <c:pt idx="725">
                  <c:v>-30.04109621964885</c:v>
                </c:pt>
                <c:pt idx="726">
                  <c:v>-31.84676637639707</c:v>
                </c:pt>
                <c:pt idx="727">
                  <c:v>-31.17624910877118</c:v>
                </c:pt>
                <c:pt idx="728">
                  <c:v>-35.38520696313302</c:v>
                </c:pt>
                <c:pt idx="729">
                  <c:v>-39.72234016132376</c:v>
                </c:pt>
                <c:pt idx="730">
                  <c:v>-35.90992477707704</c:v>
                </c:pt>
                <c:pt idx="731">
                  <c:v>-31.76185021109796</c:v>
                </c:pt>
                <c:pt idx="732">
                  <c:v>-31.31483869934372</c:v>
                </c:pt>
                <c:pt idx="733">
                  <c:v>-28.88831922071602</c:v>
                </c:pt>
                <c:pt idx="734">
                  <c:v>-28.20258113101353</c:v>
                </c:pt>
                <c:pt idx="735">
                  <c:v>-34.613751612179</c:v>
                </c:pt>
                <c:pt idx="736">
                  <c:v>-32.00217898082088</c:v>
                </c:pt>
                <c:pt idx="737">
                  <c:v>-30.2453756739564</c:v>
                </c:pt>
                <c:pt idx="738">
                  <c:v>-32.28977240866649</c:v>
                </c:pt>
                <c:pt idx="739">
                  <c:v>-29.81839155962282</c:v>
                </c:pt>
                <c:pt idx="740">
                  <c:v>-27.12430605067115</c:v>
                </c:pt>
                <c:pt idx="741">
                  <c:v>-28.80901072668426</c:v>
                </c:pt>
                <c:pt idx="742">
                  <c:v>-27.96225236120911</c:v>
                </c:pt>
                <c:pt idx="743">
                  <c:v>-30.01706334262313</c:v>
                </c:pt>
                <c:pt idx="744">
                  <c:v>-29.52519046055036</c:v>
                </c:pt>
                <c:pt idx="745">
                  <c:v>-30.4192134840186</c:v>
                </c:pt>
                <c:pt idx="746">
                  <c:v>-26.84552467777835</c:v>
                </c:pt>
                <c:pt idx="747">
                  <c:v>-27.54728468544984</c:v>
                </c:pt>
                <c:pt idx="748">
                  <c:v>-29.08058223647812</c:v>
                </c:pt>
                <c:pt idx="749">
                  <c:v>-28.87229730273562</c:v>
                </c:pt>
                <c:pt idx="750">
                  <c:v>-30.17407813892858</c:v>
                </c:pt>
                <c:pt idx="751">
                  <c:v>-30.85260636551938</c:v>
                </c:pt>
                <c:pt idx="752">
                  <c:v>-30.45285951181535</c:v>
                </c:pt>
                <c:pt idx="753">
                  <c:v>-30.08034991867194</c:v>
                </c:pt>
                <c:pt idx="754">
                  <c:v>-30.3511203326028</c:v>
                </c:pt>
                <c:pt idx="755">
                  <c:v>-28.65119483455868</c:v>
                </c:pt>
                <c:pt idx="756">
                  <c:v>-27.64101290562951</c:v>
                </c:pt>
                <c:pt idx="757">
                  <c:v>-25.35388411343702</c:v>
                </c:pt>
                <c:pt idx="758">
                  <c:v>-25.70236082958419</c:v>
                </c:pt>
                <c:pt idx="759">
                  <c:v>-25.12156630273481</c:v>
                </c:pt>
                <c:pt idx="760">
                  <c:v>-27.36864029992545</c:v>
                </c:pt>
                <c:pt idx="761">
                  <c:v>-27.12190276297683</c:v>
                </c:pt>
                <c:pt idx="762">
                  <c:v>-28.67442661562603</c:v>
                </c:pt>
                <c:pt idx="763">
                  <c:v>-30.28382827710418</c:v>
                </c:pt>
                <c:pt idx="764">
                  <c:v>-30.16126060448201</c:v>
                </c:pt>
                <c:pt idx="765">
                  <c:v>-32.4980573424571</c:v>
                </c:pt>
                <c:pt idx="766">
                  <c:v>-32.40833460170495</c:v>
                </c:pt>
                <c:pt idx="767">
                  <c:v>-31.89723541807841</c:v>
                </c:pt>
                <c:pt idx="768">
                  <c:v>-35.49415600544717</c:v>
                </c:pt>
                <c:pt idx="769">
                  <c:v>-32.6887181664799</c:v>
                </c:pt>
                <c:pt idx="770">
                  <c:v>-33.70931434202763</c:v>
                </c:pt>
                <c:pt idx="771">
                  <c:v>-33.35282666690797</c:v>
                </c:pt>
                <c:pt idx="772">
                  <c:v>-32.9827203614546</c:v>
                </c:pt>
                <c:pt idx="773">
                  <c:v>-32.25051870961025</c:v>
                </c:pt>
                <c:pt idx="774">
                  <c:v>-29.97700854771188</c:v>
                </c:pt>
                <c:pt idx="775">
                  <c:v>-32.2961811758453</c:v>
                </c:pt>
                <c:pt idx="776">
                  <c:v>-33.83909187766069</c:v>
                </c:pt>
                <c:pt idx="777">
                  <c:v>-33.8743400972688</c:v>
                </c:pt>
                <c:pt idx="778">
                  <c:v>-32.82730775704416</c:v>
                </c:pt>
                <c:pt idx="779">
                  <c:v>-33.33039598168067</c:v>
                </c:pt>
                <c:pt idx="780">
                  <c:v>-32.23930336701962</c:v>
                </c:pt>
                <c:pt idx="781">
                  <c:v>-30.4168101963222</c:v>
                </c:pt>
                <c:pt idx="782">
                  <c:v>-30.31346882536113</c:v>
                </c:pt>
                <c:pt idx="783">
                  <c:v>-33.73655160262281</c:v>
                </c:pt>
                <c:pt idx="784">
                  <c:v>-33.20943050091225</c:v>
                </c:pt>
                <c:pt idx="785">
                  <c:v>-33.09327159551042</c:v>
                </c:pt>
                <c:pt idx="786">
                  <c:v>-33.76218667136207</c:v>
                </c:pt>
                <c:pt idx="787">
                  <c:v>-36.77991492361162</c:v>
                </c:pt>
                <c:pt idx="788">
                  <c:v>-36.83999711607328</c:v>
                </c:pt>
                <c:pt idx="789">
                  <c:v>-37.59943602851596</c:v>
                </c:pt>
                <c:pt idx="790">
                  <c:v>-38.31161028289</c:v>
                </c:pt>
                <c:pt idx="791">
                  <c:v>-40.4521385255009</c:v>
                </c:pt>
                <c:pt idx="792">
                  <c:v>-38.0640716500132</c:v>
                </c:pt>
                <c:pt idx="793">
                  <c:v>-38.72417467093265</c:v>
                </c:pt>
                <c:pt idx="794">
                  <c:v>-39.69109742128036</c:v>
                </c:pt>
                <c:pt idx="795">
                  <c:v>-41.11224154643924</c:v>
                </c:pt>
                <c:pt idx="796">
                  <c:v>-43.85759719293987</c:v>
                </c:pt>
                <c:pt idx="797">
                  <c:v>-44.21728925172313</c:v>
                </c:pt>
                <c:pt idx="798">
                  <c:v>-42.89227663441571</c:v>
                </c:pt>
                <c:pt idx="799">
                  <c:v>-45.32119940077403</c:v>
                </c:pt>
                <c:pt idx="800">
                  <c:v>-45.2547084411656</c:v>
                </c:pt>
                <c:pt idx="801">
                  <c:v>-45.80345913211958</c:v>
                </c:pt>
                <c:pt idx="802">
                  <c:v>-42.35313909429694</c:v>
                </c:pt>
                <c:pt idx="803">
                  <c:v>-42.21214621599754</c:v>
                </c:pt>
                <c:pt idx="804">
                  <c:v>-39.85852646422143</c:v>
                </c:pt>
                <c:pt idx="805">
                  <c:v>-39.39308974680259</c:v>
                </c:pt>
                <c:pt idx="806">
                  <c:v>-39.606181255953</c:v>
                </c:pt>
                <c:pt idx="807">
                  <c:v>-37.66512589219036</c:v>
                </c:pt>
                <c:pt idx="808">
                  <c:v>-36.36494724783064</c:v>
                </c:pt>
                <c:pt idx="809">
                  <c:v>-37.19087711989835</c:v>
                </c:pt>
                <c:pt idx="810">
                  <c:v>-38.43257576364459</c:v>
                </c:pt>
                <c:pt idx="811">
                  <c:v>-34.07621626384424</c:v>
                </c:pt>
                <c:pt idx="812">
                  <c:v>-35.4220573745004</c:v>
                </c:pt>
                <c:pt idx="813">
                  <c:v>-34.80040695669079</c:v>
                </c:pt>
                <c:pt idx="814">
                  <c:v>-33.27992694005212</c:v>
                </c:pt>
                <c:pt idx="815">
                  <c:v>-34.63538120147197</c:v>
                </c:pt>
                <c:pt idx="816">
                  <c:v>-36.91129465109379</c:v>
                </c:pt>
                <c:pt idx="817">
                  <c:v>-36.08296149130136</c:v>
                </c:pt>
                <c:pt idx="818">
                  <c:v>-35.02471380850055</c:v>
                </c:pt>
                <c:pt idx="819">
                  <c:v>-33.15816036337186</c:v>
                </c:pt>
                <c:pt idx="820">
                  <c:v>-32.50767049326274</c:v>
                </c:pt>
                <c:pt idx="821">
                  <c:v>-33.07003981446722</c:v>
                </c:pt>
                <c:pt idx="822">
                  <c:v>-34.66662394154802</c:v>
                </c:pt>
                <c:pt idx="823">
                  <c:v>-33.89677078241095</c:v>
                </c:pt>
                <c:pt idx="824">
                  <c:v>-31.38132965896752</c:v>
                </c:pt>
                <c:pt idx="825">
                  <c:v>-31.20749184885189</c:v>
                </c:pt>
                <c:pt idx="826">
                  <c:v>-32.58778008313752</c:v>
                </c:pt>
                <c:pt idx="827">
                  <c:v>-31.74182281360054</c:v>
                </c:pt>
                <c:pt idx="828">
                  <c:v>-30.68117184305306</c:v>
                </c:pt>
                <c:pt idx="829">
                  <c:v>-30.33670060642254</c:v>
                </c:pt>
                <c:pt idx="830">
                  <c:v>-33.3175784473257</c:v>
                </c:pt>
                <c:pt idx="831">
                  <c:v>-31.90043980161678</c:v>
                </c:pt>
                <c:pt idx="832">
                  <c:v>-32.42355542381186</c:v>
                </c:pt>
                <c:pt idx="833">
                  <c:v>-31.75303815619954</c:v>
                </c:pt>
                <c:pt idx="834">
                  <c:v>-30.60666992448382</c:v>
                </c:pt>
                <c:pt idx="835">
                  <c:v>-31.30522554852125</c:v>
                </c:pt>
                <c:pt idx="836">
                  <c:v>-31.49348308486732</c:v>
                </c:pt>
                <c:pt idx="837">
                  <c:v>-30.01305786316446</c:v>
                </c:pt>
                <c:pt idx="838">
                  <c:v>-30.07954882276697</c:v>
                </c:pt>
                <c:pt idx="839">
                  <c:v>-29.70223265426948</c:v>
                </c:pt>
                <c:pt idx="840">
                  <c:v>-27.32137564188784</c:v>
                </c:pt>
                <c:pt idx="841">
                  <c:v>-27.59695263120516</c:v>
                </c:pt>
                <c:pt idx="842">
                  <c:v>-26.33682878180666</c:v>
                </c:pt>
                <c:pt idx="843">
                  <c:v>-27.30935920338369</c:v>
                </c:pt>
                <c:pt idx="844">
                  <c:v>-25.55976575957814</c:v>
                </c:pt>
                <c:pt idx="845">
                  <c:v>-27.16115646205328</c:v>
                </c:pt>
                <c:pt idx="846">
                  <c:v>-27.23245399704275</c:v>
                </c:pt>
                <c:pt idx="847">
                  <c:v>-29.18953127877652</c:v>
                </c:pt>
                <c:pt idx="848">
                  <c:v>-28.45652853104966</c:v>
                </c:pt>
                <c:pt idx="849">
                  <c:v>-29.27284525229244</c:v>
                </c:pt>
                <c:pt idx="850">
                  <c:v>-27.12350495480956</c:v>
                </c:pt>
                <c:pt idx="851">
                  <c:v>-27.25007810686871</c:v>
                </c:pt>
                <c:pt idx="852">
                  <c:v>-27.62338879587595</c:v>
                </c:pt>
                <c:pt idx="853">
                  <c:v>-28.8362479872806</c:v>
                </c:pt>
                <c:pt idx="854">
                  <c:v>-28.94279374187282</c:v>
                </c:pt>
                <c:pt idx="855">
                  <c:v>-27.07383700905721</c:v>
                </c:pt>
                <c:pt idx="856">
                  <c:v>-28.45732962693118</c:v>
                </c:pt>
                <c:pt idx="857">
                  <c:v>-27.35422057375382</c:v>
                </c:pt>
                <c:pt idx="858">
                  <c:v>-26.3680715218094</c:v>
                </c:pt>
                <c:pt idx="859">
                  <c:v>-24.467070953046</c:v>
                </c:pt>
                <c:pt idx="860">
                  <c:v>-24.31726601989112</c:v>
                </c:pt>
                <c:pt idx="861">
                  <c:v>-25.35708849708604</c:v>
                </c:pt>
                <c:pt idx="862">
                  <c:v>-24.49991588494166</c:v>
                </c:pt>
                <c:pt idx="863">
                  <c:v>-24.68977561300628</c:v>
                </c:pt>
                <c:pt idx="864">
                  <c:v>-24.76587972348594</c:v>
                </c:pt>
                <c:pt idx="865">
                  <c:v>-24.50231917261617</c:v>
                </c:pt>
                <c:pt idx="866">
                  <c:v>-24.7650786275872</c:v>
                </c:pt>
                <c:pt idx="867">
                  <c:v>-24.30524958142642</c:v>
                </c:pt>
                <c:pt idx="868">
                  <c:v>-24.19950492275322</c:v>
                </c:pt>
                <c:pt idx="869">
                  <c:v>-26.0011695999827</c:v>
                </c:pt>
                <c:pt idx="870">
                  <c:v>-26.94245728158632</c:v>
                </c:pt>
                <c:pt idx="871">
                  <c:v>-27.04339536484358</c:v>
                </c:pt>
                <c:pt idx="872">
                  <c:v>-26.42975590611228</c:v>
                </c:pt>
                <c:pt idx="873">
                  <c:v>-26.2006424789213</c:v>
                </c:pt>
                <c:pt idx="874">
                  <c:v>-28.45893181875491</c:v>
                </c:pt>
                <c:pt idx="875">
                  <c:v>-28.29390606347997</c:v>
                </c:pt>
                <c:pt idx="876">
                  <c:v>-27.82606605837078</c:v>
                </c:pt>
                <c:pt idx="877">
                  <c:v>-26.27834878115632</c:v>
                </c:pt>
                <c:pt idx="878">
                  <c:v>-26.38729782340317</c:v>
                </c:pt>
                <c:pt idx="879">
                  <c:v>-25.7199849393878</c:v>
                </c:pt>
                <c:pt idx="880">
                  <c:v>-26.35365179562913</c:v>
                </c:pt>
                <c:pt idx="881">
                  <c:v>-26.0324123401074</c:v>
                </c:pt>
                <c:pt idx="882">
                  <c:v>-28.18816140479232</c:v>
                </c:pt>
                <c:pt idx="883">
                  <c:v>-28.00390934798961</c:v>
                </c:pt>
                <c:pt idx="884">
                  <c:v>-29.42104799363477</c:v>
                </c:pt>
                <c:pt idx="885">
                  <c:v>-29.53880909086931</c:v>
                </c:pt>
                <c:pt idx="886">
                  <c:v>-29.28886717027332</c:v>
                </c:pt>
                <c:pt idx="887">
                  <c:v>-29.57325621451888</c:v>
                </c:pt>
                <c:pt idx="888">
                  <c:v>-27.8172540034897</c:v>
                </c:pt>
                <c:pt idx="889">
                  <c:v>-27.43352906774172</c:v>
                </c:pt>
                <c:pt idx="890">
                  <c:v>-25.28338767431542</c:v>
                </c:pt>
                <c:pt idx="891">
                  <c:v>-24.63770437961487</c:v>
                </c:pt>
                <c:pt idx="892">
                  <c:v>-24.66654383195688</c:v>
                </c:pt>
                <c:pt idx="893">
                  <c:v>-23.80536574035929</c:v>
                </c:pt>
                <c:pt idx="894">
                  <c:v>-23.52898765514846</c:v>
                </c:pt>
                <c:pt idx="895">
                  <c:v>-23.56984354600201</c:v>
                </c:pt>
                <c:pt idx="896">
                  <c:v>-21.78980845795607</c:v>
                </c:pt>
                <c:pt idx="897">
                  <c:v>-21.55188297587641</c:v>
                </c:pt>
                <c:pt idx="898">
                  <c:v>-21.31796297335435</c:v>
                </c:pt>
                <c:pt idx="899">
                  <c:v>-21.52304352354232</c:v>
                </c:pt>
                <c:pt idx="900">
                  <c:v>-21.88113339051618</c:v>
                </c:pt>
                <c:pt idx="901">
                  <c:v>-20.95186214740625</c:v>
                </c:pt>
                <c:pt idx="902">
                  <c:v>-20.89338214673889</c:v>
                </c:pt>
                <c:pt idx="903">
                  <c:v>-19.67972185949705</c:v>
                </c:pt>
                <c:pt idx="904">
                  <c:v>-19.43779089795879</c:v>
                </c:pt>
                <c:pt idx="905">
                  <c:v>-19.67251199643233</c:v>
                </c:pt>
                <c:pt idx="906">
                  <c:v>-20.12433008353747</c:v>
                </c:pt>
                <c:pt idx="907">
                  <c:v>-19.05086157860872</c:v>
                </c:pt>
                <c:pt idx="908">
                  <c:v>-19.32163199256567</c:v>
                </c:pt>
                <c:pt idx="909">
                  <c:v>-20.34302926406581</c:v>
                </c:pt>
                <c:pt idx="910">
                  <c:v>-19.42497336354515</c:v>
                </c:pt>
                <c:pt idx="911">
                  <c:v>-18.8706150013528</c:v>
                </c:pt>
                <c:pt idx="912">
                  <c:v>-19.56276185824483</c:v>
                </c:pt>
                <c:pt idx="913">
                  <c:v>-21.51423146861194</c:v>
                </c:pt>
                <c:pt idx="914">
                  <c:v>-20.71794214487771</c:v>
                </c:pt>
                <c:pt idx="915">
                  <c:v>-20.17399802933413</c:v>
                </c:pt>
                <c:pt idx="916">
                  <c:v>-19.30000240331148</c:v>
                </c:pt>
                <c:pt idx="917">
                  <c:v>-17.79714649641959</c:v>
                </c:pt>
                <c:pt idx="918">
                  <c:v>-17.84200786679738</c:v>
                </c:pt>
                <c:pt idx="919">
                  <c:v>-17.64734156325932</c:v>
                </c:pt>
                <c:pt idx="920">
                  <c:v>-17.63772841246214</c:v>
                </c:pt>
                <c:pt idx="921">
                  <c:v>-17.40861498526748</c:v>
                </c:pt>
                <c:pt idx="922">
                  <c:v>-17.57283964464281</c:v>
                </c:pt>
                <c:pt idx="923">
                  <c:v>-18.23855033683282</c:v>
                </c:pt>
                <c:pt idx="924">
                  <c:v>-20.04742487727167</c:v>
                </c:pt>
                <c:pt idx="925">
                  <c:v>-20.31098542806057</c:v>
                </c:pt>
                <c:pt idx="926">
                  <c:v>-19.63085500965043</c:v>
                </c:pt>
                <c:pt idx="927">
                  <c:v>-18.57661280631156</c:v>
                </c:pt>
                <c:pt idx="928">
                  <c:v>-17.85642759296002</c:v>
                </c:pt>
                <c:pt idx="929">
                  <c:v>-17.2171530654313</c:v>
                </c:pt>
                <c:pt idx="930">
                  <c:v>-16.35437278194829</c:v>
                </c:pt>
                <c:pt idx="931">
                  <c:v>-16.467327303774</c:v>
                </c:pt>
                <c:pt idx="932">
                  <c:v>-15.93780291439143</c:v>
                </c:pt>
                <c:pt idx="933">
                  <c:v>-15.67424236359227</c:v>
                </c:pt>
                <c:pt idx="934">
                  <c:v>-14.3820746781804</c:v>
                </c:pt>
                <c:pt idx="935">
                  <c:v>-14.64403303722862</c:v>
                </c:pt>
                <c:pt idx="936">
                  <c:v>-14.41892508950028</c:v>
                </c:pt>
                <c:pt idx="937">
                  <c:v>-14.71052399685993</c:v>
                </c:pt>
                <c:pt idx="938">
                  <c:v>-14.14975686742433</c:v>
                </c:pt>
                <c:pt idx="939">
                  <c:v>-15.01413934262276</c:v>
                </c:pt>
                <c:pt idx="940">
                  <c:v>-15.8224451048637</c:v>
                </c:pt>
                <c:pt idx="941">
                  <c:v>-16.33514648042372</c:v>
                </c:pt>
                <c:pt idx="942">
                  <c:v>-14.84510810792582</c:v>
                </c:pt>
                <c:pt idx="943">
                  <c:v>-15.03496783598145</c:v>
                </c:pt>
                <c:pt idx="944">
                  <c:v>-15.3177546883802</c:v>
                </c:pt>
                <c:pt idx="945">
                  <c:v>-17.49913882194019</c:v>
                </c:pt>
                <c:pt idx="946">
                  <c:v>-17.87084731909535</c:v>
                </c:pt>
                <c:pt idx="947">
                  <c:v>-16.64917607290202</c:v>
                </c:pt>
                <c:pt idx="948">
                  <c:v>-15.50681332061387</c:v>
                </c:pt>
                <c:pt idx="949">
                  <c:v>-15.277699893472</c:v>
                </c:pt>
                <c:pt idx="950">
                  <c:v>-14.64483413310558</c:v>
                </c:pt>
                <c:pt idx="951">
                  <c:v>-14.16337549766608</c:v>
                </c:pt>
                <c:pt idx="952">
                  <c:v>-13.78686042505109</c:v>
                </c:pt>
                <c:pt idx="953">
                  <c:v>-14.02718919484113</c:v>
                </c:pt>
                <c:pt idx="954">
                  <c:v>-12.51872561667389</c:v>
                </c:pt>
                <c:pt idx="955">
                  <c:v>-12.15502807841344</c:v>
                </c:pt>
                <c:pt idx="956">
                  <c:v>-12.8664012368616</c:v>
                </c:pt>
                <c:pt idx="957">
                  <c:v>-12.0468801319999</c:v>
                </c:pt>
                <c:pt idx="958">
                  <c:v>-12.5956308229506</c:v>
                </c:pt>
                <c:pt idx="959">
                  <c:v>-13.36948946156643</c:v>
                </c:pt>
                <c:pt idx="960">
                  <c:v>-12.44742808158425</c:v>
                </c:pt>
                <c:pt idx="961">
                  <c:v>-13.51368672341592</c:v>
                </c:pt>
                <c:pt idx="962">
                  <c:v>-14.5270730358732</c:v>
                </c:pt>
                <c:pt idx="963">
                  <c:v>-14.81066098423123</c:v>
                </c:pt>
                <c:pt idx="964">
                  <c:v>-16.47533826276303</c:v>
                </c:pt>
                <c:pt idx="965">
                  <c:v>-14.59436509148377</c:v>
                </c:pt>
                <c:pt idx="966">
                  <c:v>-16.9912440218572</c:v>
                </c:pt>
                <c:pt idx="967">
                  <c:v>-16.45531086527168</c:v>
                </c:pt>
                <c:pt idx="968">
                  <c:v>-16.25263360280556</c:v>
                </c:pt>
                <c:pt idx="969">
                  <c:v>-16.16531414975296</c:v>
                </c:pt>
                <c:pt idx="970">
                  <c:v>-14.55270810466786</c:v>
                </c:pt>
                <c:pt idx="971">
                  <c:v>-14.33881549956149</c:v>
                </c:pt>
                <c:pt idx="972">
                  <c:v>-12.43380945129596</c:v>
                </c:pt>
                <c:pt idx="973">
                  <c:v>-12.43941712266027</c:v>
                </c:pt>
                <c:pt idx="974">
                  <c:v>-11.99881437805527</c:v>
                </c:pt>
                <c:pt idx="975">
                  <c:v>-12.90164945642846</c:v>
                </c:pt>
                <c:pt idx="976">
                  <c:v>-12.40176561532908</c:v>
                </c:pt>
                <c:pt idx="977">
                  <c:v>-11.13443190279982</c:v>
                </c:pt>
                <c:pt idx="978">
                  <c:v>-11.0527201211687</c:v>
                </c:pt>
                <c:pt idx="979">
                  <c:v>-11.0943771078569</c:v>
                </c:pt>
                <c:pt idx="980">
                  <c:v>-12.28800999770124</c:v>
                </c:pt>
                <c:pt idx="981">
                  <c:v>-12.56999575419873</c:v>
                </c:pt>
                <c:pt idx="982">
                  <c:v>-11.37956724800932</c:v>
                </c:pt>
                <c:pt idx="983">
                  <c:v>-11.42683190607463</c:v>
                </c:pt>
                <c:pt idx="984">
                  <c:v>-11.02788614827685</c:v>
                </c:pt>
                <c:pt idx="985">
                  <c:v>-12.56118369928771</c:v>
                </c:pt>
                <c:pt idx="986">
                  <c:v>-12.2295299970564</c:v>
                </c:pt>
                <c:pt idx="987">
                  <c:v>-11.16968012237361</c:v>
                </c:pt>
                <c:pt idx="988">
                  <c:v>-11.13923847823722</c:v>
                </c:pt>
                <c:pt idx="989">
                  <c:v>-11.8858598562726</c:v>
                </c:pt>
                <c:pt idx="990">
                  <c:v>-11.40039574137741</c:v>
                </c:pt>
                <c:pt idx="991">
                  <c:v>-11.61909492181383</c:v>
                </c:pt>
                <c:pt idx="992">
                  <c:v>-12.52513438386067</c:v>
                </c:pt>
                <c:pt idx="993">
                  <c:v>-12.20389492828467</c:v>
                </c:pt>
                <c:pt idx="994">
                  <c:v>-11.6911935527704</c:v>
                </c:pt>
                <c:pt idx="995">
                  <c:v>-11.36594861771695</c:v>
                </c:pt>
                <c:pt idx="996">
                  <c:v>-10.74910477531814</c:v>
                </c:pt>
                <c:pt idx="997">
                  <c:v>-11.24418204103898</c:v>
                </c:pt>
                <c:pt idx="998">
                  <c:v>-11.14404505359946</c:v>
                </c:pt>
                <c:pt idx="999">
                  <c:v>-12.19348068155064</c:v>
                </c:pt>
                <c:pt idx="1000">
                  <c:v>-11.6815804020185</c:v>
                </c:pt>
                <c:pt idx="1001">
                  <c:v>-10.75391135075584</c:v>
                </c:pt>
                <c:pt idx="1002">
                  <c:v>-10.43587627871281</c:v>
                </c:pt>
                <c:pt idx="1003">
                  <c:v>-10.22999463269694</c:v>
                </c:pt>
                <c:pt idx="1004">
                  <c:v>-9.758149148030462</c:v>
                </c:pt>
                <c:pt idx="1005">
                  <c:v>-9.654006681141737</c:v>
                </c:pt>
                <c:pt idx="1006">
                  <c:v>-9.780579833249475</c:v>
                </c:pt>
                <c:pt idx="1007">
                  <c:v>-9.762955723417463</c:v>
                </c:pt>
                <c:pt idx="1008">
                  <c:v>-10.66979628133205</c:v>
                </c:pt>
                <c:pt idx="1009">
                  <c:v>-9.23663571766393</c:v>
                </c:pt>
                <c:pt idx="1010">
                  <c:v>-8.953848865248502</c:v>
                </c:pt>
                <c:pt idx="1011">
                  <c:v>-8.90418091950187</c:v>
                </c:pt>
                <c:pt idx="1012">
                  <c:v>-8.53968228536339</c:v>
                </c:pt>
                <c:pt idx="1013">
                  <c:v>-8.276121734530683</c:v>
                </c:pt>
                <c:pt idx="1014">
                  <c:v>-8.11590255469636</c:v>
                </c:pt>
                <c:pt idx="1015">
                  <c:v>-8.977881742220433</c:v>
                </c:pt>
                <c:pt idx="1016">
                  <c:v>-8.220045021593755</c:v>
                </c:pt>
                <c:pt idx="1017">
                  <c:v>-7.997340361612145</c:v>
                </c:pt>
                <c:pt idx="1018">
                  <c:v>-8.99310256430825</c:v>
                </c:pt>
                <c:pt idx="1019">
                  <c:v>-7.855546387454449</c:v>
                </c:pt>
                <c:pt idx="1020">
                  <c:v>-8.83208228857404</c:v>
                </c:pt>
                <c:pt idx="1021">
                  <c:v>-10.5592450472522</c:v>
                </c:pt>
                <c:pt idx="1022">
                  <c:v>-12.5395541100013</c:v>
                </c:pt>
                <c:pt idx="1023">
                  <c:v>-12.13740396860136</c:v>
                </c:pt>
                <c:pt idx="1024">
                  <c:v>-12.50670917814857</c:v>
                </c:pt>
                <c:pt idx="1025">
                  <c:v>-12.07972506390722</c:v>
                </c:pt>
                <c:pt idx="1026">
                  <c:v>-13.11874644509497</c:v>
                </c:pt>
                <c:pt idx="1027">
                  <c:v>-13.9727146736645</c:v>
                </c:pt>
                <c:pt idx="1028">
                  <c:v>-12.74543575611831</c:v>
                </c:pt>
                <c:pt idx="1029">
                  <c:v>-11.61348725053523</c:v>
                </c:pt>
                <c:pt idx="1030">
                  <c:v>-12.09734917370953</c:v>
                </c:pt>
                <c:pt idx="1031">
                  <c:v>-14.83469386120593</c:v>
                </c:pt>
                <c:pt idx="1032">
                  <c:v>-14.58795632427019</c:v>
                </c:pt>
                <c:pt idx="1033">
                  <c:v>-15.34499194897928</c:v>
                </c:pt>
                <c:pt idx="1034">
                  <c:v>-14.24108179986723</c:v>
                </c:pt>
                <c:pt idx="1035">
                  <c:v>-14.43254371979643</c:v>
                </c:pt>
                <c:pt idx="1036">
                  <c:v>-13.60421056000672</c:v>
                </c:pt>
                <c:pt idx="1037">
                  <c:v>-13.8413349462398</c:v>
                </c:pt>
                <c:pt idx="1038">
                  <c:v>-12.2904132854062</c:v>
                </c:pt>
                <c:pt idx="1039">
                  <c:v>-11.91870478811114</c:v>
                </c:pt>
                <c:pt idx="1040">
                  <c:v>-11.3387113571498</c:v>
                </c:pt>
                <c:pt idx="1041">
                  <c:v>-11.1448461495098</c:v>
                </c:pt>
                <c:pt idx="1042">
                  <c:v>-11.2377732738527</c:v>
                </c:pt>
                <c:pt idx="1043">
                  <c:v>-12.3120428746277</c:v>
                </c:pt>
                <c:pt idx="1044">
                  <c:v>-11.4596768378755</c:v>
                </c:pt>
                <c:pt idx="1045">
                  <c:v>-11.64392889472838</c:v>
                </c:pt>
                <c:pt idx="1046">
                  <c:v>-11.51975903031412</c:v>
                </c:pt>
                <c:pt idx="1047">
                  <c:v>-10.62092943143959</c:v>
                </c:pt>
                <c:pt idx="1048">
                  <c:v>-10.4126444977075</c:v>
                </c:pt>
                <c:pt idx="1049">
                  <c:v>-10.37419189448862</c:v>
                </c:pt>
                <c:pt idx="1050">
                  <c:v>-10.03933380865102</c:v>
                </c:pt>
                <c:pt idx="1051">
                  <c:v>-8.779209959220423</c:v>
                </c:pt>
                <c:pt idx="1052">
                  <c:v>-8.79523187720742</c:v>
                </c:pt>
                <c:pt idx="1053">
                  <c:v>-8.639018176861795</c:v>
                </c:pt>
                <c:pt idx="1054">
                  <c:v>-8.22565269288035</c:v>
                </c:pt>
                <c:pt idx="1055">
                  <c:v>-7.8547452915552</c:v>
                </c:pt>
                <c:pt idx="1056">
                  <c:v>-7.874772689039844</c:v>
                </c:pt>
                <c:pt idx="1057">
                  <c:v>-7.833115702284786</c:v>
                </c:pt>
                <c:pt idx="1058">
                  <c:v>-7.116134872509343</c:v>
                </c:pt>
                <c:pt idx="1059">
                  <c:v>-6.5753951405528</c:v>
                </c:pt>
                <c:pt idx="1060">
                  <c:v>-6.605836784722058</c:v>
                </c:pt>
                <c:pt idx="1061">
                  <c:v>-7.080886652943974</c:v>
                </c:pt>
                <c:pt idx="1062">
                  <c:v>-6.607438976520919</c:v>
                </c:pt>
                <c:pt idx="1063">
                  <c:v>-5.937722804799477</c:v>
                </c:pt>
                <c:pt idx="1064">
                  <c:v>-6.45442965977429</c:v>
                </c:pt>
                <c:pt idx="1065">
                  <c:v>-6.613847743716731</c:v>
                </c:pt>
                <c:pt idx="1066">
                  <c:v>-6.544953496383215</c:v>
                </c:pt>
                <c:pt idx="1067">
                  <c:v>-6.013826915223688</c:v>
                </c:pt>
                <c:pt idx="1068">
                  <c:v>-6.00982143572215</c:v>
                </c:pt>
                <c:pt idx="1069">
                  <c:v>-6.317442261016605</c:v>
                </c:pt>
                <c:pt idx="1070">
                  <c:v>-5.622892116412686</c:v>
                </c:pt>
                <c:pt idx="1071">
                  <c:v>-4.874668546572522</c:v>
                </c:pt>
                <c:pt idx="1072">
                  <c:v>-4.714449366732396</c:v>
                </c:pt>
                <c:pt idx="1073">
                  <c:v>-5.27441540027003</c:v>
                </c:pt>
                <c:pt idx="1074">
                  <c:v>-4.95477813649461</c:v>
                </c:pt>
                <c:pt idx="1075">
                  <c:v>-4.319509088430422</c:v>
                </c:pt>
                <c:pt idx="1076">
                  <c:v>-4.150477853708462</c:v>
                </c:pt>
                <c:pt idx="1077">
                  <c:v>-4.084787989969978</c:v>
                </c:pt>
                <c:pt idx="1078">
                  <c:v>-3.015324964550544</c:v>
                </c:pt>
                <c:pt idx="1079">
                  <c:v>-2.933613182830413</c:v>
                </c:pt>
                <c:pt idx="1080">
                  <c:v>-4.498954569853975</c:v>
                </c:pt>
                <c:pt idx="1081">
                  <c:v>-4.067163880186115</c:v>
                </c:pt>
                <c:pt idx="1082">
                  <c:v>-3.294106337471333</c:v>
                </c:pt>
                <c:pt idx="1083">
                  <c:v>-3.392641133071432</c:v>
                </c:pt>
                <c:pt idx="1084">
                  <c:v>-3.173941952589558</c:v>
                </c:pt>
                <c:pt idx="1085">
                  <c:v>-2.484198383389952</c:v>
                </c:pt>
                <c:pt idx="1086">
                  <c:v>-2.9031715386691</c:v>
                </c:pt>
                <c:pt idx="1087">
                  <c:v>-5.173477316966808</c:v>
                </c:pt>
                <c:pt idx="1088">
                  <c:v>-4.560638954084526</c:v>
                </c:pt>
                <c:pt idx="1089">
                  <c:v>-3.325349077536501</c:v>
                </c:pt>
                <c:pt idx="1090">
                  <c:v>-4.93475073901108</c:v>
                </c:pt>
                <c:pt idx="1091">
                  <c:v>-3.687444423967591</c:v>
                </c:pt>
                <c:pt idx="1092">
                  <c:v>-5.983385271048064</c:v>
                </c:pt>
                <c:pt idx="1093">
                  <c:v>-6.602632401125362</c:v>
                </c:pt>
                <c:pt idx="1094">
                  <c:v>-9.624366132907795</c:v>
                </c:pt>
                <c:pt idx="1095">
                  <c:v>-11.0078587507588</c:v>
                </c:pt>
                <c:pt idx="1096">
                  <c:v>-7.094505283230045</c:v>
                </c:pt>
                <c:pt idx="1097">
                  <c:v>-7.41013706751094</c:v>
                </c:pt>
                <c:pt idx="1098">
                  <c:v>-6.137996779596457</c:v>
                </c:pt>
                <c:pt idx="1099">
                  <c:v>-7.277956244144974</c:v>
                </c:pt>
                <c:pt idx="1100">
                  <c:v>-9.021140920782422</c:v>
                </c:pt>
                <c:pt idx="1101">
                  <c:v>-8.920202837479592</c:v>
                </c:pt>
                <c:pt idx="1102">
                  <c:v>-10.21317161874722</c:v>
                </c:pt>
                <c:pt idx="1103">
                  <c:v>-10.67380176081112</c:v>
                </c:pt>
                <c:pt idx="1104">
                  <c:v>-14.15536453865218</c:v>
                </c:pt>
                <c:pt idx="1105">
                  <c:v>-12.86560014098764</c:v>
                </c:pt>
                <c:pt idx="1106">
                  <c:v>-13.99033878345924</c:v>
                </c:pt>
                <c:pt idx="1107">
                  <c:v>-13.95989713932828</c:v>
                </c:pt>
                <c:pt idx="1108">
                  <c:v>-14.44696344596956</c:v>
                </c:pt>
                <c:pt idx="1109">
                  <c:v>-11.63431574391601</c:v>
                </c:pt>
                <c:pt idx="1110">
                  <c:v>-12.72781164634361</c:v>
                </c:pt>
                <c:pt idx="1111">
                  <c:v>-14.22586097780287</c:v>
                </c:pt>
                <c:pt idx="1112">
                  <c:v>-12.00922862474995</c:v>
                </c:pt>
                <c:pt idx="1113">
                  <c:v>-11.65274094958183</c:v>
                </c:pt>
                <c:pt idx="1114">
                  <c:v>-14.69289988701671</c:v>
                </c:pt>
                <c:pt idx="1115">
                  <c:v>-15.84727907774193</c:v>
                </c:pt>
                <c:pt idx="1116">
                  <c:v>-14.92361550599378</c:v>
                </c:pt>
                <c:pt idx="1117">
                  <c:v>-15.42910701837545</c:v>
                </c:pt>
                <c:pt idx="1118">
                  <c:v>-12.93369329240284</c:v>
                </c:pt>
                <c:pt idx="1119">
                  <c:v>-12.55237164441677</c:v>
                </c:pt>
                <c:pt idx="1120">
                  <c:v>-12.7101875365297</c:v>
                </c:pt>
                <c:pt idx="1121">
                  <c:v>-10.65938203459095</c:v>
                </c:pt>
                <c:pt idx="1122">
                  <c:v>-10.70904998033271</c:v>
                </c:pt>
                <c:pt idx="1123">
                  <c:v>-10.59449326676594</c:v>
                </c:pt>
                <c:pt idx="1124">
                  <c:v>-10.47673216964797</c:v>
                </c:pt>
                <c:pt idx="1125">
                  <c:v>-10.82200450212638</c:v>
                </c:pt>
                <c:pt idx="1126">
                  <c:v>-12.25516506578074</c:v>
                </c:pt>
                <c:pt idx="1127">
                  <c:v>-12.51712342480285</c:v>
                </c:pt>
                <c:pt idx="1128">
                  <c:v>-13.98713439986687</c:v>
                </c:pt>
                <c:pt idx="1129">
                  <c:v>-13.74119795879606</c:v>
                </c:pt>
                <c:pt idx="1130">
                  <c:v>-13.91663796075804</c:v>
                </c:pt>
                <c:pt idx="1131">
                  <c:v>-16.58669059275568</c:v>
                </c:pt>
                <c:pt idx="1132">
                  <c:v>-17.43024457455772</c:v>
                </c:pt>
                <c:pt idx="1133">
                  <c:v>-17.69781060487516</c:v>
                </c:pt>
                <c:pt idx="1134">
                  <c:v>-18.08153554062768</c:v>
                </c:pt>
                <c:pt idx="1135">
                  <c:v>-17.64253498782631</c:v>
                </c:pt>
                <c:pt idx="1136">
                  <c:v>-15.06220509659602</c:v>
                </c:pt>
                <c:pt idx="1137">
                  <c:v>-14.2627113891765</c:v>
                </c:pt>
                <c:pt idx="1138">
                  <c:v>-13.6450664509061</c:v>
                </c:pt>
                <c:pt idx="1139">
                  <c:v>-13.5817798748288</c:v>
                </c:pt>
                <c:pt idx="1140">
                  <c:v>-12.25276177809033</c:v>
                </c:pt>
                <c:pt idx="1141">
                  <c:v>-12.26638040838478</c:v>
                </c:pt>
                <c:pt idx="1142">
                  <c:v>-12.16143684564102</c:v>
                </c:pt>
                <c:pt idx="1143">
                  <c:v>-14.69289988701671</c:v>
                </c:pt>
                <c:pt idx="1144">
                  <c:v>-14.18260179925183</c:v>
                </c:pt>
                <c:pt idx="1145">
                  <c:v>-13.20286151457684</c:v>
                </c:pt>
                <c:pt idx="1146">
                  <c:v>-14.31558371856752</c:v>
                </c:pt>
                <c:pt idx="1147">
                  <c:v>-12.38654479323438</c:v>
                </c:pt>
                <c:pt idx="1148">
                  <c:v>-11.66635957989475</c:v>
                </c:pt>
                <c:pt idx="1149">
                  <c:v>-10.67700614438463</c:v>
                </c:pt>
                <c:pt idx="1150">
                  <c:v>-10.77073436460446</c:v>
                </c:pt>
                <c:pt idx="1151">
                  <c:v>-11.3883793028841</c:v>
                </c:pt>
                <c:pt idx="1152">
                  <c:v>-11.75688341653583</c:v>
                </c:pt>
                <c:pt idx="1153">
                  <c:v>-11.75127574524983</c:v>
                </c:pt>
                <c:pt idx="1154">
                  <c:v>-9.807817093787178</c:v>
                </c:pt>
                <c:pt idx="1155">
                  <c:v>-10.24040887932254</c:v>
                </c:pt>
                <c:pt idx="1156">
                  <c:v>-9.697265859709432</c:v>
                </c:pt>
                <c:pt idx="1157">
                  <c:v>-9.811822573259362</c:v>
                </c:pt>
                <c:pt idx="1158">
                  <c:v>-10.1458795632777</c:v>
                </c:pt>
                <c:pt idx="1159">
                  <c:v>-9.653205585268807</c:v>
                </c:pt>
                <c:pt idx="1160">
                  <c:v>-10.19234312542497</c:v>
                </c:pt>
                <c:pt idx="1161">
                  <c:v>-12.72300507090992</c:v>
                </c:pt>
                <c:pt idx="1162">
                  <c:v>-13.19244726785004</c:v>
                </c:pt>
                <c:pt idx="1163">
                  <c:v>-13.54172507995133</c:v>
                </c:pt>
                <c:pt idx="1164">
                  <c:v>-13.53131083326116</c:v>
                </c:pt>
                <c:pt idx="1165">
                  <c:v>-12.47706862985996</c:v>
                </c:pt>
                <c:pt idx="1166">
                  <c:v>-12.34729109423395</c:v>
                </c:pt>
                <c:pt idx="1167">
                  <c:v>-13.83172179542443</c:v>
                </c:pt>
                <c:pt idx="1168">
                  <c:v>-14.14735357968235</c:v>
                </c:pt>
                <c:pt idx="1169">
                  <c:v>-14.49422810405527</c:v>
                </c:pt>
                <c:pt idx="1170">
                  <c:v>-15.73512565190475</c:v>
                </c:pt>
                <c:pt idx="1171">
                  <c:v>-15.45794647077724</c:v>
                </c:pt>
                <c:pt idx="1172">
                  <c:v>-16.10763524499208</c:v>
                </c:pt>
                <c:pt idx="1173">
                  <c:v>-14.71613166813188</c:v>
                </c:pt>
                <c:pt idx="1174">
                  <c:v>-15.97144894217773</c:v>
                </c:pt>
                <c:pt idx="1175">
                  <c:v>-15.93860401028283</c:v>
                </c:pt>
                <c:pt idx="1176">
                  <c:v>-13.45841110639682</c:v>
                </c:pt>
                <c:pt idx="1177">
                  <c:v>-12.67253602930657</c:v>
                </c:pt>
                <c:pt idx="1178">
                  <c:v>-11.51815683852104</c:v>
                </c:pt>
                <c:pt idx="1179">
                  <c:v>-12.53314534283808</c:v>
                </c:pt>
                <c:pt idx="1180">
                  <c:v>-11.96997492568293</c:v>
                </c:pt>
                <c:pt idx="1181">
                  <c:v>-11.54459300323347</c:v>
                </c:pt>
                <c:pt idx="1182">
                  <c:v>-11.11440450535315</c:v>
                </c:pt>
                <c:pt idx="1183">
                  <c:v>-10.12505106984722</c:v>
                </c:pt>
                <c:pt idx="1184">
                  <c:v>-10.18913874183892</c:v>
                </c:pt>
                <c:pt idx="1185">
                  <c:v>-9.871103669813067</c:v>
                </c:pt>
                <c:pt idx="1186">
                  <c:v>-9.903948601674301</c:v>
                </c:pt>
                <c:pt idx="1187">
                  <c:v>-9.82944668305692</c:v>
                </c:pt>
                <c:pt idx="1188">
                  <c:v>-8.457970503645881</c:v>
                </c:pt>
                <c:pt idx="1189">
                  <c:v>-8.692691602110741</c:v>
                </c:pt>
                <c:pt idx="1190">
                  <c:v>-9.133294346666431</c:v>
                </c:pt>
                <c:pt idx="1191">
                  <c:v>-9.890329971389547</c:v>
                </c:pt>
                <c:pt idx="1192">
                  <c:v>-7.98051734773334</c:v>
                </c:pt>
                <c:pt idx="1193">
                  <c:v>-8.50203077810113</c:v>
                </c:pt>
                <c:pt idx="1194">
                  <c:v>-8.058223649955131</c:v>
                </c:pt>
                <c:pt idx="1195">
                  <c:v>-8.296149132015543</c:v>
                </c:pt>
                <c:pt idx="1196">
                  <c:v>-8.578935984430711</c:v>
                </c:pt>
                <c:pt idx="1197">
                  <c:v>-8.175183651234092</c:v>
                </c:pt>
                <c:pt idx="1198">
                  <c:v>-8.9129929743913</c:v>
                </c:pt>
                <c:pt idx="1199">
                  <c:v>-7.012793501512875</c:v>
                </c:pt>
                <c:pt idx="1200">
                  <c:v>-7.07527898164827</c:v>
                </c:pt>
                <c:pt idx="1201">
                  <c:v>-7.22828829838947</c:v>
                </c:pt>
                <c:pt idx="1202">
                  <c:v>-6.660311305870747</c:v>
                </c:pt>
                <c:pt idx="1203">
                  <c:v>-6.646692675576645</c:v>
                </c:pt>
                <c:pt idx="1204">
                  <c:v>-6.290205000440934</c:v>
                </c:pt>
                <c:pt idx="1205">
                  <c:v>-5.622892116412686</c:v>
                </c:pt>
                <c:pt idx="1206">
                  <c:v>-5.966562257171859</c:v>
                </c:pt>
                <c:pt idx="1207">
                  <c:v>-5.775901433157088</c:v>
                </c:pt>
                <c:pt idx="1208">
                  <c:v>-5.093367727050974</c:v>
                </c:pt>
                <c:pt idx="1209">
                  <c:v>-6.60022911343134</c:v>
                </c:pt>
                <c:pt idx="1210">
                  <c:v>-5.617284445119718</c:v>
                </c:pt>
                <c:pt idx="1211">
                  <c:v>-5.449855402189414</c:v>
                </c:pt>
                <c:pt idx="1212">
                  <c:v>-5.223946358623266</c:v>
                </c:pt>
                <c:pt idx="1213">
                  <c:v>-5.020468000220162</c:v>
                </c:pt>
                <c:pt idx="1214">
                  <c:v>-5.018865808429195</c:v>
                </c:pt>
                <c:pt idx="1215">
                  <c:v>-5.27441540027003</c:v>
                </c:pt>
                <c:pt idx="1216">
                  <c:v>-5.16786964567261</c:v>
                </c:pt>
                <c:pt idx="1217">
                  <c:v>-5.209526632436165</c:v>
                </c:pt>
                <c:pt idx="1218">
                  <c:v>-5.11980389172038</c:v>
                </c:pt>
                <c:pt idx="1219">
                  <c:v>-4.383596760365561</c:v>
                </c:pt>
                <c:pt idx="1220">
                  <c:v>-4.031915660626917</c:v>
                </c:pt>
                <c:pt idx="1221">
                  <c:v>-2.181384133495712</c:v>
                </c:pt>
                <c:pt idx="1222">
                  <c:v>-1.797659197784569</c:v>
                </c:pt>
                <c:pt idx="1223">
                  <c:v>-2.00594413157512</c:v>
                </c:pt>
                <c:pt idx="1224">
                  <c:v>-2.795023592273893</c:v>
                </c:pt>
                <c:pt idx="1225">
                  <c:v>-2.369641669807294</c:v>
                </c:pt>
                <c:pt idx="1226">
                  <c:v>-2.783808249681101</c:v>
                </c:pt>
                <c:pt idx="1227">
                  <c:v>-3.931778673226276</c:v>
                </c:pt>
                <c:pt idx="1228">
                  <c:v>-4.04873867450965</c:v>
                </c:pt>
                <c:pt idx="1229">
                  <c:v>-5.603665814833348</c:v>
                </c:pt>
                <c:pt idx="1230">
                  <c:v>-5.583638417356894</c:v>
                </c:pt>
                <c:pt idx="1231">
                  <c:v>-4.133654839817126</c:v>
                </c:pt>
                <c:pt idx="1232">
                  <c:v>-3.89012168646643</c:v>
                </c:pt>
                <c:pt idx="1233">
                  <c:v>-4.041528811410416</c:v>
                </c:pt>
                <c:pt idx="1234">
                  <c:v>-5.41220389492361</c:v>
                </c:pt>
                <c:pt idx="1235">
                  <c:v>-4.000672920551452</c:v>
                </c:pt>
                <c:pt idx="1236">
                  <c:v>-4.717653750329717</c:v>
                </c:pt>
                <c:pt idx="1237">
                  <c:v>-4.84903347780137</c:v>
                </c:pt>
                <c:pt idx="1238">
                  <c:v>-5.426623621110991</c:v>
                </c:pt>
                <c:pt idx="1239">
                  <c:v>-3.382226886384217</c:v>
                </c:pt>
                <c:pt idx="1240">
                  <c:v>-2.143732626228427</c:v>
                </c:pt>
                <c:pt idx="1241">
                  <c:v>-1.8889841302871</c:v>
                </c:pt>
                <c:pt idx="1242">
                  <c:v>-2.01635837825728</c:v>
                </c:pt>
                <c:pt idx="1243">
                  <c:v>-1.965889336614367</c:v>
                </c:pt>
                <c:pt idx="1244">
                  <c:v>-1.602992894277676</c:v>
                </c:pt>
                <c:pt idx="1245">
                  <c:v>-1.224875629865934</c:v>
                </c:pt>
                <c:pt idx="1246">
                  <c:v>-0.632064664461268</c:v>
                </c:pt>
                <c:pt idx="1247">
                  <c:v>-0.627258089065521</c:v>
                </c:pt>
                <c:pt idx="1248">
                  <c:v>-0.536734252457109</c:v>
                </c:pt>
                <c:pt idx="1249">
                  <c:v>-1.04623124434616</c:v>
                </c:pt>
                <c:pt idx="1250">
                  <c:v>-0.434193977360991</c:v>
                </c:pt>
                <c:pt idx="1251">
                  <c:v>-0.35088000384556</c:v>
                </c:pt>
                <c:pt idx="1252">
                  <c:v>-0.0969326038020455</c:v>
                </c:pt>
                <c:pt idx="1253">
                  <c:v>0.505491512388744</c:v>
                </c:pt>
                <c:pt idx="1254">
                  <c:v>0.845156173645648</c:v>
                </c:pt>
                <c:pt idx="1255">
                  <c:v>0.679329322513155</c:v>
                </c:pt>
                <c:pt idx="1256">
                  <c:v>0.741013706750593</c:v>
                </c:pt>
                <c:pt idx="1257">
                  <c:v>0.818720008972051</c:v>
                </c:pt>
                <c:pt idx="1258">
                  <c:v>0.920459188169346</c:v>
                </c:pt>
                <c:pt idx="1259">
                  <c:v>0.76825096732307</c:v>
                </c:pt>
                <c:pt idx="1260">
                  <c:v>0.749024665742979</c:v>
                </c:pt>
                <c:pt idx="1261">
                  <c:v>1.888984130290197</c:v>
                </c:pt>
                <c:pt idx="1262">
                  <c:v>1.755201115128187</c:v>
                </c:pt>
                <c:pt idx="1263">
                  <c:v>2.264698107013373</c:v>
                </c:pt>
                <c:pt idx="1264">
                  <c:v>2.04760111832718</c:v>
                </c:pt>
                <c:pt idx="1265">
                  <c:v>1.859343582022916</c:v>
                </c:pt>
                <c:pt idx="1266">
                  <c:v>1.719151799666662</c:v>
                </c:pt>
                <c:pt idx="1267">
                  <c:v>2.098070159974924</c:v>
                </c:pt>
                <c:pt idx="1268">
                  <c:v>3.017728252254102</c:v>
                </c:pt>
                <c:pt idx="1269">
                  <c:v>2.841487154426915</c:v>
                </c:pt>
                <c:pt idx="1270">
                  <c:v>3.600926066855365</c:v>
                </c:pt>
                <c:pt idx="1271">
                  <c:v>3.743521136912846</c:v>
                </c:pt>
                <c:pt idx="1272">
                  <c:v>2.6940855089765</c:v>
                </c:pt>
                <c:pt idx="1273">
                  <c:v>2.561103589713582</c:v>
                </c:pt>
                <c:pt idx="1274">
                  <c:v>2.808642222562966</c:v>
                </c:pt>
                <c:pt idx="1275">
                  <c:v>3.408663051052457</c:v>
                </c:pt>
                <c:pt idx="1276">
                  <c:v>3.435900311630633</c:v>
                </c:pt>
                <c:pt idx="1277">
                  <c:v>3.872497576684907</c:v>
                </c:pt>
                <c:pt idx="1278">
                  <c:v>4.10561648335353</c:v>
                </c:pt>
                <c:pt idx="1279">
                  <c:v>2.247073997223879</c:v>
                </c:pt>
                <c:pt idx="1280">
                  <c:v>3.030545786634605</c:v>
                </c:pt>
                <c:pt idx="1281">
                  <c:v>4.750498682201698</c:v>
                </c:pt>
                <c:pt idx="1282">
                  <c:v>4.465308542082496</c:v>
                </c:pt>
                <c:pt idx="1283">
                  <c:v>4.711244983136395</c:v>
                </c:pt>
                <c:pt idx="1284">
                  <c:v>5.01325813713322</c:v>
                </c:pt>
                <c:pt idx="1285">
                  <c:v>5.668554582666083</c:v>
                </c:pt>
                <c:pt idx="1286">
                  <c:v>6.110759519018869</c:v>
                </c:pt>
                <c:pt idx="1287">
                  <c:v>5.815155132223406</c:v>
                </c:pt>
                <c:pt idx="1288">
                  <c:v>5.894463626243024</c:v>
                </c:pt>
                <c:pt idx="1289">
                  <c:v>6.477661440848933</c:v>
                </c:pt>
                <c:pt idx="1290">
                  <c:v>6.731608840893457</c:v>
                </c:pt>
                <c:pt idx="1291">
                  <c:v>6.386336508342467</c:v>
                </c:pt>
                <c:pt idx="1292">
                  <c:v>7.052047200569415</c:v>
                </c:pt>
                <c:pt idx="1293">
                  <c:v>7.381297615138791</c:v>
                </c:pt>
                <c:pt idx="1294">
                  <c:v>7.587980357128921</c:v>
                </c:pt>
                <c:pt idx="1295">
                  <c:v>5.37935896306465</c:v>
                </c:pt>
                <c:pt idx="1296">
                  <c:v>4.735277860109675</c:v>
                </c:pt>
                <c:pt idx="1297">
                  <c:v>4.631135393220574</c:v>
                </c:pt>
                <c:pt idx="1298">
                  <c:v>5.735045542299261</c:v>
                </c:pt>
                <c:pt idx="1299">
                  <c:v>6.323049932311704</c:v>
                </c:pt>
                <c:pt idx="1300">
                  <c:v>4.64956059889714</c:v>
                </c:pt>
                <c:pt idx="1301">
                  <c:v>4.818591833624449</c:v>
                </c:pt>
                <c:pt idx="1302">
                  <c:v>6.623460894507247</c:v>
                </c:pt>
                <c:pt idx="1303">
                  <c:v>5.83678472149654</c:v>
                </c:pt>
                <c:pt idx="1304">
                  <c:v>4.95397704059279</c:v>
                </c:pt>
                <c:pt idx="1305">
                  <c:v>5.890458146743555</c:v>
                </c:pt>
                <c:pt idx="1306">
                  <c:v>5.74626088489221</c:v>
                </c:pt>
                <c:pt idx="1307">
                  <c:v>3.750731000007533</c:v>
                </c:pt>
                <c:pt idx="1308">
                  <c:v>4.485335939565854</c:v>
                </c:pt>
                <c:pt idx="1309">
                  <c:v>3.85327127510226</c:v>
                </c:pt>
                <c:pt idx="1310">
                  <c:v>2.690080029478963</c:v>
                </c:pt>
                <c:pt idx="1311">
                  <c:v>0.688141377404179</c:v>
                </c:pt>
                <c:pt idx="1312">
                  <c:v>2.037186871638809</c:v>
                </c:pt>
                <c:pt idx="1313">
                  <c:v>2.476988520300466</c:v>
                </c:pt>
                <c:pt idx="1314">
                  <c:v>4.012689359041602</c:v>
                </c:pt>
                <c:pt idx="1315">
                  <c:v>3.643384149517771</c:v>
                </c:pt>
                <c:pt idx="1316">
                  <c:v>3.945397303507931</c:v>
                </c:pt>
                <c:pt idx="1317">
                  <c:v>4.916325533328176</c:v>
                </c:pt>
                <c:pt idx="1318">
                  <c:v>5.247979235597285</c:v>
                </c:pt>
                <c:pt idx="1319">
                  <c:v>4.95878361598487</c:v>
                </c:pt>
                <c:pt idx="1320">
                  <c:v>5.699797322737948</c:v>
                </c:pt>
                <c:pt idx="1321">
                  <c:v>6.40636390582401</c:v>
                </c:pt>
                <c:pt idx="1322">
                  <c:v>6.211697602317657</c:v>
                </c:pt>
                <c:pt idx="1323">
                  <c:v>6.738818703983113</c:v>
                </c:pt>
                <c:pt idx="1324">
                  <c:v>6.77566911534973</c:v>
                </c:pt>
                <c:pt idx="1325">
                  <c:v>6.756442813764327</c:v>
                </c:pt>
                <c:pt idx="1326">
                  <c:v>6.989561720436484</c:v>
                </c:pt>
                <c:pt idx="1327">
                  <c:v>6.826939252901448</c:v>
                </c:pt>
                <c:pt idx="1328">
                  <c:v>6.399154042727484</c:v>
                </c:pt>
                <c:pt idx="1329">
                  <c:v>6.101947464131797</c:v>
                </c:pt>
                <c:pt idx="1330">
                  <c:v>5.27681868796057</c:v>
                </c:pt>
                <c:pt idx="1331">
                  <c:v>5.29684608544486</c:v>
                </c:pt>
                <c:pt idx="1332">
                  <c:v>5.305658140335794</c:v>
                </c:pt>
                <c:pt idx="1333">
                  <c:v>5.71902362431969</c:v>
                </c:pt>
                <c:pt idx="1334">
                  <c:v>4.554230186893093</c:v>
                </c:pt>
                <c:pt idx="1335">
                  <c:v>5.153449919493084</c:v>
                </c:pt>
                <c:pt idx="1336">
                  <c:v>6.574594044652954</c:v>
                </c:pt>
                <c:pt idx="1337">
                  <c:v>7.136963365879594</c:v>
                </c:pt>
                <c:pt idx="1338">
                  <c:v>6.966329939359312</c:v>
                </c:pt>
                <c:pt idx="1339">
                  <c:v>7.926843922487307</c:v>
                </c:pt>
                <c:pt idx="1340">
                  <c:v>8.601366669601868</c:v>
                </c:pt>
                <c:pt idx="1341">
                  <c:v>8.98749489301567</c:v>
                </c:pt>
                <c:pt idx="1342">
                  <c:v>9.238237909465495</c:v>
                </c:pt>
                <c:pt idx="1343">
                  <c:v>9.046775989551156</c:v>
                </c:pt>
                <c:pt idx="1344">
                  <c:v>8.678271875925603</c:v>
                </c:pt>
                <c:pt idx="1345">
                  <c:v>7.93325268967462</c:v>
                </c:pt>
                <c:pt idx="1346">
                  <c:v>6.954313500864018</c:v>
                </c:pt>
                <c:pt idx="1347">
                  <c:v>7.362872409459428</c:v>
                </c:pt>
                <c:pt idx="1348">
                  <c:v>7.850739812061107</c:v>
                </c:pt>
                <c:pt idx="1349">
                  <c:v>8.721531054483868</c:v>
                </c:pt>
                <c:pt idx="1350">
                  <c:v>7.513478438503924</c:v>
                </c:pt>
                <c:pt idx="1351">
                  <c:v>8.039798444272767</c:v>
                </c:pt>
                <c:pt idx="1352">
                  <c:v>7.168206105952705</c:v>
                </c:pt>
                <c:pt idx="1353">
                  <c:v>6.503296509628356</c:v>
                </c:pt>
                <c:pt idx="1354">
                  <c:v>6.464042810569706</c:v>
                </c:pt>
                <c:pt idx="1355">
                  <c:v>7.40132501261964</c:v>
                </c:pt>
                <c:pt idx="1356">
                  <c:v>7.635245015176806</c:v>
                </c:pt>
                <c:pt idx="1357">
                  <c:v>6.807712951322074</c:v>
                </c:pt>
                <c:pt idx="1358">
                  <c:v>5.533970471606622</c:v>
                </c:pt>
                <c:pt idx="1359">
                  <c:v>5.446651018588994</c:v>
                </c:pt>
                <c:pt idx="1360">
                  <c:v>5.782310200349697</c:v>
                </c:pt>
                <c:pt idx="1361">
                  <c:v>6.200482259729128</c:v>
                </c:pt>
                <c:pt idx="1362">
                  <c:v>6.633875141196086</c:v>
                </c:pt>
                <c:pt idx="1363">
                  <c:v>7.763420359049714</c:v>
                </c:pt>
                <c:pt idx="1364">
                  <c:v>5.308061428037007</c:v>
                </c:pt>
                <c:pt idx="1365">
                  <c:v>5.179084988265938</c:v>
                </c:pt>
                <c:pt idx="1366">
                  <c:v>4.155284429103061</c:v>
                </c:pt>
                <c:pt idx="1367">
                  <c:v>3.034551266132723</c:v>
                </c:pt>
                <c:pt idx="1368">
                  <c:v>2.936016470533584</c:v>
                </c:pt>
                <c:pt idx="1369">
                  <c:v>2.505026876768696</c:v>
                </c:pt>
                <c:pt idx="1370">
                  <c:v>3.261261405604259</c:v>
                </c:pt>
                <c:pt idx="1371">
                  <c:v>1.817686595260355</c:v>
                </c:pt>
                <c:pt idx="1372">
                  <c:v>1.885779746697395</c:v>
                </c:pt>
                <c:pt idx="1373">
                  <c:v>3.170737568990773</c:v>
                </c:pt>
                <c:pt idx="1374">
                  <c:v>1.37227727530815</c:v>
                </c:pt>
                <c:pt idx="1375">
                  <c:v>1.550120564933081</c:v>
                </c:pt>
                <c:pt idx="1376">
                  <c:v>1.859343582022916</c:v>
                </c:pt>
                <c:pt idx="1377">
                  <c:v>2.408895368864037</c:v>
                </c:pt>
                <c:pt idx="1378">
                  <c:v>3.783575931874466</c:v>
                </c:pt>
                <c:pt idx="1379">
                  <c:v>3.112257568355687</c:v>
                </c:pt>
                <c:pt idx="1380">
                  <c:v>2.820658661048923</c:v>
                </c:pt>
                <c:pt idx="1381">
                  <c:v>1.61500933277128</c:v>
                </c:pt>
                <c:pt idx="1382">
                  <c:v>2.548286055327466</c:v>
                </c:pt>
                <c:pt idx="1383">
                  <c:v>3.875701960285355</c:v>
                </c:pt>
                <c:pt idx="1384">
                  <c:v>4.736078956009223</c:v>
                </c:pt>
                <c:pt idx="1385">
                  <c:v>5.795928830638616</c:v>
                </c:pt>
                <c:pt idx="1386">
                  <c:v>7.320414326795349</c:v>
                </c:pt>
                <c:pt idx="1387">
                  <c:v>7.177018160846241</c:v>
                </c:pt>
                <c:pt idx="1388">
                  <c:v>7.284365011333123</c:v>
                </c:pt>
                <c:pt idx="1389">
                  <c:v>8.405899270202526</c:v>
                </c:pt>
                <c:pt idx="1390">
                  <c:v>7.651266933159336</c:v>
                </c:pt>
                <c:pt idx="1391">
                  <c:v>5.70380280223435</c:v>
                </c:pt>
                <c:pt idx="1392">
                  <c:v>5.235161701210898</c:v>
                </c:pt>
                <c:pt idx="1393">
                  <c:v>5.562008828074568</c:v>
                </c:pt>
                <c:pt idx="1394">
                  <c:v>4.853038957289684</c:v>
                </c:pt>
                <c:pt idx="1395">
                  <c:v>5.435435676002948</c:v>
                </c:pt>
                <c:pt idx="1396">
                  <c:v>4.57826306387253</c:v>
                </c:pt>
                <c:pt idx="1397">
                  <c:v>6.28379623324868</c:v>
                </c:pt>
                <c:pt idx="1398">
                  <c:v>6.212498698220486</c:v>
                </c:pt>
                <c:pt idx="1399">
                  <c:v>7.651266933159336</c:v>
                </c:pt>
                <c:pt idx="1400">
                  <c:v>7.749000632870206</c:v>
                </c:pt>
                <c:pt idx="1401">
                  <c:v>7.140968845384464</c:v>
                </c:pt>
                <c:pt idx="1402">
                  <c:v>6.70116719672194</c:v>
                </c:pt>
                <c:pt idx="1403">
                  <c:v>4.534202789420987</c:v>
                </c:pt>
                <c:pt idx="1404">
                  <c:v>4.196140319960246</c:v>
                </c:pt>
                <c:pt idx="1405">
                  <c:v>3.524020860538357</c:v>
                </c:pt>
                <c:pt idx="1406">
                  <c:v>3.096235650374098</c:v>
                </c:pt>
                <c:pt idx="1407">
                  <c:v>0.461431237933979</c:v>
                </c:pt>
                <c:pt idx="1408">
                  <c:v>0.965320558524411</c:v>
                </c:pt>
                <c:pt idx="1409">
                  <c:v>-3.862884425894744</c:v>
                </c:pt>
                <c:pt idx="1410">
                  <c:v>-3.918160042939718</c:v>
                </c:pt>
                <c:pt idx="1411">
                  <c:v>-10.32051846923507</c:v>
                </c:pt>
                <c:pt idx="1412">
                  <c:v>-6.069102532259706</c:v>
                </c:pt>
                <c:pt idx="1413">
                  <c:v>-10.21637600238178</c:v>
                </c:pt>
                <c:pt idx="1414">
                  <c:v>-6.060290477376707</c:v>
                </c:pt>
                <c:pt idx="1415">
                  <c:v>-5.566014307574076</c:v>
                </c:pt>
                <c:pt idx="1416">
                  <c:v>-3.508800038450545</c:v>
                </c:pt>
                <c:pt idx="1417">
                  <c:v>-4.448485528198343</c:v>
                </c:pt>
                <c:pt idx="1418">
                  <c:v>-4.357961691592489</c:v>
                </c:pt>
                <c:pt idx="1419">
                  <c:v>-8.62299625888059</c:v>
                </c:pt>
                <c:pt idx="1420">
                  <c:v>-9.99447243833849</c:v>
                </c:pt>
                <c:pt idx="1421">
                  <c:v>-9.971240657185404</c:v>
                </c:pt>
                <c:pt idx="1422">
                  <c:v>-6.884618157636666</c:v>
                </c:pt>
                <c:pt idx="1423">
                  <c:v>-5.662946911375775</c:v>
                </c:pt>
                <c:pt idx="1424">
                  <c:v>-7.13135569459131</c:v>
                </c:pt>
                <c:pt idx="1425">
                  <c:v>-5.727034583312498</c:v>
                </c:pt>
                <c:pt idx="1426">
                  <c:v>-3.060987430807131</c:v>
                </c:pt>
                <c:pt idx="1427">
                  <c:v>-2.833476195439442</c:v>
                </c:pt>
                <c:pt idx="1428">
                  <c:v>-2.355221943615787</c:v>
                </c:pt>
                <c:pt idx="1429">
                  <c:v>-3.514407709748326</c:v>
                </c:pt>
                <c:pt idx="1430">
                  <c:v>-5.953744722785344</c:v>
                </c:pt>
                <c:pt idx="1431">
                  <c:v>-6.653101442777128</c:v>
                </c:pt>
                <c:pt idx="1432">
                  <c:v>-3.97904333127667</c:v>
                </c:pt>
                <c:pt idx="1433">
                  <c:v>-4.99803731505159</c:v>
                </c:pt>
                <c:pt idx="1434">
                  <c:v>-7.535108027781007</c:v>
                </c:pt>
                <c:pt idx="1435">
                  <c:v>-6.891026924829262</c:v>
                </c:pt>
                <c:pt idx="1436">
                  <c:v>-6.041865271695809</c:v>
                </c:pt>
                <c:pt idx="1437">
                  <c:v>-4.775332655070258</c:v>
                </c:pt>
                <c:pt idx="1438">
                  <c:v>-3.13869373302731</c:v>
                </c:pt>
                <c:pt idx="1439">
                  <c:v>-2.585937562586368</c:v>
                </c:pt>
                <c:pt idx="1440">
                  <c:v>-3.54084387442272</c:v>
                </c:pt>
                <c:pt idx="1441">
                  <c:v>-3.701063054261127</c:v>
                </c:pt>
                <c:pt idx="1442">
                  <c:v>-6.531334866093555</c:v>
                </c:pt>
                <c:pt idx="1443">
                  <c:v>-9.511411611086515</c:v>
                </c:pt>
                <c:pt idx="1444">
                  <c:v>-8.961058728341043</c:v>
                </c:pt>
                <c:pt idx="1445">
                  <c:v>-6.836552403686084</c:v>
                </c:pt>
                <c:pt idx="1446">
                  <c:v>-5.840790200994362</c:v>
                </c:pt>
                <c:pt idx="1447">
                  <c:v>-7.789055427822916</c:v>
                </c:pt>
                <c:pt idx="1448">
                  <c:v>-7.040831857986186</c:v>
                </c:pt>
                <c:pt idx="1449">
                  <c:v>-9.36240777383328</c:v>
                </c:pt>
                <c:pt idx="1450">
                  <c:v>-11.94113547332466</c:v>
                </c:pt>
                <c:pt idx="1451">
                  <c:v>-9.960826410559178</c:v>
                </c:pt>
                <c:pt idx="1452">
                  <c:v>-8.35222584495854</c:v>
                </c:pt>
                <c:pt idx="1453">
                  <c:v>-6.674731032049435</c:v>
                </c:pt>
                <c:pt idx="1454">
                  <c:v>-7.436573232177368</c:v>
                </c:pt>
                <c:pt idx="1455">
                  <c:v>-4.27785210167744</c:v>
                </c:pt>
                <c:pt idx="1456">
                  <c:v>-4.225780868227055</c:v>
                </c:pt>
                <c:pt idx="1457">
                  <c:v>-3.287697570271335</c:v>
                </c:pt>
                <c:pt idx="1458">
                  <c:v>-3.575290998080646</c:v>
                </c:pt>
                <c:pt idx="1459">
                  <c:v>-1.899398376981793</c:v>
                </c:pt>
                <c:pt idx="1460">
                  <c:v>-3.799597849861683</c:v>
                </c:pt>
                <c:pt idx="1461">
                  <c:v>-1.835310705046524</c:v>
                </c:pt>
                <c:pt idx="1462">
                  <c:v>-3.077009348793482</c:v>
                </c:pt>
                <c:pt idx="1463">
                  <c:v>-2.635605508330855</c:v>
                </c:pt>
                <c:pt idx="1464">
                  <c:v>-0.804300282786471</c:v>
                </c:pt>
                <c:pt idx="1465">
                  <c:v>0.472646580522266</c:v>
                </c:pt>
                <c:pt idx="1466">
                  <c:v>-1.541308510040707</c:v>
                </c:pt>
                <c:pt idx="1467">
                  <c:v>-0.503889320590872</c:v>
                </c:pt>
                <c:pt idx="1468">
                  <c:v>2.907978114057357</c:v>
                </c:pt>
                <c:pt idx="1469">
                  <c:v>2.948032909017996</c:v>
                </c:pt>
                <c:pt idx="1470">
                  <c:v>0.401349045494669</c:v>
                </c:pt>
                <c:pt idx="1471">
                  <c:v>-2.404088793468659</c:v>
                </c:pt>
                <c:pt idx="1472">
                  <c:v>-0.832338639258864</c:v>
                </c:pt>
                <c:pt idx="1473">
                  <c:v>1.03020932636018</c:v>
                </c:pt>
                <c:pt idx="1474">
                  <c:v>0.395741374199503</c:v>
                </c:pt>
                <c:pt idx="1475">
                  <c:v>1.027806038657062</c:v>
                </c:pt>
                <c:pt idx="1476">
                  <c:v>2.213427969462472</c:v>
                </c:pt>
                <c:pt idx="1477">
                  <c:v>-1.537303030549154</c:v>
                </c:pt>
                <c:pt idx="1478">
                  <c:v>-0.688141377404307</c:v>
                </c:pt>
                <c:pt idx="1479">
                  <c:v>1.246505219141895</c:v>
                </c:pt>
                <c:pt idx="1480">
                  <c:v>0.279582468817679</c:v>
                </c:pt>
                <c:pt idx="1481">
                  <c:v>0.762643296029282</c:v>
                </c:pt>
                <c:pt idx="1482">
                  <c:v>-0.911647133278393</c:v>
                </c:pt>
                <c:pt idx="1483">
                  <c:v>-2.576324411795966</c:v>
                </c:pt>
                <c:pt idx="1484">
                  <c:v>-2.614777014960481</c:v>
                </c:pt>
                <c:pt idx="1485">
                  <c:v>-4.4308614184246</c:v>
                </c:pt>
                <c:pt idx="1486">
                  <c:v>-4.826602792623773</c:v>
                </c:pt>
                <c:pt idx="1487">
                  <c:v>-6.929479527997994</c:v>
                </c:pt>
                <c:pt idx="1488">
                  <c:v>-7.179421448541546</c:v>
                </c:pt>
                <c:pt idx="1489">
                  <c:v>-4.465308542084144</c:v>
                </c:pt>
                <c:pt idx="1490">
                  <c:v>-4.253819224700777</c:v>
                </c:pt>
                <c:pt idx="1491">
                  <c:v>-0.106545754592744</c:v>
                </c:pt>
                <c:pt idx="1492">
                  <c:v>-0.297206578599344</c:v>
                </c:pt>
                <c:pt idx="1493">
                  <c:v>-0.32123945557484</c:v>
                </c:pt>
                <c:pt idx="1494">
                  <c:v>0.7041632953879</c:v>
                </c:pt>
                <c:pt idx="1495">
                  <c:v>0.815515625375738</c:v>
                </c:pt>
                <c:pt idx="1496">
                  <c:v>1.01899398377077</c:v>
                </c:pt>
                <c:pt idx="1497">
                  <c:v>-1.116727683474011</c:v>
                </c:pt>
                <c:pt idx="1498">
                  <c:v>0.552756170441654</c:v>
                </c:pt>
                <c:pt idx="1499">
                  <c:v>-0.946895352842588</c:v>
                </c:pt>
                <c:pt idx="1500">
                  <c:v>-1.807272348576006</c:v>
                </c:pt>
                <c:pt idx="1501">
                  <c:v>-2.921596744341513</c:v>
                </c:pt>
                <c:pt idx="1502">
                  <c:v>-2.606766055963987</c:v>
                </c:pt>
                <c:pt idx="1503">
                  <c:v>-2.29353755938591</c:v>
                </c:pt>
                <c:pt idx="1504">
                  <c:v>-3.439905791120964</c:v>
                </c:pt>
                <c:pt idx="1505">
                  <c:v>-0.559966033533996</c:v>
                </c:pt>
                <c:pt idx="1506">
                  <c:v>-0.366100825929877</c:v>
                </c:pt>
                <c:pt idx="1507">
                  <c:v>0.457425758438035</c:v>
                </c:pt>
                <c:pt idx="1508">
                  <c:v>1.365067412221094</c:v>
                </c:pt>
                <c:pt idx="1509">
                  <c:v>1.373078371211875</c:v>
                </c:pt>
                <c:pt idx="1510">
                  <c:v>0.108147946390517</c:v>
                </c:pt>
                <c:pt idx="1511">
                  <c:v>1.180014259511026</c:v>
                </c:pt>
                <c:pt idx="1512">
                  <c:v>0.745820282145871</c:v>
                </c:pt>
                <c:pt idx="1513">
                  <c:v>2.304752901974979</c:v>
                </c:pt>
                <c:pt idx="1514">
                  <c:v>2.323979203547367</c:v>
                </c:pt>
                <c:pt idx="1515">
                  <c:v>2.625191261641475</c:v>
                </c:pt>
                <c:pt idx="1516">
                  <c:v>2.364835094411987</c:v>
                </c:pt>
                <c:pt idx="1517">
                  <c:v>2.596351809272505</c:v>
                </c:pt>
                <c:pt idx="1518">
                  <c:v>3.50799894255789</c:v>
                </c:pt>
                <c:pt idx="1519">
                  <c:v>3.540042778516138</c:v>
                </c:pt>
                <c:pt idx="1520">
                  <c:v>3.781973740080175</c:v>
                </c:pt>
                <c:pt idx="1521">
                  <c:v>3.268471268697581</c:v>
                </c:pt>
                <c:pt idx="1522">
                  <c:v>3.635373190527005</c:v>
                </c:pt>
                <c:pt idx="1523">
                  <c:v>4.786547997659965</c:v>
                </c:pt>
                <c:pt idx="1524">
                  <c:v>5.304055948533907</c:v>
                </c:pt>
                <c:pt idx="1525">
                  <c:v>5.374552387663385</c:v>
                </c:pt>
                <c:pt idx="1526">
                  <c:v>5.424220333420167</c:v>
                </c:pt>
                <c:pt idx="1527">
                  <c:v>5.316072387028782</c:v>
                </c:pt>
                <c:pt idx="1528">
                  <c:v>6.230122808002832</c:v>
                </c:pt>
                <c:pt idx="1529">
                  <c:v>5.618886636920616</c:v>
                </c:pt>
                <c:pt idx="1530">
                  <c:v>5.450656498091731</c:v>
                </c:pt>
                <c:pt idx="1531">
                  <c:v>5.184692659555903</c:v>
                </c:pt>
                <c:pt idx="1532">
                  <c:v>5.13662690560912</c:v>
                </c:pt>
                <c:pt idx="1533">
                  <c:v>6.072306915859186</c:v>
                </c:pt>
                <c:pt idx="1534">
                  <c:v>6.188465821238987</c:v>
                </c:pt>
                <c:pt idx="1535">
                  <c:v>7.739387482075215</c:v>
                </c:pt>
                <c:pt idx="1536">
                  <c:v>7.693725015819551</c:v>
                </c:pt>
                <c:pt idx="1537">
                  <c:v>7.91162310039913</c:v>
                </c:pt>
                <c:pt idx="1538">
                  <c:v>8.144742007068003</c:v>
                </c:pt>
                <c:pt idx="1539">
                  <c:v>8.304160091001518</c:v>
                </c:pt>
                <c:pt idx="1540">
                  <c:v>7.558339808856044</c:v>
                </c:pt>
                <c:pt idx="1541">
                  <c:v>8.289740364814023</c:v>
                </c:pt>
                <c:pt idx="1542">
                  <c:v>8.188001185625248</c:v>
                </c:pt>
                <c:pt idx="1543">
                  <c:v>7.60560446691467</c:v>
                </c:pt>
                <c:pt idx="1544">
                  <c:v>8.79202749360585</c:v>
                </c:pt>
                <c:pt idx="1545">
                  <c:v>9.047577085452181</c:v>
                </c:pt>
                <c:pt idx="1546">
                  <c:v>9.126084483574147</c:v>
                </c:pt>
                <c:pt idx="1547">
                  <c:v>8.76158584944413</c:v>
                </c:pt>
                <c:pt idx="1548">
                  <c:v>9.226221470976032</c:v>
                </c:pt>
                <c:pt idx="1549">
                  <c:v>9.408871335991726</c:v>
                </c:pt>
                <c:pt idx="1550">
                  <c:v>9.557074077342562</c:v>
                </c:pt>
                <c:pt idx="1551">
                  <c:v>9.924777095071418</c:v>
                </c:pt>
                <c:pt idx="1552">
                  <c:v>9.404064760592863</c:v>
                </c:pt>
                <c:pt idx="1553">
                  <c:v>10.07778641180855</c:v>
                </c:pt>
                <c:pt idx="1554">
                  <c:v>9.720497640773601</c:v>
                </c:pt>
                <c:pt idx="1555">
                  <c:v>9.29591681420099</c:v>
                </c:pt>
                <c:pt idx="1556">
                  <c:v>7.616018713598848</c:v>
                </c:pt>
                <c:pt idx="1557">
                  <c:v>8.35863461214797</c:v>
                </c:pt>
                <c:pt idx="1558">
                  <c:v>9.42248996627171</c:v>
                </c:pt>
                <c:pt idx="1559">
                  <c:v>9.81983353227571</c:v>
                </c:pt>
                <c:pt idx="1560">
                  <c:v>9.837457642058282</c:v>
                </c:pt>
                <c:pt idx="1561">
                  <c:v>11.82898204745484</c:v>
                </c:pt>
                <c:pt idx="1562">
                  <c:v>11.69519903231301</c:v>
                </c:pt>
                <c:pt idx="1563">
                  <c:v>12.36171082043501</c:v>
                </c:pt>
                <c:pt idx="1564">
                  <c:v>12.48748287659436</c:v>
                </c:pt>
                <c:pt idx="1565">
                  <c:v>12.9344943883017</c:v>
                </c:pt>
                <c:pt idx="1566">
                  <c:v>12.59563082299984</c:v>
                </c:pt>
                <c:pt idx="1567">
                  <c:v>12.38494260143264</c:v>
                </c:pt>
                <c:pt idx="1568">
                  <c:v>11.5750346473631</c:v>
                </c:pt>
                <c:pt idx="1569">
                  <c:v>11.92190917169125</c:v>
                </c:pt>
                <c:pt idx="1570">
                  <c:v>13.47603521621794</c:v>
                </c:pt>
                <c:pt idx="1571">
                  <c:v>13.15639795236623</c:v>
                </c:pt>
                <c:pt idx="1572">
                  <c:v>12.59723301471598</c:v>
                </c:pt>
                <c:pt idx="1573">
                  <c:v>12.4161853414996</c:v>
                </c:pt>
                <c:pt idx="1574">
                  <c:v>12.83195411323052</c:v>
                </c:pt>
                <c:pt idx="1575">
                  <c:v>13.67871247866613</c:v>
                </c:pt>
                <c:pt idx="1576">
                  <c:v>13.22529219977378</c:v>
                </c:pt>
                <c:pt idx="1577">
                  <c:v>12.07011191306316</c:v>
                </c:pt>
                <c:pt idx="1578">
                  <c:v>11.99961547397174</c:v>
                </c:pt>
                <c:pt idx="1579">
                  <c:v>10.72747518603315</c:v>
                </c:pt>
                <c:pt idx="1580">
                  <c:v>8.83608776806331</c:v>
                </c:pt>
                <c:pt idx="1581">
                  <c:v>9.64679681804755</c:v>
                </c:pt>
                <c:pt idx="1582">
                  <c:v>11.15766368387983</c:v>
                </c:pt>
                <c:pt idx="1583">
                  <c:v>9.770966682418543</c:v>
                </c:pt>
                <c:pt idx="1584">
                  <c:v>9.715691065380881</c:v>
                </c:pt>
                <c:pt idx="1585">
                  <c:v>11.41481546751706</c:v>
                </c:pt>
                <c:pt idx="1586">
                  <c:v>10.96299738038495</c:v>
                </c:pt>
                <c:pt idx="1587">
                  <c:v>10.3044965512777</c:v>
                </c:pt>
                <c:pt idx="1588">
                  <c:v>10.43347299105386</c:v>
                </c:pt>
                <c:pt idx="1589">
                  <c:v>9.5050028438954</c:v>
                </c:pt>
                <c:pt idx="1590">
                  <c:v>9.907954081188023</c:v>
                </c:pt>
                <c:pt idx="1591">
                  <c:v>11.40760560444636</c:v>
                </c:pt>
                <c:pt idx="1592">
                  <c:v>12.15182369482331</c:v>
                </c:pt>
                <c:pt idx="1593">
                  <c:v>12.42259410874406</c:v>
                </c:pt>
                <c:pt idx="1594">
                  <c:v>11.9859968436912</c:v>
                </c:pt>
                <c:pt idx="1595">
                  <c:v>12.61966369990834</c:v>
                </c:pt>
                <c:pt idx="1596">
                  <c:v>12.33847903935124</c:v>
                </c:pt>
                <c:pt idx="1597">
                  <c:v>11.47810204355454</c:v>
                </c:pt>
                <c:pt idx="1598">
                  <c:v>9.678039558114477</c:v>
                </c:pt>
                <c:pt idx="1599">
                  <c:v>9.716492161274843</c:v>
                </c:pt>
                <c:pt idx="1600">
                  <c:v>9.247049964351563</c:v>
                </c:pt>
                <c:pt idx="1601">
                  <c:v>8.514848312493811</c:v>
                </c:pt>
                <c:pt idx="1602">
                  <c:v>8.788022014117768</c:v>
                </c:pt>
                <c:pt idx="1603">
                  <c:v>8.41951790048295</c:v>
                </c:pt>
                <c:pt idx="1604">
                  <c:v>7.214669668102289</c:v>
                </c:pt>
                <c:pt idx="1605">
                  <c:v>6.598626921633737</c:v>
                </c:pt>
                <c:pt idx="1606">
                  <c:v>6.129184724704004</c:v>
                </c:pt>
                <c:pt idx="1607">
                  <c:v>4.531799501715383</c:v>
                </c:pt>
                <c:pt idx="1608">
                  <c:v>3.759543054894962</c:v>
                </c:pt>
                <c:pt idx="1609">
                  <c:v>5.42341923751732</c:v>
                </c:pt>
                <c:pt idx="1610">
                  <c:v>5.474689375062396</c:v>
                </c:pt>
                <c:pt idx="1611">
                  <c:v>5.653333760580664</c:v>
                </c:pt>
                <c:pt idx="1612">
                  <c:v>5.799133214239375</c:v>
                </c:pt>
                <c:pt idx="1613">
                  <c:v>5.570019787070127</c:v>
                </c:pt>
                <c:pt idx="1614">
                  <c:v>6.73961979988387</c:v>
                </c:pt>
                <c:pt idx="1615">
                  <c:v>5.209526632436322</c:v>
                </c:pt>
                <c:pt idx="1616">
                  <c:v>4.969998958580561</c:v>
                </c:pt>
                <c:pt idx="1617">
                  <c:v>2.383260300088779</c:v>
                </c:pt>
                <c:pt idx="1618">
                  <c:v>2.394475642682664</c:v>
                </c:pt>
                <c:pt idx="1619">
                  <c:v>2.980877840881874</c:v>
                </c:pt>
                <c:pt idx="1620">
                  <c:v>5.354524990187281</c:v>
                </c:pt>
                <c:pt idx="1621">
                  <c:v>5.343309647596708</c:v>
                </c:pt>
                <c:pt idx="1622">
                  <c:v>6.198078972037305</c:v>
                </c:pt>
                <c:pt idx="1623">
                  <c:v>4.857845532690685</c:v>
                </c:pt>
                <c:pt idx="1624">
                  <c:v>6.079516778954201</c:v>
                </c:pt>
                <c:pt idx="1625">
                  <c:v>5.334497592702192</c:v>
                </c:pt>
                <c:pt idx="1626">
                  <c:v>6.473655961356599</c:v>
                </c:pt>
                <c:pt idx="1627">
                  <c:v>7.574361726837083</c:v>
                </c:pt>
                <c:pt idx="1628">
                  <c:v>7.729774331288027</c:v>
                </c:pt>
                <c:pt idx="1629">
                  <c:v>8.787220918217368</c:v>
                </c:pt>
                <c:pt idx="1630">
                  <c:v>8.6037699573067</c:v>
                </c:pt>
                <c:pt idx="1631">
                  <c:v>6.186062533543974</c:v>
                </c:pt>
                <c:pt idx="1632">
                  <c:v>6.947904733671479</c:v>
                </c:pt>
                <c:pt idx="1633">
                  <c:v>5.24157046840432</c:v>
                </c:pt>
                <c:pt idx="1634">
                  <c:v>5.743857597188338</c:v>
                </c:pt>
                <c:pt idx="1635">
                  <c:v>6.693957333627647</c:v>
                </c:pt>
                <c:pt idx="1636">
                  <c:v>6.46884938595763</c:v>
                </c:pt>
                <c:pt idx="1637">
                  <c:v>9.122079004078927</c:v>
                </c:pt>
                <c:pt idx="1638">
                  <c:v>9.39044613030266</c:v>
                </c:pt>
                <c:pt idx="1639">
                  <c:v>10.07217874051565</c:v>
                </c:pt>
                <c:pt idx="1640">
                  <c:v>9.556272981438568</c:v>
                </c:pt>
                <c:pt idx="1641">
                  <c:v>8.52285927148829</c:v>
                </c:pt>
                <c:pt idx="1642">
                  <c:v>8.345015981860697</c:v>
                </c:pt>
                <c:pt idx="1643">
                  <c:v>7.464611588657704</c:v>
                </c:pt>
                <c:pt idx="1644">
                  <c:v>7.463009396855028</c:v>
                </c:pt>
                <c:pt idx="1645">
                  <c:v>6.927076240292735</c:v>
                </c:pt>
                <c:pt idx="1646">
                  <c:v>8.691089410318013</c:v>
                </c:pt>
                <c:pt idx="1647">
                  <c:v>8.439545297971534</c:v>
                </c:pt>
                <c:pt idx="1648">
                  <c:v>9.243044484852522</c:v>
                </c:pt>
                <c:pt idx="1649">
                  <c:v>9.972842849017156</c:v>
                </c:pt>
                <c:pt idx="1650">
                  <c:v>10.27165161941464</c:v>
                </c:pt>
                <c:pt idx="1651">
                  <c:v>9.162133799041896</c:v>
                </c:pt>
                <c:pt idx="1652">
                  <c:v>8.189603377421377</c:v>
                </c:pt>
                <c:pt idx="1653">
                  <c:v>7.21146528451004</c:v>
                </c:pt>
                <c:pt idx="1654">
                  <c:v>7.177819256747521</c:v>
                </c:pt>
                <c:pt idx="1655">
                  <c:v>8.9506444816488</c:v>
                </c:pt>
                <c:pt idx="1656">
                  <c:v>11.02948834006632</c:v>
                </c:pt>
                <c:pt idx="1657">
                  <c:v>10.97581491483315</c:v>
                </c:pt>
                <c:pt idx="1658">
                  <c:v>10.49675956708793</c:v>
                </c:pt>
                <c:pt idx="1659">
                  <c:v>10.17632120741095</c:v>
                </c:pt>
                <c:pt idx="1660">
                  <c:v>9.34959023945203</c:v>
                </c:pt>
                <c:pt idx="1661">
                  <c:v>11.43163848145478</c:v>
                </c:pt>
                <c:pt idx="1662">
                  <c:v>11.69119355278605</c:v>
                </c:pt>
                <c:pt idx="1663">
                  <c:v>12.261573833034</c:v>
                </c:pt>
                <c:pt idx="1664">
                  <c:v>12.33126917628091</c:v>
                </c:pt>
                <c:pt idx="1665">
                  <c:v>12.37773273839487</c:v>
                </c:pt>
                <c:pt idx="1666">
                  <c:v>12.62366917945957</c:v>
                </c:pt>
                <c:pt idx="1667">
                  <c:v>12.48267630118094</c:v>
                </c:pt>
                <c:pt idx="1668">
                  <c:v>12.46825657500932</c:v>
                </c:pt>
                <c:pt idx="1669">
                  <c:v>12.59643191887932</c:v>
                </c:pt>
                <c:pt idx="1670">
                  <c:v>13.39592562621495</c:v>
                </c:pt>
                <c:pt idx="1671">
                  <c:v>13.60821603949347</c:v>
                </c:pt>
                <c:pt idx="1672">
                  <c:v>13.60581275183628</c:v>
                </c:pt>
                <c:pt idx="1673">
                  <c:v>13.20846918587024</c:v>
                </c:pt>
                <c:pt idx="1674">
                  <c:v>13.2341042546097</c:v>
                </c:pt>
                <c:pt idx="1675">
                  <c:v>12.32005383359504</c:v>
                </c:pt>
                <c:pt idx="1676">
                  <c:v>13.04504562246294</c:v>
                </c:pt>
                <c:pt idx="1677">
                  <c:v>12.98977000535324</c:v>
                </c:pt>
                <c:pt idx="1678">
                  <c:v>12.89844507281852</c:v>
                </c:pt>
                <c:pt idx="1679">
                  <c:v>12.99377548482836</c:v>
                </c:pt>
                <c:pt idx="1680">
                  <c:v>12.11176889983894</c:v>
                </c:pt>
                <c:pt idx="1681">
                  <c:v>12.68054698823708</c:v>
                </c:pt>
                <c:pt idx="1682">
                  <c:v>12.54916726086432</c:v>
                </c:pt>
                <c:pt idx="1683">
                  <c:v>12.42900287595357</c:v>
                </c:pt>
                <c:pt idx="1684">
                  <c:v>14.72654591478377</c:v>
                </c:pt>
                <c:pt idx="1685">
                  <c:v>15.19118153634605</c:v>
                </c:pt>
                <c:pt idx="1686">
                  <c:v>14.48301276148014</c:v>
                </c:pt>
                <c:pt idx="1687">
                  <c:v>14.84190372434206</c:v>
                </c:pt>
                <c:pt idx="1688">
                  <c:v>15.08223249410463</c:v>
                </c:pt>
                <c:pt idx="1689">
                  <c:v>16.95920018588279</c:v>
                </c:pt>
                <c:pt idx="1690">
                  <c:v>17.42223361560649</c:v>
                </c:pt>
                <c:pt idx="1691">
                  <c:v>17.05533169369964</c:v>
                </c:pt>
                <c:pt idx="1692">
                  <c:v>16.90552676063102</c:v>
                </c:pt>
                <c:pt idx="1693">
                  <c:v>17.04411635118717</c:v>
                </c:pt>
                <c:pt idx="1694">
                  <c:v>16.98082977509603</c:v>
                </c:pt>
                <c:pt idx="1695">
                  <c:v>16.97201772024779</c:v>
                </c:pt>
                <c:pt idx="1696">
                  <c:v>16.71086045708045</c:v>
                </c:pt>
                <c:pt idx="1697">
                  <c:v>15.48518373134975</c:v>
                </c:pt>
                <c:pt idx="1698">
                  <c:v>14.8226774227608</c:v>
                </c:pt>
                <c:pt idx="1699">
                  <c:v>15.9305930512606</c:v>
                </c:pt>
                <c:pt idx="1700">
                  <c:v>15.41148290866734</c:v>
                </c:pt>
                <c:pt idx="1701">
                  <c:v>15.71750154215994</c:v>
                </c:pt>
                <c:pt idx="1702">
                  <c:v>15.8184396253813</c:v>
                </c:pt>
                <c:pt idx="1703">
                  <c:v>16.23821387663212</c:v>
                </c:pt>
                <c:pt idx="1704">
                  <c:v>17.07215470763812</c:v>
                </c:pt>
                <c:pt idx="1705">
                  <c:v>17.03450320037945</c:v>
                </c:pt>
                <c:pt idx="1706">
                  <c:v>16.6299497713341</c:v>
                </c:pt>
                <c:pt idx="1707">
                  <c:v>15.47637167648179</c:v>
                </c:pt>
                <c:pt idx="1708">
                  <c:v>14.76179413432956</c:v>
                </c:pt>
                <c:pt idx="1709">
                  <c:v>14.78422481951647</c:v>
                </c:pt>
                <c:pt idx="1710">
                  <c:v>14.44375906236655</c:v>
                </c:pt>
                <c:pt idx="1711">
                  <c:v>15.36822373007082</c:v>
                </c:pt>
                <c:pt idx="1712">
                  <c:v>16.55304456496347</c:v>
                </c:pt>
                <c:pt idx="1713">
                  <c:v>17.03290100852955</c:v>
                </c:pt>
                <c:pt idx="1714">
                  <c:v>16.74690977254885</c:v>
                </c:pt>
                <c:pt idx="1715">
                  <c:v>14.81226317601221</c:v>
                </c:pt>
                <c:pt idx="1716">
                  <c:v>14.86273221764624</c:v>
                </c:pt>
                <c:pt idx="1717">
                  <c:v>13.20366261049959</c:v>
                </c:pt>
                <c:pt idx="1718">
                  <c:v>12.8543847984172</c:v>
                </c:pt>
                <c:pt idx="1719">
                  <c:v>13.19244726791548</c:v>
                </c:pt>
                <c:pt idx="1720">
                  <c:v>13.10993439020176</c:v>
                </c:pt>
                <c:pt idx="1721">
                  <c:v>13.12755850001884</c:v>
                </c:pt>
                <c:pt idx="1722">
                  <c:v>14.36364947246327</c:v>
                </c:pt>
                <c:pt idx="1723">
                  <c:v>13.29098206345833</c:v>
                </c:pt>
                <c:pt idx="1724">
                  <c:v>13.53611740866374</c:v>
                </c:pt>
                <c:pt idx="1725">
                  <c:v>14.42773714446098</c:v>
                </c:pt>
                <c:pt idx="1726">
                  <c:v>11.71522642973719</c:v>
                </c:pt>
                <c:pt idx="1727">
                  <c:v>10.35176120932897</c:v>
                </c:pt>
                <c:pt idx="1728">
                  <c:v>10.5392176497255</c:v>
                </c:pt>
                <c:pt idx="1729">
                  <c:v>10.55363737589792</c:v>
                </c:pt>
                <c:pt idx="1730">
                  <c:v>10.11303463137551</c:v>
                </c:pt>
                <c:pt idx="1731">
                  <c:v>8.58774803932043</c:v>
                </c:pt>
                <c:pt idx="1732">
                  <c:v>8.414711325087623</c:v>
                </c:pt>
                <c:pt idx="1733">
                  <c:v>8.939429139060422</c:v>
                </c:pt>
                <c:pt idx="1734">
                  <c:v>11.10318916277376</c:v>
                </c:pt>
                <c:pt idx="1735">
                  <c:v>11.17688998554284</c:v>
                </c:pt>
                <c:pt idx="1736">
                  <c:v>11.43484286508377</c:v>
                </c:pt>
                <c:pt idx="1737">
                  <c:v>12.88642863431882</c:v>
                </c:pt>
                <c:pt idx="1738">
                  <c:v>12.65731520725548</c:v>
                </c:pt>
                <c:pt idx="1739">
                  <c:v>12.06850972133351</c:v>
                </c:pt>
                <c:pt idx="1740">
                  <c:v>12.94891411454604</c:v>
                </c:pt>
                <c:pt idx="1741">
                  <c:v>13.4311738458594</c:v>
                </c:pt>
                <c:pt idx="1742">
                  <c:v>13.44959905153176</c:v>
                </c:pt>
                <c:pt idx="1743">
                  <c:v>12.91126260728872</c:v>
                </c:pt>
                <c:pt idx="1744">
                  <c:v>12.71819849558938</c:v>
                </c:pt>
                <c:pt idx="1745">
                  <c:v>12.89684288104947</c:v>
                </c:pt>
                <c:pt idx="1746">
                  <c:v>13.27015357003746</c:v>
                </c:pt>
                <c:pt idx="1747">
                  <c:v>13.60100617647331</c:v>
                </c:pt>
                <c:pt idx="1748">
                  <c:v>13.63945877966393</c:v>
                </c:pt>
                <c:pt idx="1749">
                  <c:v>14.38367686995672</c:v>
                </c:pt>
                <c:pt idx="1750">
                  <c:v>14.43494700754275</c:v>
                </c:pt>
                <c:pt idx="1751">
                  <c:v>13.71155741050913</c:v>
                </c:pt>
                <c:pt idx="1752">
                  <c:v>13.24131411766918</c:v>
                </c:pt>
                <c:pt idx="1753">
                  <c:v>14.5855530365166</c:v>
                </c:pt>
                <c:pt idx="1754">
                  <c:v>15.90175359897063</c:v>
                </c:pt>
                <c:pt idx="1755">
                  <c:v>15.02215030157225</c:v>
                </c:pt>
                <c:pt idx="1756">
                  <c:v>15.65341387018964</c:v>
                </c:pt>
                <c:pt idx="1757">
                  <c:v>14.56873002271222</c:v>
                </c:pt>
                <c:pt idx="1758">
                  <c:v>14.28914755390882</c:v>
                </c:pt>
                <c:pt idx="1759">
                  <c:v>13.74199905475946</c:v>
                </c:pt>
                <c:pt idx="1760">
                  <c:v>13.60340946412431</c:v>
                </c:pt>
                <c:pt idx="1761">
                  <c:v>12.34809219014741</c:v>
                </c:pt>
                <c:pt idx="1762">
                  <c:v>14.25149604656897</c:v>
                </c:pt>
                <c:pt idx="1763">
                  <c:v>17.15386648935</c:v>
                </c:pt>
                <c:pt idx="1764">
                  <c:v>16.90953224009332</c:v>
                </c:pt>
                <c:pt idx="1765">
                  <c:v>17.47831032852222</c:v>
                </c:pt>
                <c:pt idx="1766">
                  <c:v>17.11140840671061</c:v>
                </c:pt>
                <c:pt idx="1767">
                  <c:v>16.73168895051718</c:v>
                </c:pt>
                <c:pt idx="1768">
                  <c:v>17.04171306348987</c:v>
                </c:pt>
                <c:pt idx="1769">
                  <c:v>17.93092951155595</c:v>
                </c:pt>
                <c:pt idx="1770">
                  <c:v>17.92532184026021</c:v>
                </c:pt>
                <c:pt idx="1771">
                  <c:v>17.81557170206234</c:v>
                </c:pt>
                <c:pt idx="1772">
                  <c:v>17.94855362132822</c:v>
                </c:pt>
                <c:pt idx="1773">
                  <c:v>17.97178540243863</c:v>
                </c:pt>
                <c:pt idx="1774">
                  <c:v>18.63749609462924</c:v>
                </c:pt>
                <c:pt idx="1775">
                  <c:v>19.04124842786963</c:v>
                </c:pt>
                <c:pt idx="1776">
                  <c:v>19.56836952955912</c:v>
                </c:pt>
                <c:pt idx="1777">
                  <c:v>19.74861610683102</c:v>
                </c:pt>
                <c:pt idx="1778">
                  <c:v>19.74941720272487</c:v>
                </c:pt>
                <c:pt idx="1779">
                  <c:v>20.40150926468098</c:v>
                </c:pt>
                <c:pt idx="1780">
                  <c:v>20.1788046047261</c:v>
                </c:pt>
                <c:pt idx="1781">
                  <c:v>20.79244406348404</c:v>
                </c:pt>
                <c:pt idx="1782">
                  <c:v>20.32139967476611</c:v>
                </c:pt>
                <c:pt idx="1783">
                  <c:v>20.01297775359356</c:v>
                </c:pt>
                <c:pt idx="1784">
                  <c:v>21.21942817775258</c:v>
                </c:pt>
                <c:pt idx="1785">
                  <c:v>19.82071473781515</c:v>
                </c:pt>
                <c:pt idx="1786">
                  <c:v>21.06882214868411</c:v>
                </c:pt>
                <c:pt idx="1787">
                  <c:v>21.13531310839262</c:v>
                </c:pt>
                <c:pt idx="1788">
                  <c:v>20.91661392789503</c:v>
                </c:pt>
                <c:pt idx="1789">
                  <c:v>21.60074982573244</c:v>
                </c:pt>
                <c:pt idx="1790">
                  <c:v>21.52704900309499</c:v>
                </c:pt>
                <c:pt idx="1791">
                  <c:v>21.72091421062332</c:v>
                </c:pt>
                <c:pt idx="1792">
                  <c:v>21.79301284151342</c:v>
                </c:pt>
                <c:pt idx="1793">
                  <c:v>21.87712791099223</c:v>
                </c:pt>
                <c:pt idx="1794">
                  <c:v>21.74975366303495</c:v>
                </c:pt>
                <c:pt idx="1795">
                  <c:v>22.64297559063451</c:v>
                </c:pt>
                <c:pt idx="1796">
                  <c:v>21.12169447810359</c:v>
                </c:pt>
                <c:pt idx="1797">
                  <c:v>20.35825008607304</c:v>
                </c:pt>
                <c:pt idx="1798">
                  <c:v>21.41409448120848</c:v>
                </c:pt>
                <c:pt idx="1799">
                  <c:v>19.19105336099646</c:v>
                </c:pt>
                <c:pt idx="1800">
                  <c:v>19.91924953336451</c:v>
                </c:pt>
                <c:pt idx="1801">
                  <c:v>21.44533722127116</c:v>
                </c:pt>
                <c:pt idx="1802">
                  <c:v>21.34039365853292</c:v>
                </c:pt>
                <c:pt idx="1803">
                  <c:v>21.62237941509244</c:v>
                </c:pt>
                <c:pt idx="1804">
                  <c:v>22.18314654443519</c:v>
                </c:pt>
                <c:pt idx="1805">
                  <c:v>23.3519454614104</c:v>
                </c:pt>
                <c:pt idx="1806">
                  <c:v>23.48572847652958</c:v>
                </c:pt>
                <c:pt idx="1807">
                  <c:v>23.71003532828431</c:v>
                </c:pt>
                <c:pt idx="1808">
                  <c:v>24.26439369053361</c:v>
                </c:pt>
                <c:pt idx="1809">
                  <c:v>24.66814602380074</c:v>
                </c:pt>
                <c:pt idx="1810">
                  <c:v>24.36853615747728</c:v>
                </c:pt>
                <c:pt idx="1811">
                  <c:v>24.53195972087152</c:v>
                </c:pt>
                <c:pt idx="1812">
                  <c:v>25.22971424915328</c:v>
                </c:pt>
                <c:pt idx="1813">
                  <c:v>25.02703698654678</c:v>
                </c:pt>
                <c:pt idx="1814">
                  <c:v>24.33809451328948</c:v>
                </c:pt>
                <c:pt idx="1815">
                  <c:v>24.0368824552585</c:v>
                </c:pt>
                <c:pt idx="1816">
                  <c:v>24.86761890265005</c:v>
                </c:pt>
                <c:pt idx="1817">
                  <c:v>23.83340409684533</c:v>
                </c:pt>
                <c:pt idx="1818">
                  <c:v>24.72181944903167</c:v>
                </c:pt>
                <c:pt idx="1819">
                  <c:v>24.30524958144251</c:v>
                </c:pt>
                <c:pt idx="1820">
                  <c:v>25.27297342759678</c:v>
                </c:pt>
                <c:pt idx="1821">
                  <c:v>25.19927260489831</c:v>
                </c:pt>
                <c:pt idx="1822">
                  <c:v>25.70716740500791</c:v>
                </c:pt>
                <c:pt idx="1823">
                  <c:v>25.1447980838293</c:v>
                </c:pt>
                <c:pt idx="1824">
                  <c:v>25.79208357027521</c:v>
                </c:pt>
                <c:pt idx="1825">
                  <c:v>24.46546876124205</c:v>
                </c:pt>
                <c:pt idx="1826">
                  <c:v>24.96935808179627</c:v>
                </c:pt>
                <c:pt idx="1827">
                  <c:v>24.43262382938856</c:v>
                </c:pt>
                <c:pt idx="1828">
                  <c:v>25.2168967146915</c:v>
                </c:pt>
                <c:pt idx="1829">
                  <c:v>25.66070384289362</c:v>
                </c:pt>
                <c:pt idx="1830">
                  <c:v>27.1923992020904</c:v>
                </c:pt>
                <c:pt idx="1831">
                  <c:v>27.64421728927627</c:v>
                </c:pt>
                <c:pt idx="1832">
                  <c:v>27.28212194285948</c:v>
                </c:pt>
                <c:pt idx="1833">
                  <c:v>24.35892300671352</c:v>
                </c:pt>
                <c:pt idx="1834">
                  <c:v>26.13815699877451</c:v>
                </c:pt>
                <c:pt idx="1835">
                  <c:v>24.33088465016738</c:v>
                </c:pt>
                <c:pt idx="1836">
                  <c:v>23.49774491504229</c:v>
                </c:pt>
                <c:pt idx="1837">
                  <c:v>24.59043972153555</c:v>
                </c:pt>
                <c:pt idx="1838">
                  <c:v>25.17123424839485</c:v>
                </c:pt>
                <c:pt idx="1839">
                  <c:v>26.47541837228857</c:v>
                </c:pt>
                <c:pt idx="1840">
                  <c:v>26.47621946822849</c:v>
                </c:pt>
                <c:pt idx="1841">
                  <c:v>26.98651755604486</c:v>
                </c:pt>
                <c:pt idx="1842">
                  <c:v>26.75259755350638</c:v>
                </c:pt>
                <c:pt idx="1843">
                  <c:v>27.66344359083912</c:v>
                </c:pt>
                <c:pt idx="1844">
                  <c:v>27.980677566919</c:v>
                </c:pt>
                <c:pt idx="1845">
                  <c:v>26.78944796479857</c:v>
                </c:pt>
                <c:pt idx="1846">
                  <c:v>27.98227975873158</c:v>
                </c:pt>
                <c:pt idx="1847">
                  <c:v>29.33052415705001</c:v>
                </c:pt>
                <c:pt idx="1848">
                  <c:v>29.57726169400325</c:v>
                </c:pt>
                <c:pt idx="1849">
                  <c:v>30.25498882470421</c:v>
                </c:pt>
                <c:pt idx="1850">
                  <c:v>30.79412636482141</c:v>
                </c:pt>
                <c:pt idx="1851">
                  <c:v>30.31186663352727</c:v>
                </c:pt>
                <c:pt idx="1852">
                  <c:v>30.87503705063796</c:v>
                </c:pt>
                <c:pt idx="1853">
                  <c:v>30.88064472191968</c:v>
                </c:pt>
                <c:pt idx="1854">
                  <c:v>32.2080606269356</c:v>
                </c:pt>
                <c:pt idx="1855">
                  <c:v>32.88418556587639</c:v>
                </c:pt>
                <c:pt idx="1856">
                  <c:v>32.21847487366059</c:v>
                </c:pt>
                <c:pt idx="1857">
                  <c:v>33.58033790220486</c:v>
                </c:pt>
                <c:pt idx="1858">
                  <c:v>33.48580858612203</c:v>
                </c:pt>
                <c:pt idx="1859">
                  <c:v>33.71572310924014</c:v>
                </c:pt>
                <c:pt idx="1860">
                  <c:v>32.609409672461</c:v>
                </c:pt>
                <c:pt idx="1861">
                  <c:v>32.22167925724206</c:v>
                </c:pt>
                <c:pt idx="1862">
                  <c:v>32.14877953045117</c:v>
                </c:pt>
                <c:pt idx="1863">
                  <c:v>32.9867258410034</c:v>
                </c:pt>
                <c:pt idx="1864">
                  <c:v>32.049443638862</c:v>
                </c:pt>
                <c:pt idx="1865">
                  <c:v>32.53410665788564</c:v>
                </c:pt>
                <c:pt idx="1866">
                  <c:v>30.63791266458804</c:v>
                </c:pt>
                <c:pt idx="1867">
                  <c:v>31.41337349497576</c:v>
                </c:pt>
                <c:pt idx="1868">
                  <c:v>30.68918280205551</c:v>
                </c:pt>
                <c:pt idx="1869">
                  <c:v>28.88831922070829</c:v>
                </c:pt>
                <c:pt idx="1870">
                  <c:v>29.98261621904145</c:v>
                </c:pt>
                <c:pt idx="1871">
                  <c:v>31.6504978810691</c:v>
                </c:pt>
                <c:pt idx="1872">
                  <c:v>31.60483541484418</c:v>
                </c:pt>
                <c:pt idx="1873">
                  <c:v>30.26860745496348</c:v>
                </c:pt>
                <c:pt idx="1874">
                  <c:v>29.17831593624155</c:v>
                </c:pt>
                <c:pt idx="1875">
                  <c:v>31.0881285598517</c:v>
                </c:pt>
                <c:pt idx="1876">
                  <c:v>30.3166732089125</c:v>
                </c:pt>
                <c:pt idx="1877">
                  <c:v>31.30282226085222</c:v>
                </c:pt>
                <c:pt idx="1878">
                  <c:v>32.32582172413376</c:v>
                </c:pt>
                <c:pt idx="1879">
                  <c:v>30.49291430680893</c:v>
                </c:pt>
                <c:pt idx="1880">
                  <c:v>27.22924961347502</c:v>
                </c:pt>
                <c:pt idx="1881">
                  <c:v>27.56891427470662</c:v>
                </c:pt>
                <c:pt idx="1882">
                  <c:v>26.01959480566988</c:v>
                </c:pt>
                <c:pt idx="1883">
                  <c:v>27.2164320790598</c:v>
                </c:pt>
                <c:pt idx="1884">
                  <c:v>28.436501133571</c:v>
                </c:pt>
                <c:pt idx="1885">
                  <c:v>29.23279045733116</c:v>
                </c:pt>
                <c:pt idx="1886">
                  <c:v>28.67843209512968</c:v>
                </c:pt>
                <c:pt idx="1887">
                  <c:v>29.37378333559388</c:v>
                </c:pt>
                <c:pt idx="1888">
                  <c:v>29.30328689642985</c:v>
                </c:pt>
                <c:pt idx="1889">
                  <c:v>29.40983265104484</c:v>
                </c:pt>
                <c:pt idx="1890">
                  <c:v>30.73003869299038</c:v>
                </c:pt>
                <c:pt idx="1891">
                  <c:v>31.41657787858108</c:v>
                </c:pt>
                <c:pt idx="1892">
                  <c:v>32.36667761497822</c:v>
                </c:pt>
                <c:pt idx="1893">
                  <c:v>32.39071049197525</c:v>
                </c:pt>
                <c:pt idx="1894">
                  <c:v>34.18516530610006</c:v>
                </c:pt>
                <c:pt idx="1895">
                  <c:v>34.59933188608543</c:v>
                </c:pt>
                <c:pt idx="1896">
                  <c:v>34.78438503876237</c:v>
                </c:pt>
                <c:pt idx="1897">
                  <c:v>34.28450119760699</c:v>
                </c:pt>
                <c:pt idx="1898">
                  <c:v>34.65701079070314</c:v>
                </c:pt>
                <c:pt idx="1899">
                  <c:v>35.33473792150426</c:v>
                </c:pt>
                <c:pt idx="1900">
                  <c:v>35.55263600608174</c:v>
                </c:pt>
                <c:pt idx="1901">
                  <c:v>35.82821299542342</c:v>
                </c:pt>
                <c:pt idx="1902">
                  <c:v>35.57666888306694</c:v>
                </c:pt>
                <c:pt idx="1903">
                  <c:v>35.0599620280748</c:v>
                </c:pt>
                <c:pt idx="1904">
                  <c:v>35.40523436064777</c:v>
                </c:pt>
                <c:pt idx="1905">
                  <c:v>35.51738778642482</c:v>
                </c:pt>
                <c:pt idx="1906">
                  <c:v>35.01109517814628</c:v>
                </c:pt>
                <c:pt idx="1907">
                  <c:v>35.06156421987242</c:v>
                </c:pt>
                <c:pt idx="1908">
                  <c:v>35.0431390141997</c:v>
                </c:pt>
                <c:pt idx="1909">
                  <c:v>36.73665574510543</c:v>
                </c:pt>
                <c:pt idx="1910">
                  <c:v>36.96096259683875</c:v>
                </c:pt>
                <c:pt idx="1911">
                  <c:v>36.75828533438186</c:v>
                </c:pt>
                <c:pt idx="1912">
                  <c:v>35.97561464089627</c:v>
                </c:pt>
                <c:pt idx="1913">
                  <c:v>35.45810668994029</c:v>
                </c:pt>
                <c:pt idx="1914">
                  <c:v>35.98442669572772</c:v>
                </c:pt>
                <c:pt idx="1915">
                  <c:v>35.4989625807869</c:v>
                </c:pt>
                <c:pt idx="1916">
                  <c:v>35.34274888049151</c:v>
                </c:pt>
                <c:pt idx="1917">
                  <c:v>35.71846285715802</c:v>
                </c:pt>
                <c:pt idx="1918">
                  <c:v>35.0159017536057</c:v>
                </c:pt>
                <c:pt idx="1919">
                  <c:v>33.0876639242897</c:v>
                </c:pt>
                <c:pt idx="1920">
                  <c:v>32.64786227563512</c:v>
                </c:pt>
                <c:pt idx="1921">
                  <c:v>31.86519158202941</c:v>
                </c:pt>
                <c:pt idx="1922">
                  <c:v>32.36908090273997</c:v>
                </c:pt>
                <c:pt idx="1923">
                  <c:v>31.6040343189085</c:v>
                </c:pt>
                <c:pt idx="1924">
                  <c:v>32.7383861121992</c:v>
                </c:pt>
                <c:pt idx="1925">
                  <c:v>33.26230283021445</c:v>
                </c:pt>
                <c:pt idx="1926">
                  <c:v>32.72396638596942</c:v>
                </c:pt>
                <c:pt idx="1927">
                  <c:v>30.61708417114312</c:v>
                </c:pt>
                <c:pt idx="1928">
                  <c:v>30.97597513395976</c:v>
                </c:pt>
                <c:pt idx="1929">
                  <c:v>31.23312691757112</c:v>
                </c:pt>
                <c:pt idx="1930">
                  <c:v>30.81655704998278</c:v>
                </c:pt>
                <c:pt idx="1931">
                  <c:v>31.36130226154512</c:v>
                </c:pt>
                <c:pt idx="1932">
                  <c:v>32.42756090331073</c:v>
                </c:pt>
                <c:pt idx="1933">
                  <c:v>32.5877800831032</c:v>
                </c:pt>
                <c:pt idx="1934">
                  <c:v>32.594989946239</c:v>
                </c:pt>
                <c:pt idx="1935">
                  <c:v>33.92000256348678</c:v>
                </c:pt>
                <c:pt idx="1936">
                  <c:v>34.90374832767733</c:v>
                </c:pt>
                <c:pt idx="1937">
                  <c:v>35.3155116198619</c:v>
                </c:pt>
                <c:pt idx="1938">
                  <c:v>34.85808586140519</c:v>
                </c:pt>
                <c:pt idx="1939">
                  <c:v>35.2241866874374</c:v>
                </c:pt>
                <c:pt idx="1940">
                  <c:v>35.994039846562</c:v>
                </c:pt>
                <c:pt idx="1941">
                  <c:v>36.56762451030175</c:v>
                </c:pt>
                <c:pt idx="1942">
                  <c:v>38.2306995970463</c:v>
                </c:pt>
                <c:pt idx="1943">
                  <c:v>37.97595110117518</c:v>
                </c:pt>
                <c:pt idx="1944">
                  <c:v>36.98018889847233</c:v>
                </c:pt>
                <c:pt idx="1945">
                  <c:v>36.33370450780072</c:v>
                </c:pt>
                <c:pt idx="1946">
                  <c:v>35.97962012038136</c:v>
                </c:pt>
                <c:pt idx="1947">
                  <c:v>35.60711052725023</c:v>
                </c:pt>
                <c:pt idx="1948">
                  <c:v>36.07975710768878</c:v>
                </c:pt>
                <c:pt idx="1949">
                  <c:v>35.5253987454521</c:v>
                </c:pt>
                <c:pt idx="1950">
                  <c:v>34.7082809282461</c:v>
                </c:pt>
                <c:pt idx="1951">
                  <c:v>35.78575491265954</c:v>
                </c:pt>
                <c:pt idx="1952">
                  <c:v>35.6952310761466</c:v>
                </c:pt>
                <c:pt idx="1953">
                  <c:v>34.47676421340859</c:v>
                </c:pt>
                <c:pt idx="1954">
                  <c:v>35.42526175810676</c:v>
                </c:pt>
                <c:pt idx="1955">
                  <c:v>34.273285855025</c:v>
                </c:pt>
                <c:pt idx="1956">
                  <c:v>32.61742063138189</c:v>
                </c:pt>
                <c:pt idx="1957">
                  <c:v>32.69352474180556</c:v>
                </c:pt>
                <c:pt idx="1958">
                  <c:v>35.59028751332345</c:v>
                </c:pt>
                <c:pt idx="1959">
                  <c:v>36.4426535500334</c:v>
                </c:pt>
                <c:pt idx="1960">
                  <c:v>36.99861410404532</c:v>
                </c:pt>
                <c:pt idx="1961">
                  <c:v>36.03089025788</c:v>
                </c:pt>
                <c:pt idx="1962">
                  <c:v>37.91186342918094</c:v>
                </c:pt>
                <c:pt idx="1963">
                  <c:v>38.84193576818922</c:v>
                </c:pt>
                <c:pt idx="1964">
                  <c:v>39.75117961374956</c:v>
                </c:pt>
                <c:pt idx="1965">
                  <c:v>39.76399714805637</c:v>
                </c:pt>
                <c:pt idx="1966">
                  <c:v>40.56589414316164</c:v>
                </c:pt>
                <c:pt idx="1967">
                  <c:v>39.90178564276476</c:v>
                </c:pt>
                <c:pt idx="1968">
                  <c:v>40.35760920940094</c:v>
                </c:pt>
                <c:pt idx="1969">
                  <c:v>40.97445305173219</c:v>
                </c:pt>
                <c:pt idx="1970">
                  <c:v>41.16190949214297</c:v>
                </c:pt>
                <c:pt idx="1971">
                  <c:v>41.95018785705394</c:v>
                </c:pt>
                <c:pt idx="1972">
                  <c:v>41.25804100003074</c:v>
                </c:pt>
                <c:pt idx="1973">
                  <c:v>40.71569907639886</c:v>
                </c:pt>
                <c:pt idx="1974">
                  <c:v>41.12425798494328</c:v>
                </c:pt>
                <c:pt idx="1975">
                  <c:v>41.62814730544414</c:v>
                </c:pt>
                <c:pt idx="1976">
                  <c:v>41.23080373955045</c:v>
                </c:pt>
                <c:pt idx="1977">
                  <c:v>41.8332278557197</c:v>
                </c:pt>
                <c:pt idx="1978">
                  <c:v>39.9634700270127</c:v>
                </c:pt>
                <c:pt idx="1979">
                  <c:v>41.84284100651051</c:v>
                </c:pt>
                <c:pt idx="1980">
                  <c:v>41.94538128164306</c:v>
                </c:pt>
                <c:pt idx="1981">
                  <c:v>41.6089210039011</c:v>
                </c:pt>
                <c:pt idx="1982">
                  <c:v>42.75528923572384</c:v>
                </c:pt>
                <c:pt idx="1983">
                  <c:v>43.44583390077798</c:v>
                </c:pt>
                <c:pt idx="1984">
                  <c:v>44.05146240051</c:v>
                </c:pt>
                <c:pt idx="1985">
                  <c:v>43.51873362753233</c:v>
                </c:pt>
                <c:pt idx="1986">
                  <c:v>43.225532528505</c:v>
                </c:pt>
                <c:pt idx="1987">
                  <c:v>42.70482019405938</c:v>
                </c:pt>
                <c:pt idx="1988">
                  <c:v>43.86480705602587</c:v>
                </c:pt>
                <c:pt idx="1989">
                  <c:v>44.5785835021637</c:v>
                </c:pt>
                <c:pt idx="1990">
                  <c:v>44.39593363721147</c:v>
                </c:pt>
                <c:pt idx="1991">
                  <c:v>44.41756322652733</c:v>
                </c:pt>
                <c:pt idx="1992">
                  <c:v>44.77645418940136</c:v>
                </c:pt>
                <c:pt idx="1993">
                  <c:v>44.66269857168037</c:v>
                </c:pt>
                <c:pt idx="1994">
                  <c:v>44.26936048517166</c:v>
                </c:pt>
                <c:pt idx="1995">
                  <c:v>43.80873034303895</c:v>
                </c:pt>
                <c:pt idx="1996">
                  <c:v>43.62127390268685</c:v>
                </c:pt>
                <c:pt idx="1997">
                  <c:v>42.99802129311524</c:v>
                </c:pt>
                <c:pt idx="1998">
                  <c:v>44.60501966695028</c:v>
                </c:pt>
                <c:pt idx="1999">
                  <c:v>44.8677791218995</c:v>
                </c:pt>
                <c:pt idx="2000">
                  <c:v>44.40714897987138</c:v>
                </c:pt>
                <c:pt idx="2001">
                  <c:v>42.7729133455116</c:v>
                </c:pt>
                <c:pt idx="2002">
                  <c:v>42.23457690119491</c:v>
                </c:pt>
                <c:pt idx="2003">
                  <c:v>42.22015717504882</c:v>
                </c:pt>
                <c:pt idx="2004">
                  <c:v>43.11898677390062</c:v>
                </c:pt>
                <c:pt idx="2005">
                  <c:v>42.67517964581804</c:v>
                </c:pt>
                <c:pt idx="2006">
                  <c:v>45.050428986833</c:v>
                </c:pt>
                <c:pt idx="2007">
                  <c:v>44.96631391747456</c:v>
                </c:pt>
                <c:pt idx="2008">
                  <c:v>45.66486954156152</c:v>
                </c:pt>
                <c:pt idx="2009">
                  <c:v>46.439529276121</c:v>
                </c:pt>
                <c:pt idx="2010">
                  <c:v>46.86651339037196</c:v>
                </c:pt>
                <c:pt idx="2011">
                  <c:v>47.5634668226861</c:v>
                </c:pt>
                <c:pt idx="2012">
                  <c:v>47.51379887691598</c:v>
                </c:pt>
                <c:pt idx="2013">
                  <c:v>47.48736271221735</c:v>
                </c:pt>
                <c:pt idx="2014">
                  <c:v>48.07136162266049</c:v>
                </c:pt>
                <c:pt idx="2015">
                  <c:v>46.75916653985354</c:v>
                </c:pt>
                <c:pt idx="2016">
                  <c:v>46.71029969003698</c:v>
                </c:pt>
                <c:pt idx="2017">
                  <c:v>46.34179557635849</c:v>
                </c:pt>
                <c:pt idx="2018">
                  <c:v>47.23181312031269</c:v>
                </c:pt>
                <c:pt idx="2019">
                  <c:v>47.20057038024913</c:v>
                </c:pt>
                <c:pt idx="2020">
                  <c:v>47.25184051787714</c:v>
                </c:pt>
                <c:pt idx="2021">
                  <c:v>47.59150517911229</c:v>
                </c:pt>
                <c:pt idx="2022">
                  <c:v>45.7353659806367</c:v>
                </c:pt>
                <c:pt idx="2023">
                  <c:v>47.31192271021638</c:v>
                </c:pt>
                <c:pt idx="2024">
                  <c:v>48.07296381454603</c:v>
                </c:pt>
                <c:pt idx="2025">
                  <c:v>47.87349093556762</c:v>
                </c:pt>
                <c:pt idx="2026">
                  <c:v>47.2975029841272</c:v>
                </c:pt>
                <c:pt idx="2027">
                  <c:v>47.70606189261112</c:v>
                </c:pt>
                <c:pt idx="2028">
                  <c:v>47.7909780580382</c:v>
                </c:pt>
                <c:pt idx="2029">
                  <c:v>46.47718078338046</c:v>
                </c:pt>
                <c:pt idx="2030">
                  <c:v>43.41939773603254</c:v>
                </c:pt>
                <c:pt idx="2031">
                  <c:v>42.72004101607723</c:v>
                </c:pt>
                <c:pt idx="2032">
                  <c:v>43.59643992987076</c:v>
                </c:pt>
                <c:pt idx="2033">
                  <c:v>42.13043443425133</c:v>
                </c:pt>
                <c:pt idx="2034">
                  <c:v>43.73182513680268</c:v>
                </c:pt>
                <c:pt idx="2035">
                  <c:v>42.80255389368111</c:v>
                </c:pt>
                <c:pt idx="2036">
                  <c:v>39.54209358400172</c:v>
                </c:pt>
                <c:pt idx="2037">
                  <c:v>40.60835222586396</c:v>
                </c:pt>
                <c:pt idx="2038">
                  <c:v>40.32316208567912</c:v>
                </c:pt>
                <c:pt idx="2039">
                  <c:v>42.06875005007003</c:v>
                </c:pt>
                <c:pt idx="2040">
                  <c:v>43.95853527624794</c:v>
                </c:pt>
                <c:pt idx="2041">
                  <c:v>44.1844443197697</c:v>
                </c:pt>
                <c:pt idx="2042">
                  <c:v>45.7794262550782</c:v>
                </c:pt>
                <c:pt idx="2043">
                  <c:v>45.74017255610988</c:v>
                </c:pt>
                <c:pt idx="2044">
                  <c:v>46.58693092144412</c:v>
                </c:pt>
                <c:pt idx="2045">
                  <c:v>47.2918953127598</c:v>
                </c:pt>
                <c:pt idx="2046">
                  <c:v>47.46252873928361</c:v>
                </c:pt>
                <c:pt idx="2047">
                  <c:v>46.50041256435392</c:v>
                </c:pt>
                <c:pt idx="2048">
                  <c:v>47.38402134118754</c:v>
                </c:pt>
                <c:pt idx="2049">
                  <c:v>47.10123448878264</c:v>
                </c:pt>
                <c:pt idx="2050">
                  <c:v>48.01127943031464</c:v>
                </c:pt>
                <c:pt idx="2051">
                  <c:v>47.81180655137972</c:v>
                </c:pt>
                <c:pt idx="2052">
                  <c:v>47.81501093500361</c:v>
                </c:pt>
                <c:pt idx="2053">
                  <c:v>48.54641149090921</c:v>
                </c:pt>
                <c:pt idx="2054">
                  <c:v>48.95977697492142</c:v>
                </c:pt>
                <c:pt idx="2055">
                  <c:v>47.86067340123886</c:v>
                </c:pt>
                <c:pt idx="2056">
                  <c:v>50.1181616450796</c:v>
                </c:pt>
                <c:pt idx="2057">
                  <c:v>50.1101506861988</c:v>
                </c:pt>
                <c:pt idx="2058">
                  <c:v>50.36810356564774</c:v>
                </c:pt>
                <c:pt idx="2059">
                  <c:v>50.44901425152503</c:v>
                </c:pt>
                <c:pt idx="2060">
                  <c:v>50.37931890829782</c:v>
                </c:pt>
                <c:pt idx="2061">
                  <c:v>49.61507342050814</c:v>
                </c:pt>
                <c:pt idx="2062">
                  <c:v>49.66073588674576</c:v>
                </c:pt>
                <c:pt idx="2063">
                  <c:v>47.90954025099845</c:v>
                </c:pt>
                <c:pt idx="2064">
                  <c:v>47.49216928761639</c:v>
                </c:pt>
                <c:pt idx="2065">
                  <c:v>48.9101090291093</c:v>
                </c:pt>
                <c:pt idx="2066">
                  <c:v>49.98517972580865</c:v>
                </c:pt>
                <c:pt idx="2067">
                  <c:v>49.06552163354792</c:v>
                </c:pt>
                <c:pt idx="2068">
                  <c:v>49.96595342435782</c:v>
                </c:pt>
                <c:pt idx="2069">
                  <c:v>49.52615177569452</c:v>
                </c:pt>
                <c:pt idx="2070">
                  <c:v>48.7987566992203</c:v>
                </c:pt>
                <c:pt idx="2071">
                  <c:v>49.45405314466115</c:v>
                </c:pt>
                <c:pt idx="2072">
                  <c:v>48.40782190041799</c:v>
                </c:pt>
                <c:pt idx="2073">
                  <c:v>48.12583614379551</c:v>
                </c:pt>
                <c:pt idx="2074">
                  <c:v>48.81317642533484</c:v>
                </c:pt>
                <c:pt idx="2075">
                  <c:v>49.99238958889308</c:v>
                </c:pt>
                <c:pt idx="2076">
                  <c:v>51.0482339840855</c:v>
                </c:pt>
                <c:pt idx="2077">
                  <c:v>51.47922357784334</c:v>
                </c:pt>
                <c:pt idx="2078">
                  <c:v>51.30859015137494</c:v>
                </c:pt>
                <c:pt idx="2079">
                  <c:v>49.411595062027</c:v>
                </c:pt>
                <c:pt idx="2080">
                  <c:v>47.805397784122</c:v>
                </c:pt>
                <c:pt idx="2081">
                  <c:v>48.35975614646176</c:v>
                </c:pt>
                <c:pt idx="2082">
                  <c:v>49.97957205455483</c:v>
                </c:pt>
                <c:pt idx="2083">
                  <c:v>46.84728708871046</c:v>
                </c:pt>
                <c:pt idx="2084">
                  <c:v>45.45418132010514</c:v>
                </c:pt>
                <c:pt idx="2085">
                  <c:v>46.64941640156614</c:v>
                </c:pt>
                <c:pt idx="2086">
                  <c:v>47.64037202895146</c:v>
                </c:pt>
                <c:pt idx="2087">
                  <c:v>49.18889040205934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460680"/>
        <c:axId val="-2073365096"/>
      </c:scatterChart>
      <c:valAx>
        <c:axId val="-2073460680"/>
        <c:scaling>
          <c:orientation val="minMax"/>
          <c:max val="3019.0"/>
          <c:min val="0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3365096"/>
        <c:crossesAt val="-60.0"/>
        <c:crossBetween val="midCat"/>
        <c:majorUnit val="365.0"/>
      </c:valAx>
      <c:valAx>
        <c:axId val="-2073365096"/>
        <c:scaling>
          <c:orientation val="minMax"/>
          <c:min val="-6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prstClr val="white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 smtClean="0">
                    <a:solidFill>
                      <a:schemeClr val="tx1"/>
                    </a:solidFill>
                    <a:effectLst/>
                  </a:rPr>
                  <a:t>Accumulated Return (%)</a:t>
                </a:r>
                <a:endParaRPr lang="en-US" dirty="0">
                  <a:solidFill>
                    <a:schemeClr val="tx1"/>
                  </a:solidFill>
                  <a:effectLst/>
                </a:endParaRPr>
              </a:p>
            </c:rich>
          </c:tx>
          <c:layout/>
          <c:overlay val="0"/>
        </c:title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3460680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Total Comments</c:v>
          </c:tx>
          <c:spPr>
            <a:ln w="38100"/>
          </c:spPr>
          <c:marker>
            <c:symbol val="none"/>
          </c:marker>
          <c:xVal>
            <c:numRef>
              <c:f>Sheet4!$F$2:$F$2089</c:f>
              <c:numCache>
                <c:formatCode>General</c:formatCode>
                <c:ptCount val="2088"/>
                <c:pt idx="0">
                  <c:v>1462.0</c:v>
                </c:pt>
                <c:pt idx="1">
                  <c:v>1463.0</c:v>
                </c:pt>
                <c:pt idx="2">
                  <c:v>1464.0</c:v>
                </c:pt>
                <c:pt idx="3">
                  <c:v>1465.0</c:v>
                </c:pt>
                <c:pt idx="4">
                  <c:v>1466.0</c:v>
                </c:pt>
                <c:pt idx="5">
                  <c:v>1469.0</c:v>
                </c:pt>
                <c:pt idx="6">
                  <c:v>1470.0</c:v>
                </c:pt>
                <c:pt idx="7">
                  <c:v>1471.0</c:v>
                </c:pt>
                <c:pt idx="8">
                  <c:v>1472.0</c:v>
                </c:pt>
                <c:pt idx="9">
                  <c:v>1473.0</c:v>
                </c:pt>
                <c:pt idx="10">
                  <c:v>1477.0</c:v>
                </c:pt>
                <c:pt idx="11">
                  <c:v>1478.0</c:v>
                </c:pt>
                <c:pt idx="12">
                  <c:v>1479.0</c:v>
                </c:pt>
                <c:pt idx="13">
                  <c:v>1480.0</c:v>
                </c:pt>
                <c:pt idx="14">
                  <c:v>1483.0</c:v>
                </c:pt>
                <c:pt idx="15">
                  <c:v>1484.0</c:v>
                </c:pt>
                <c:pt idx="16">
                  <c:v>1485.0</c:v>
                </c:pt>
                <c:pt idx="17">
                  <c:v>1486.0</c:v>
                </c:pt>
                <c:pt idx="18">
                  <c:v>1487.0</c:v>
                </c:pt>
                <c:pt idx="19">
                  <c:v>1490.0</c:v>
                </c:pt>
                <c:pt idx="20">
                  <c:v>1491.0</c:v>
                </c:pt>
                <c:pt idx="21">
                  <c:v>1492.0</c:v>
                </c:pt>
                <c:pt idx="22">
                  <c:v>1493.0</c:v>
                </c:pt>
                <c:pt idx="23">
                  <c:v>1494.0</c:v>
                </c:pt>
                <c:pt idx="24">
                  <c:v>1497.0</c:v>
                </c:pt>
                <c:pt idx="25">
                  <c:v>1498.0</c:v>
                </c:pt>
                <c:pt idx="26">
                  <c:v>1499.0</c:v>
                </c:pt>
                <c:pt idx="27">
                  <c:v>1500.0</c:v>
                </c:pt>
                <c:pt idx="28">
                  <c:v>1501.0</c:v>
                </c:pt>
                <c:pt idx="29">
                  <c:v>1505.0</c:v>
                </c:pt>
                <c:pt idx="30">
                  <c:v>1506.0</c:v>
                </c:pt>
                <c:pt idx="31">
                  <c:v>1507.0</c:v>
                </c:pt>
                <c:pt idx="32">
                  <c:v>1508.0</c:v>
                </c:pt>
                <c:pt idx="33">
                  <c:v>1511.0</c:v>
                </c:pt>
                <c:pt idx="34">
                  <c:v>1512.0</c:v>
                </c:pt>
                <c:pt idx="35">
                  <c:v>1513.0</c:v>
                </c:pt>
                <c:pt idx="36">
                  <c:v>1514.0</c:v>
                </c:pt>
                <c:pt idx="37">
                  <c:v>1515.0</c:v>
                </c:pt>
                <c:pt idx="38">
                  <c:v>1518.0</c:v>
                </c:pt>
                <c:pt idx="39">
                  <c:v>1519.0</c:v>
                </c:pt>
                <c:pt idx="40">
                  <c:v>1520.0</c:v>
                </c:pt>
                <c:pt idx="41">
                  <c:v>1521.0</c:v>
                </c:pt>
                <c:pt idx="42">
                  <c:v>1522.0</c:v>
                </c:pt>
                <c:pt idx="43">
                  <c:v>1525.0</c:v>
                </c:pt>
                <c:pt idx="44">
                  <c:v>1526.0</c:v>
                </c:pt>
                <c:pt idx="45">
                  <c:v>1527.0</c:v>
                </c:pt>
                <c:pt idx="46">
                  <c:v>1528.0</c:v>
                </c:pt>
                <c:pt idx="47">
                  <c:v>1529.0</c:v>
                </c:pt>
                <c:pt idx="48">
                  <c:v>1531.958333333333</c:v>
                </c:pt>
                <c:pt idx="49">
                  <c:v>1532.958333333333</c:v>
                </c:pt>
                <c:pt idx="50">
                  <c:v>1533.958333333333</c:v>
                </c:pt>
                <c:pt idx="51">
                  <c:v>1534.958333333333</c:v>
                </c:pt>
                <c:pt idx="52">
                  <c:v>1535.958333333333</c:v>
                </c:pt>
                <c:pt idx="53">
                  <c:v>1538.958333333333</c:v>
                </c:pt>
                <c:pt idx="54">
                  <c:v>1539.958333333333</c:v>
                </c:pt>
                <c:pt idx="55">
                  <c:v>1540.958333333333</c:v>
                </c:pt>
                <c:pt idx="56">
                  <c:v>1541.958333333333</c:v>
                </c:pt>
                <c:pt idx="57">
                  <c:v>1542.958333333333</c:v>
                </c:pt>
                <c:pt idx="58">
                  <c:v>1545.958333333333</c:v>
                </c:pt>
                <c:pt idx="59">
                  <c:v>1546.958333333333</c:v>
                </c:pt>
                <c:pt idx="60">
                  <c:v>1547.958333333333</c:v>
                </c:pt>
                <c:pt idx="61">
                  <c:v>1548.958333333333</c:v>
                </c:pt>
                <c:pt idx="62">
                  <c:v>1552.958333333333</c:v>
                </c:pt>
                <c:pt idx="63">
                  <c:v>1553.958333333333</c:v>
                </c:pt>
                <c:pt idx="64">
                  <c:v>1554.958333333333</c:v>
                </c:pt>
                <c:pt idx="65">
                  <c:v>1555.958333333333</c:v>
                </c:pt>
                <c:pt idx="66">
                  <c:v>1556.958333333333</c:v>
                </c:pt>
                <c:pt idx="67">
                  <c:v>1559.958333333333</c:v>
                </c:pt>
                <c:pt idx="68">
                  <c:v>1560.958333333333</c:v>
                </c:pt>
                <c:pt idx="69">
                  <c:v>1561.958333333333</c:v>
                </c:pt>
                <c:pt idx="70">
                  <c:v>1562.958333333333</c:v>
                </c:pt>
                <c:pt idx="71">
                  <c:v>1563.958333333333</c:v>
                </c:pt>
                <c:pt idx="72">
                  <c:v>1566.958333333333</c:v>
                </c:pt>
                <c:pt idx="73">
                  <c:v>1567.958333333333</c:v>
                </c:pt>
                <c:pt idx="74">
                  <c:v>1568.958333333333</c:v>
                </c:pt>
                <c:pt idx="75">
                  <c:v>1569.958333333333</c:v>
                </c:pt>
                <c:pt idx="76">
                  <c:v>1570.958333333333</c:v>
                </c:pt>
                <c:pt idx="77">
                  <c:v>1573.958333333333</c:v>
                </c:pt>
                <c:pt idx="78">
                  <c:v>1574.958333333333</c:v>
                </c:pt>
                <c:pt idx="79">
                  <c:v>1575.958333333333</c:v>
                </c:pt>
                <c:pt idx="80">
                  <c:v>1576.958333333333</c:v>
                </c:pt>
                <c:pt idx="81">
                  <c:v>1577.958333333333</c:v>
                </c:pt>
                <c:pt idx="82">
                  <c:v>1580.958333333333</c:v>
                </c:pt>
                <c:pt idx="83">
                  <c:v>1581.958333333333</c:v>
                </c:pt>
                <c:pt idx="84">
                  <c:v>1582.958333333333</c:v>
                </c:pt>
                <c:pt idx="85">
                  <c:v>1583.958333333333</c:v>
                </c:pt>
                <c:pt idx="86">
                  <c:v>1584.958333333333</c:v>
                </c:pt>
                <c:pt idx="87">
                  <c:v>1587.958333333333</c:v>
                </c:pt>
                <c:pt idx="88">
                  <c:v>1588.958333333333</c:v>
                </c:pt>
                <c:pt idx="89">
                  <c:v>1589.958333333333</c:v>
                </c:pt>
                <c:pt idx="90">
                  <c:v>1590.958333333333</c:v>
                </c:pt>
                <c:pt idx="91">
                  <c:v>1591.958333333333</c:v>
                </c:pt>
                <c:pt idx="92">
                  <c:v>1594.958333333333</c:v>
                </c:pt>
                <c:pt idx="93">
                  <c:v>1595.958333333333</c:v>
                </c:pt>
                <c:pt idx="94">
                  <c:v>1596.958333333333</c:v>
                </c:pt>
                <c:pt idx="95">
                  <c:v>1597.958333333333</c:v>
                </c:pt>
                <c:pt idx="96">
                  <c:v>1598.958333333333</c:v>
                </c:pt>
                <c:pt idx="97">
                  <c:v>1601.958333333333</c:v>
                </c:pt>
                <c:pt idx="98">
                  <c:v>1602.958333333333</c:v>
                </c:pt>
                <c:pt idx="99">
                  <c:v>1603.958333333333</c:v>
                </c:pt>
                <c:pt idx="100">
                  <c:v>1604.958333333333</c:v>
                </c:pt>
                <c:pt idx="101">
                  <c:v>1605.958333333333</c:v>
                </c:pt>
                <c:pt idx="102">
                  <c:v>1609.958333333333</c:v>
                </c:pt>
                <c:pt idx="103">
                  <c:v>1610.958333333333</c:v>
                </c:pt>
                <c:pt idx="104">
                  <c:v>1611.958333333333</c:v>
                </c:pt>
                <c:pt idx="105">
                  <c:v>1612.958333333333</c:v>
                </c:pt>
                <c:pt idx="106">
                  <c:v>1615.958333333333</c:v>
                </c:pt>
                <c:pt idx="107">
                  <c:v>1616.958333333333</c:v>
                </c:pt>
                <c:pt idx="108">
                  <c:v>1617.958333333333</c:v>
                </c:pt>
                <c:pt idx="109">
                  <c:v>1618.958333333333</c:v>
                </c:pt>
                <c:pt idx="110">
                  <c:v>1619.958333333333</c:v>
                </c:pt>
                <c:pt idx="111">
                  <c:v>1622.958333333333</c:v>
                </c:pt>
                <c:pt idx="112">
                  <c:v>1623.958333333333</c:v>
                </c:pt>
                <c:pt idx="113">
                  <c:v>1624.958333333333</c:v>
                </c:pt>
                <c:pt idx="114">
                  <c:v>1625.958333333333</c:v>
                </c:pt>
                <c:pt idx="115">
                  <c:v>1626.958333333333</c:v>
                </c:pt>
                <c:pt idx="116">
                  <c:v>1629.958333333333</c:v>
                </c:pt>
                <c:pt idx="117">
                  <c:v>1630.958333333333</c:v>
                </c:pt>
                <c:pt idx="118">
                  <c:v>1631.958333333333</c:v>
                </c:pt>
                <c:pt idx="119">
                  <c:v>1632.958333333333</c:v>
                </c:pt>
                <c:pt idx="120">
                  <c:v>1633.958333333333</c:v>
                </c:pt>
                <c:pt idx="121">
                  <c:v>1636.958333333333</c:v>
                </c:pt>
                <c:pt idx="122">
                  <c:v>1637.958333333333</c:v>
                </c:pt>
                <c:pt idx="123">
                  <c:v>1638.958333333333</c:v>
                </c:pt>
                <c:pt idx="124">
                  <c:v>1639.958333333333</c:v>
                </c:pt>
                <c:pt idx="125">
                  <c:v>1640.958333333333</c:v>
                </c:pt>
                <c:pt idx="126">
                  <c:v>1644.958333333333</c:v>
                </c:pt>
                <c:pt idx="127">
                  <c:v>1645.958333333333</c:v>
                </c:pt>
                <c:pt idx="128">
                  <c:v>1646.958333333333</c:v>
                </c:pt>
                <c:pt idx="129">
                  <c:v>1647.958333333333</c:v>
                </c:pt>
                <c:pt idx="130">
                  <c:v>1650.958333333333</c:v>
                </c:pt>
                <c:pt idx="131">
                  <c:v>1651.958333333333</c:v>
                </c:pt>
                <c:pt idx="132">
                  <c:v>1652.958333333333</c:v>
                </c:pt>
                <c:pt idx="133">
                  <c:v>1653.958333333333</c:v>
                </c:pt>
                <c:pt idx="134">
                  <c:v>1654.958333333333</c:v>
                </c:pt>
                <c:pt idx="135">
                  <c:v>1657.958333333333</c:v>
                </c:pt>
                <c:pt idx="136">
                  <c:v>1658.958333333333</c:v>
                </c:pt>
                <c:pt idx="137">
                  <c:v>1659.958333333333</c:v>
                </c:pt>
                <c:pt idx="138">
                  <c:v>1660.958333333333</c:v>
                </c:pt>
                <c:pt idx="139">
                  <c:v>1661.958333333333</c:v>
                </c:pt>
                <c:pt idx="140">
                  <c:v>1664.958333333333</c:v>
                </c:pt>
                <c:pt idx="141">
                  <c:v>1665.958333333333</c:v>
                </c:pt>
                <c:pt idx="142">
                  <c:v>1666.958333333333</c:v>
                </c:pt>
                <c:pt idx="143">
                  <c:v>1667.958333333333</c:v>
                </c:pt>
                <c:pt idx="144">
                  <c:v>1668.958333333333</c:v>
                </c:pt>
                <c:pt idx="145">
                  <c:v>1671.958333333333</c:v>
                </c:pt>
                <c:pt idx="146">
                  <c:v>1672.958333333333</c:v>
                </c:pt>
                <c:pt idx="147">
                  <c:v>1673.958333333333</c:v>
                </c:pt>
                <c:pt idx="148">
                  <c:v>1674.958333333333</c:v>
                </c:pt>
                <c:pt idx="149">
                  <c:v>1675.958333333333</c:v>
                </c:pt>
                <c:pt idx="150">
                  <c:v>1678.958333333333</c:v>
                </c:pt>
                <c:pt idx="151">
                  <c:v>1679.958333333333</c:v>
                </c:pt>
                <c:pt idx="152">
                  <c:v>1680.958333333333</c:v>
                </c:pt>
                <c:pt idx="153">
                  <c:v>1681.958333333333</c:v>
                </c:pt>
                <c:pt idx="154">
                  <c:v>1682.958333333333</c:v>
                </c:pt>
                <c:pt idx="155">
                  <c:v>1685.958333333333</c:v>
                </c:pt>
                <c:pt idx="156">
                  <c:v>1686.958333333333</c:v>
                </c:pt>
                <c:pt idx="157">
                  <c:v>1687.958333333333</c:v>
                </c:pt>
                <c:pt idx="158">
                  <c:v>1688.958333333333</c:v>
                </c:pt>
                <c:pt idx="159">
                  <c:v>1689.958333333333</c:v>
                </c:pt>
                <c:pt idx="160">
                  <c:v>1692.958333333333</c:v>
                </c:pt>
                <c:pt idx="161">
                  <c:v>1693.958333333333</c:v>
                </c:pt>
                <c:pt idx="162">
                  <c:v>1694.958333333333</c:v>
                </c:pt>
                <c:pt idx="163">
                  <c:v>1695.958333333333</c:v>
                </c:pt>
                <c:pt idx="164">
                  <c:v>1696.958333333333</c:v>
                </c:pt>
                <c:pt idx="165">
                  <c:v>1699.958333333333</c:v>
                </c:pt>
                <c:pt idx="166">
                  <c:v>1700.958333333333</c:v>
                </c:pt>
                <c:pt idx="167">
                  <c:v>1701.958333333333</c:v>
                </c:pt>
                <c:pt idx="168">
                  <c:v>1702.958333333333</c:v>
                </c:pt>
                <c:pt idx="169">
                  <c:v>1703.958333333333</c:v>
                </c:pt>
                <c:pt idx="170">
                  <c:v>1707.958333333333</c:v>
                </c:pt>
                <c:pt idx="171">
                  <c:v>1708.958333333333</c:v>
                </c:pt>
                <c:pt idx="172">
                  <c:v>1709.958333333333</c:v>
                </c:pt>
                <c:pt idx="173">
                  <c:v>1710.958333333333</c:v>
                </c:pt>
                <c:pt idx="174">
                  <c:v>1713.958333333333</c:v>
                </c:pt>
                <c:pt idx="175">
                  <c:v>1714.958333333333</c:v>
                </c:pt>
                <c:pt idx="176">
                  <c:v>1715.958333333333</c:v>
                </c:pt>
                <c:pt idx="177">
                  <c:v>1716.958333333333</c:v>
                </c:pt>
                <c:pt idx="178">
                  <c:v>1717.958333333333</c:v>
                </c:pt>
                <c:pt idx="179">
                  <c:v>1720.958333333333</c:v>
                </c:pt>
                <c:pt idx="180">
                  <c:v>1721.958333333333</c:v>
                </c:pt>
                <c:pt idx="181">
                  <c:v>1722.958333333333</c:v>
                </c:pt>
                <c:pt idx="182">
                  <c:v>1723.958333333333</c:v>
                </c:pt>
                <c:pt idx="183">
                  <c:v>1724.958333333333</c:v>
                </c:pt>
                <c:pt idx="184">
                  <c:v>1727.958333333333</c:v>
                </c:pt>
                <c:pt idx="185">
                  <c:v>1728.958333333333</c:v>
                </c:pt>
                <c:pt idx="186">
                  <c:v>1729.958333333333</c:v>
                </c:pt>
                <c:pt idx="187">
                  <c:v>1730.958333333333</c:v>
                </c:pt>
                <c:pt idx="188">
                  <c:v>1731.958333333333</c:v>
                </c:pt>
                <c:pt idx="189">
                  <c:v>1734.958333333333</c:v>
                </c:pt>
                <c:pt idx="190">
                  <c:v>1735.958333333333</c:v>
                </c:pt>
                <c:pt idx="191">
                  <c:v>1736.958333333333</c:v>
                </c:pt>
                <c:pt idx="192">
                  <c:v>1737.958333333333</c:v>
                </c:pt>
                <c:pt idx="193">
                  <c:v>1738.958333333333</c:v>
                </c:pt>
                <c:pt idx="194">
                  <c:v>1741.958333333333</c:v>
                </c:pt>
                <c:pt idx="195">
                  <c:v>1742.958333333333</c:v>
                </c:pt>
                <c:pt idx="196">
                  <c:v>1743.958333333333</c:v>
                </c:pt>
                <c:pt idx="197">
                  <c:v>1744.958333333333</c:v>
                </c:pt>
                <c:pt idx="198">
                  <c:v>1745.958333333333</c:v>
                </c:pt>
                <c:pt idx="199">
                  <c:v>1748.958333333333</c:v>
                </c:pt>
                <c:pt idx="200">
                  <c:v>1749.958333333333</c:v>
                </c:pt>
                <c:pt idx="201">
                  <c:v>1750.958333333333</c:v>
                </c:pt>
                <c:pt idx="202">
                  <c:v>1751.958333333333</c:v>
                </c:pt>
                <c:pt idx="203">
                  <c:v>1752.958333333333</c:v>
                </c:pt>
                <c:pt idx="204">
                  <c:v>1755.958333333333</c:v>
                </c:pt>
                <c:pt idx="205">
                  <c:v>1756.958333333333</c:v>
                </c:pt>
                <c:pt idx="206">
                  <c:v>1757.958333333333</c:v>
                </c:pt>
                <c:pt idx="207">
                  <c:v>1758.958333333333</c:v>
                </c:pt>
                <c:pt idx="208">
                  <c:v>1759.958333333333</c:v>
                </c:pt>
                <c:pt idx="209">
                  <c:v>1762.958333333333</c:v>
                </c:pt>
                <c:pt idx="210">
                  <c:v>1763.958333333333</c:v>
                </c:pt>
                <c:pt idx="211">
                  <c:v>1764.958333333333</c:v>
                </c:pt>
                <c:pt idx="212">
                  <c:v>1765.958333333333</c:v>
                </c:pt>
                <c:pt idx="213">
                  <c:v>1766.958333333333</c:v>
                </c:pt>
                <c:pt idx="214">
                  <c:v>1770.0</c:v>
                </c:pt>
                <c:pt idx="215">
                  <c:v>1771.0</c:v>
                </c:pt>
                <c:pt idx="216">
                  <c:v>1772.0</c:v>
                </c:pt>
                <c:pt idx="217">
                  <c:v>1773.0</c:v>
                </c:pt>
                <c:pt idx="218">
                  <c:v>1774.0</c:v>
                </c:pt>
                <c:pt idx="219">
                  <c:v>1777.0</c:v>
                </c:pt>
                <c:pt idx="220">
                  <c:v>1778.0</c:v>
                </c:pt>
                <c:pt idx="221">
                  <c:v>1779.0</c:v>
                </c:pt>
                <c:pt idx="222">
                  <c:v>1780.0</c:v>
                </c:pt>
                <c:pt idx="223">
                  <c:v>1781.0</c:v>
                </c:pt>
                <c:pt idx="224">
                  <c:v>1784.0</c:v>
                </c:pt>
                <c:pt idx="225">
                  <c:v>1785.0</c:v>
                </c:pt>
                <c:pt idx="226">
                  <c:v>1786.0</c:v>
                </c:pt>
                <c:pt idx="227">
                  <c:v>1788.0</c:v>
                </c:pt>
                <c:pt idx="228">
                  <c:v>1791.0</c:v>
                </c:pt>
                <c:pt idx="229">
                  <c:v>1792.0</c:v>
                </c:pt>
                <c:pt idx="230">
                  <c:v>1793.0</c:v>
                </c:pt>
                <c:pt idx="231">
                  <c:v>1794.0</c:v>
                </c:pt>
                <c:pt idx="232">
                  <c:v>1795.0</c:v>
                </c:pt>
                <c:pt idx="233">
                  <c:v>1798.0</c:v>
                </c:pt>
                <c:pt idx="234">
                  <c:v>1799.0</c:v>
                </c:pt>
                <c:pt idx="235">
                  <c:v>1800.0</c:v>
                </c:pt>
                <c:pt idx="236">
                  <c:v>1801.0</c:v>
                </c:pt>
                <c:pt idx="237">
                  <c:v>1802.0</c:v>
                </c:pt>
                <c:pt idx="238">
                  <c:v>1805.0</c:v>
                </c:pt>
                <c:pt idx="239">
                  <c:v>1806.0</c:v>
                </c:pt>
                <c:pt idx="240">
                  <c:v>1807.0</c:v>
                </c:pt>
                <c:pt idx="241">
                  <c:v>1808.0</c:v>
                </c:pt>
                <c:pt idx="242">
                  <c:v>1809.0</c:v>
                </c:pt>
                <c:pt idx="243">
                  <c:v>1812.0</c:v>
                </c:pt>
                <c:pt idx="244">
                  <c:v>1813.0</c:v>
                </c:pt>
                <c:pt idx="245">
                  <c:v>1814.0</c:v>
                </c:pt>
                <c:pt idx="246">
                  <c:v>1815.0</c:v>
                </c:pt>
                <c:pt idx="247">
                  <c:v>1819.0</c:v>
                </c:pt>
                <c:pt idx="248">
                  <c:v>1820.0</c:v>
                </c:pt>
                <c:pt idx="249">
                  <c:v>1821.0</c:v>
                </c:pt>
                <c:pt idx="250">
                  <c:v>1822.0</c:v>
                </c:pt>
                <c:pt idx="251">
                  <c:v>1823.0</c:v>
                </c:pt>
                <c:pt idx="252">
                  <c:v>1826.0</c:v>
                </c:pt>
                <c:pt idx="253">
                  <c:v>1827.0</c:v>
                </c:pt>
                <c:pt idx="254">
                  <c:v>1828.0</c:v>
                </c:pt>
                <c:pt idx="255">
                  <c:v>1829.0</c:v>
                </c:pt>
                <c:pt idx="256">
                  <c:v>1830.0</c:v>
                </c:pt>
                <c:pt idx="257">
                  <c:v>1833.0</c:v>
                </c:pt>
                <c:pt idx="258">
                  <c:v>1834.0</c:v>
                </c:pt>
                <c:pt idx="259">
                  <c:v>1835.0</c:v>
                </c:pt>
                <c:pt idx="260">
                  <c:v>1836.0</c:v>
                </c:pt>
                <c:pt idx="261">
                  <c:v>1837.0</c:v>
                </c:pt>
                <c:pt idx="262">
                  <c:v>1841.0</c:v>
                </c:pt>
                <c:pt idx="263">
                  <c:v>1842.0</c:v>
                </c:pt>
                <c:pt idx="264">
                  <c:v>1843.0</c:v>
                </c:pt>
                <c:pt idx="265">
                  <c:v>1844.0</c:v>
                </c:pt>
                <c:pt idx="266">
                  <c:v>1847.0</c:v>
                </c:pt>
                <c:pt idx="267">
                  <c:v>1848.0</c:v>
                </c:pt>
                <c:pt idx="268">
                  <c:v>1849.0</c:v>
                </c:pt>
                <c:pt idx="269">
                  <c:v>1850.0</c:v>
                </c:pt>
                <c:pt idx="270">
                  <c:v>1851.0</c:v>
                </c:pt>
                <c:pt idx="271">
                  <c:v>1854.0</c:v>
                </c:pt>
                <c:pt idx="272">
                  <c:v>1855.0</c:v>
                </c:pt>
                <c:pt idx="273">
                  <c:v>1856.0</c:v>
                </c:pt>
                <c:pt idx="274">
                  <c:v>1857.0</c:v>
                </c:pt>
                <c:pt idx="275">
                  <c:v>1858.0</c:v>
                </c:pt>
                <c:pt idx="276">
                  <c:v>1861.0</c:v>
                </c:pt>
                <c:pt idx="277">
                  <c:v>1862.0</c:v>
                </c:pt>
                <c:pt idx="278">
                  <c:v>1863.0</c:v>
                </c:pt>
                <c:pt idx="279">
                  <c:v>1864.0</c:v>
                </c:pt>
                <c:pt idx="280">
                  <c:v>1865.0</c:v>
                </c:pt>
                <c:pt idx="281">
                  <c:v>1868.0</c:v>
                </c:pt>
                <c:pt idx="282">
                  <c:v>1869.0</c:v>
                </c:pt>
                <c:pt idx="283">
                  <c:v>1870.0</c:v>
                </c:pt>
                <c:pt idx="284">
                  <c:v>1871.0</c:v>
                </c:pt>
                <c:pt idx="285">
                  <c:v>1872.0</c:v>
                </c:pt>
                <c:pt idx="286">
                  <c:v>1876.0</c:v>
                </c:pt>
                <c:pt idx="287">
                  <c:v>1877.0</c:v>
                </c:pt>
                <c:pt idx="288">
                  <c:v>1878.0</c:v>
                </c:pt>
                <c:pt idx="289">
                  <c:v>1879.0</c:v>
                </c:pt>
                <c:pt idx="290">
                  <c:v>1882.0</c:v>
                </c:pt>
                <c:pt idx="291">
                  <c:v>1883.0</c:v>
                </c:pt>
                <c:pt idx="292">
                  <c:v>1884.0</c:v>
                </c:pt>
                <c:pt idx="293">
                  <c:v>1885.0</c:v>
                </c:pt>
                <c:pt idx="294">
                  <c:v>1886.0</c:v>
                </c:pt>
                <c:pt idx="295">
                  <c:v>1889.0</c:v>
                </c:pt>
                <c:pt idx="296">
                  <c:v>1890.0</c:v>
                </c:pt>
                <c:pt idx="297">
                  <c:v>1891.0</c:v>
                </c:pt>
                <c:pt idx="298">
                  <c:v>1892.0</c:v>
                </c:pt>
                <c:pt idx="299">
                  <c:v>1893.0</c:v>
                </c:pt>
                <c:pt idx="300">
                  <c:v>1895.958333333333</c:v>
                </c:pt>
                <c:pt idx="301">
                  <c:v>1896.958333333333</c:v>
                </c:pt>
                <c:pt idx="302">
                  <c:v>1897.958333333333</c:v>
                </c:pt>
                <c:pt idx="303">
                  <c:v>1898.958333333333</c:v>
                </c:pt>
                <c:pt idx="304">
                  <c:v>1899.958333333333</c:v>
                </c:pt>
                <c:pt idx="305">
                  <c:v>1902.958333333333</c:v>
                </c:pt>
                <c:pt idx="306">
                  <c:v>1903.958333333333</c:v>
                </c:pt>
                <c:pt idx="307">
                  <c:v>1904.958333333333</c:v>
                </c:pt>
                <c:pt idx="308">
                  <c:v>1905.958333333333</c:v>
                </c:pt>
                <c:pt idx="309">
                  <c:v>1906.958333333333</c:v>
                </c:pt>
                <c:pt idx="310">
                  <c:v>1909.958333333333</c:v>
                </c:pt>
                <c:pt idx="311">
                  <c:v>1910.958333333333</c:v>
                </c:pt>
                <c:pt idx="312">
                  <c:v>1911.958333333333</c:v>
                </c:pt>
                <c:pt idx="313">
                  <c:v>1912.958333333333</c:v>
                </c:pt>
                <c:pt idx="314">
                  <c:v>1913.958333333333</c:v>
                </c:pt>
                <c:pt idx="315">
                  <c:v>1916.958333333333</c:v>
                </c:pt>
                <c:pt idx="316">
                  <c:v>1917.958333333333</c:v>
                </c:pt>
                <c:pt idx="317">
                  <c:v>1918.958333333333</c:v>
                </c:pt>
                <c:pt idx="318">
                  <c:v>1919.958333333333</c:v>
                </c:pt>
                <c:pt idx="319">
                  <c:v>1920.958333333333</c:v>
                </c:pt>
                <c:pt idx="320">
                  <c:v>1923.958333333333</c:v>
                </c:pt>
                <c:pt idx="321">
                  <c:v>1924.958333333333</c:v>
                </c:pt>
                <c:pt idx="322">
                  <c:v>1925.958333333333</c:v>
                </c:pt>
                <c:pt idx="323">
                  <c:v>1926.958333333333</c:v>
                </c:pt>
                <c:pt idx="324">
                  <c:v>1927.958333333333</c:v>
                </c:pt>
                <c:pt idx="325">
                  <c:v>1930.958333333333</c:v>
                </c:pt>
                <c:pt idx="326">
                  <c:v>1931.958333333333</c:v>
                </c:pt>
                <c:pt idx="327">
                  <c:v>1932.958333333333</c:v>
                </c:pt>
                <c:pt idx="328">
                  <c:v>1933.958333333333</c:v>
                </c:pt>
                <c:pt idx="329">
                  <c:v>1937.958333333333</c:v>
                </c:pt>
                <c:pt idx="330">
                  <c:v>1938.958333333333</c:v>
                </c:pt>
                <c:pt idx="331">
                  <c:v>1939.958333333333</c:v>
                </c:pt>
                <c:pt idx="332">
                  <c:v>1940.958333333333</c:v>
                </c:pt>
                <c:pt idx="333">
                  <c:v>1941.958333333333</c:v>
                </c:pt>
                <c:pt idx="334">
                  <c:v>1944.958333333333</c:v>
                </c:pt>
                <c:pt idx="335">
                  <c:v>1945.958333333333</c:v>
                </c:pt>
                <c:pt idx="336">
                  <c:v>1946.958333333333</c:v>
                </c:pt>
                <c:pt idx="337">
                  <c:v>1947.958333333333</c:v>
                </c:pt>
                <c:pt idx="338">
                  <c:v>1948.958333333333</c:v>
                </c:pt>
                <c:pt idx="339">
                  <c:v>1951.958333333333</c:v>
                </c:pt>
                <c:pt idx="340">
                  <c:v>1952.958333333333</c:v>
                </c:pt>
                <c:pt idx="341">
                  <c:v>1953.958333333333</c:v>
                </c:pt>
                <c:pt idx="342">
                  <c:v>1954.958333333333</c:v>
                </c:pt>
                <c:pt idx="343">
                  <c:v>1955.958333333333</c:v>
                </c:pt>
                <c:pt idx="344">
                  <c:v>1958.958333333333</c:v>
                </c:pt>
                <c:pt idx="345">
                  <c:v>1959.958333333333</c:v>
                </c:pt>
                <c:pt idx="346">
                  <c:v>1960.958333333333</c:v>
                </c:pt>
                <c:pt idx="347">
                  <c:v>1961.958333333333</c:v>
                </c:pt>
                <c:pt idx="348">
                  <c:v>1962.958333333333</c:v>
                </c:pt>
                <c:pt idx="349">
                  <c:v>1965.958333333333</c:v>
                </c:pt>
                <c:pt idx="350">
                  <c:v>1966.958333333333</c:v>
                </c:pt>
                <c:pt idx="351">
                  <c:v>1967.958333333333</c:v>
                </c:pt>
                <c:pt idx="352">
                  <c:v>1968.958333333333</c:v>
                </c:pt>
                <c:pt idx="353">
                  <c:v>1969.958333333333</c:v>
                </c:pt>
                <c:pt idx="354">
                  <c:v>1973.958333333333</c:v>
                </c:pt>
                <c:pt idx="355">
                  <c:v>1974.958333333333</c:v>
                </c:pt>
                <c:pt idx="356">
                  <c:v>1975.958333333333</c:v>
                </c:pt>
                <c:pt idx="357">
                  <c:v>1976.958333333333</c:v>
                </c:pt>
                <c:pt idx="358">
                  <c:v>1979.958333333333</c:v>
                </c:pt>
                <c:pt idx="359">
                  <c:v>1980.958333333333</c:v>
                </c:pt>
                <c:pt idx="360">
                  <c:v>1981.958333333333</c:v>
                </c:pt>
                <c:pt idx="361">
                  <c:v>1982.958333333333</c:v>
                </c:pt>
                <c:pt idx="362">
                  <c:v>1983.958333333333</c:v>
                </c:pt>
                <c:pt idx="363">
                  <c:v>1986.958333333333</c:v>
                </c:pt>
                <c:pt idx="364">
                  <c:v>1987.958333333333</c:v>
                </c:pt>
                <c:pt idx="365">
                  <c:v>1988.958333333333</c:v>
                </c:pt>
                <c:pt idx="366">
                  <c:v>1989.958333333333</c:v>
                </c:pt>
                <c:pt idx="367">
                  <c:v>1990.958333333333</c:v>
                </c:pt>
                <c:pt idx="368">
                  <c:v>1993.958333333333</c:v>
                </c:pt>
                <c:pt idx="369">
                  <c:v>1994.958333333333</c:v>
                </c:pt>
                <c:pt idx="370">
                  <c:v>1995.958333333333</c:v>
                </c:pt>
                <c:pt idx="371">
                  <c:v>1996.958333333333</c:v>
                </c:pt>
                <c:pt idx="372">
                  <c:v>1997.958333333333</c:v>
                </c:pt>
                <c:pt idx="373">
                  <c:v>2000.958333333333</c:v>
                </c:pt>
                <c:pt idx="374">
                  <c:v>2001.958333333333</c:v>
                </c:pt>
                <c:pt idx="375">
                  <c:v>2002.958333333333</c:v>
                </c:pt>
                <c:pt idx="376">
                  <c:v>2003.958333333333</c:v>
                </c:pt>
                <c:pt idx="377">
                  <c:v>2004.958333333333</c:v>
                </c:pt>
                <c:pt idx="378">
                  <c:v>2008.958333333333</c:v>
                </c:pt>
                <c:pt idx="379">
                  <c:v>2009.958333333333</c:v>
                </c:pt>
                <c:pt idx="380">
                  <c:v>2010.958333333333</c:v>
                </c:pt>
                <c:pt idx="381">
                  <c:v>2011.958333333333</c:v>
                </c:pt>
                <c:pt idx="382">
                  <c:v>2014.958333333333</c:v>
                </c:pt>
                <c:pt idx="383">
                  <c:v>2015.958333333333</c:v>
                </c:pt>
                <c:pt idx="384">
                  <c:v>2016.958333333333</c:v>
                </c:pt>
                <c:pt idx="385">
                  <c:v>2017.958333333333</c:v>
                </c:pt>
                <c:pt idx="386">
                  <c:v>2018.958333333333</c:v>
                </c:pt>
                <c:pt idx="387">
                  <c:v>2021.958333333333</c:v>
                </c:pt>
                <c:pt idx="388">
                  <c:v>2022.958333333333</c:v>
                </c:pt>
                <c:pt idx="389">
                  <c:v>2023.958333333333</c:v>
                </c:pt>
                <c:pt idx="390">
                  <c:v>2024.958333333333</c:v>
                </c:pt>
                <c:pt idx="391">
                  <c:v>2025.958333333333</c:v>
                </c:pt>
                <c:pt idx="392">
                  <c:v>2028.958333333333</c:v>
                </c:pt>
                <c:pt idx="393">
                  <c:v>2029.958333333333</c:v>
                </c:pt>
                <c:pt idx="394">
                  <c:v>2030.958333333333</c:v>
                </c:pt>
                <c:pt idx="395">
                  <c:v>2031.958333333333</c:v>
                </c:pt>
                <c:pt idx="396">
                  <c:v>2032.958333333333</c:v>
                </c:pt>
                <c:pt idx="397">
                  <c:v>2035.958333333333</c:v>
                </c:pt>
                <c:pt idx="398">
                  <c:v>2036.958333333333</c:v>
                </c:pt>
                <c:pt idx="399">
                  <c:v>2037.958333333333</c:v>
                </c:pt>
                <c:pt idx="400">
                  <c:v>2038.958333333333</c:v>
                </c:pt>
                <c:pt idx="401">
                  <c:v>2039.958333333333</c:v>
                </c:pt>
                <c:pt idx="402">
                  <c:v>2042.958333333333</c:v>
                </c:pt>
                <c:pt idx="403">
                  <c:v>2043.958333333333</c:v>
                </c:pt>
                <c:pt idx="404">
                  <c:v>2044.958333333333</c:v>
                </c:pt>
                <c:pt idx="405">
                  <c:v>2045.958333333333</c:v>
                </c:pt>
                <c:pt idx="406">
                  <c:v>2046.958333333333</c:v>
                </c:pt>
                <c:pt idx="407">
                  <c:v>2049.958333333333</c:v>
                </c:pt>
                <c:pt idx="408">
                  <c:v>2050.958333333333</c:v>
                </c:pt>
                <c:pt idx="409">
                  <c:v>2051.958333333333</c:v>
                </c:pt>
                <c:pt idx="410">
                  <c:v>2052.958333333333</c:v>
                </c:pt>
                <c:pt idx="411">
                  <c:v>2053.958333333333</c:v>
                </c:pt>
                <c:pt idx="412">
                  <c:v>2056.958333333333</c:v>
                </c:pt>
                <c:pt idx="413">
                  <c:v>2057.958333333333</c:v>
                </c:pt>
                <c:pt idx="414">
                  <c:v>2058.958333333333</c:v>
                </c:pt>
                <c:pt idx="415">
                  <c:v>2059.958333333333</c:v>
                </c:pt>
                <c:pt idx="416">
                  <c:v>2060.958333333333</c:v>
                </c:pt>
                <c:pt idx="417">
                  <c:v>2063.958333333333</c:v>
                </c:pt>
                <c:pt idx="418">
                  <c:v>2064.958333333333</c:v>
                </c:pt>
                <c:pt idx="419">
                  <c:v>2065.958333333333</c:v>
                </c:pt>
                <c:pt idx="420">
                  <c:v>2066.958333333333</c:v>
                </c:pt>
                <c:pt idx="421">
                  <c:v>2067.958333333333</c:v>
                </c:pt>
                <c:pt idx="422">
                  <c:v>2071.958333333333</c:v>
                </c:pt>
                <c:pt idx="423">
                  <c:v>2072.958333333333</c:v>
                </c:pt>
                <c:pt idx="424">
                  <c:v>2073.958333333333</c:v>
                </c:pt>
                <c:pt idx="425">
                  <c:v>2074.958333333333</c:v>
                </c:pt>
                <c:pt idx="426">
                  <c:v>2077.958333333333</c:v>
                </c:pt>
                <c:pt idx="427">
                  <c:v>2078.958333333333</c:v>
                </c:pt>
                <c:pt idx="428">
                  <c:v>2079.958333333333</c:v>
                </c:pt>
                <c:pt idx="429">
                  <c:v>2080.958333333333</c:v>
                </c:pt>
                <c:pt idx="430">
                  <c:v>2081.958333333333</c:v>
                </c:pt>
                <c:pt idx="431">
                  <c:v>2084.958333333333</c:v>
                </c:pt>
                <c:pt idx="432">
                  <c:v>2085.958333333333</c:v>
                </c:pt>
                <c:pt idx="433">
                  <c:v>2086.958333333333</c:v>
                </c:pt>
                <c:pt idx="434">
                  <c:v>2087.958333333333</c:v>
                </c:pt>
                <c:pt idx="435">
                  <c:v>2088.958333333333</c:v>
                </c:pt>
                <c:pt idx="436">
                  <c:v>2091.958333333333</c:v>
                </c:pt>
                <c:pt idx="437">
                  <c:v>2092.958333333333</c:v>
                </c:pt>
                <c:pt idx="438">
                  <c:v>2093.958333333333</c:v>
                </c:pt>
                <c:pt idx="439">
                  <c:v>2094.958333333333</c:v>
                </c:pt>
                <c:pt idx="440">
                  <c:v>2095.958333333333</c:v>
                </c:pt>
                <c:pt idx="441">
                  <c:v>2098.958333333333</c:v>
                </c:pt>
                <c:pt idx="442">
                  <c:v>2099.958333333333</c:v>
                </c:pt>
                <c:pt idx="443">
                  <c:v>2100.958333333333</c:v>
                </c:pt>
                <c:pt idx="444">
                  <c:v>2101.958333333333</c:v>
                </c:pt>
                <c:pt idx="445">
                  <c:v>2102.958333333333</c:v>
                </c:pt>
                <c:pt idx="446">
                  <c:v>2105.958333333333</c:v>
                </c:pt>
                <c:pt idx="447">
                  <c:v>2106.958333333333</c:v>
                </c:pt>
                <c:pt idx="448">
                  <c:v>2107.958333333333</c:v>
                </c:pt>
                <c:pt idx="449">
                  <c:v>2108.958333333333</c:v>
                </c:pt>
                <c:pt idx="450">
                  <c:v>2109.958333333333</c:v>
                </c:pt>
                <c:pt idx="451">
                  <c:v>2112.958333333333</c:v>
                </c:pt>
                <c:pt idx="452">
                  <c:v>2113.958333333333</c:v>
                </c:pt>
                <c:pt idx="453">
                  <c:v>2114.958333333333</c:v>
                </c:pt>
                <c:pt idx="454">
                  <c:v>2115.958333333333</c:v>
                </c:pt>
                <c:pt idx="455">
                  <c:v>2116.958333333333</c:v>
                </c:pt>
                <c:pt idx="456">
                  <c:v>2119.958333333333</c:v>
                </c:pt>
                <c:pt idx="457">
                  <c:v>2120.958333333333</c:v>
                </c:pt>
                <c:pt idx="458">
                  <c:v>2121.958333333333</c:v>
                </c:pt>
                <c:pt idx="459">
                  <c:v>2122.958333333333</c:v>
                </c:pt>
                <c:pt idx="460">
                  <c:v>2123.958333333333</c:v>
                </c:pt>
                <c:pt idx="461">
                  <c:v>2126.958333333333</c:v>
                </c:pt>
                <c:pt idx="462">
                  <c:v>2127.958333333333</c:v>
                </c:pt>
                <c:pt idx="463">
                  <c:v>2128.958333333333</c:v>
                </c:pt>
                <c:pt idx="464">
                  <c:v>2129.958333333333</c:v>
                </c:pt>
                <c:pt idx="465">
                  <c:v>2130.958333333333</c:v>
                </c:pt>
                <c:pt idx="466">
                  <c:v>2134.0</c:v>
                </c:pt>
                <c:pt idx="467">
                  <c:v>2135.0</c:v>
                </c:pt>
                <c:pt idx="468">
                  <c:v>2136.0</c:v>
                </c:pt>
                <c:pt idx="469">
                  <c:v>2137.0</c:v>
                </c:pt>
                <c:pt idx="470">
                  <c:v>2138.0</c:v>
                </c:pt>
                <c:pt idx="471">
                  <c:v>2141.0</c:v>
                </c:pt>
                <c:pt idx="472">
                  <c:v>2142.0</c:v>
                </c:pt>
                <c:pt idx="473">
                  <c:v>2143.0</c:v>
                </c:pt>
                <c:pt idx="474">
                  <c:v>2144.0</c:v>
                </c:pt>
                <c:pt idx="475">
                  <c:v>2145.0</c:v>
                </c:pt>
                <c:pt idx="476">
                  <c:v>2148.0</c:v>
                </c:pt>
                <c:pt idx="477">
                  <c:v>2149.0</c:v>
                </c:pt>
                <c:pt idx="478">
                  <c:v>2150.0</c:v>
                </c:pt>
                <c:pt idx="479">
                  <c:v>2152.0</c:v>
                </c:pt>
                <c:pt idx="480">
                  <c:v>2155.0</c:v>
                </c:pt>
                <c:pt idx="481">
                  <c:v>2156.0</c:v>
                </c:pt>
                <c:pt idx="482">
                  <c:v>2157.0</c:v>
                </c:pt>
                <c:pt idx="483">
                  <c:v>2158.0</c:v>
                </c:pt>
                <c:pt idx="484">
                  <c:v>2159.0</c:v>
                </c:pt>
                <c:pt idx="485">
                  <c:v>2162.0</c:v>
                </c:pt>
                <c:pt idx="486">
                  <c:v>2163.0</c:v>
                </c:pt>
                <c:pt idx="487">
                  <c:v>2164.0</c:v>
                </c:pt>
                <c:pt idx="488">
                  <c:v>2165.0</c:v>
                </c:pt>
                <c:pt idx="489">
                  <c:v>2166.0</c:v>
                </c:pt>
                <c:pt idx="490">
                  <c:v>2169.0</c:v>
                </c:pt>
                <c:pt idx="491">
                  <c:v>2170.0</c:v>
                </c:pt>
                <c:pt idx="492">
                  <c:v>2171.0</c:v>
                </c:pt>
                <c:pt idx="493">
                  <c:v>2172.0</c:v>
                </c:pt>
                <c:pt idx="494">
                  <c:v>2173.0</c:v>
                </c:pt>
                <c:pt idx="495">
                  <c:v>2176.0</c:v>
                </c:pt>
                <c:pt idx="496">
                  <c:v>2177.0</c:v>
                </c:pt>
                <c:pt idx="497">
                  <c:v>2178.0</c:v>
                </c:pt>
                <c:pt idx="498">
                  <c:v>2179.0</c:v>
                </c:pt>
                <c:pt idx="499">
                  <c:v>2180.0</c:v>
                </c:pt>
                <c:pt idx="500">
                  <c:v>2184.0</c:v>
                </c:pt>
                <c:pt idx="501">
                  <c:v>2185.0</c:v>
                </c:pt>
                <c:pt idx="502">
                  <c:v>2186.0</c:v>
                </c:pt>
                <c:pt idx="503">
                  <c:v>2187.0</c:v>
                </c:pt>
                <c:pt idx="504">
                  <c:v>2191.0</c:v>
                </c:pt>
                <c:pt idx="505">
                  <c:v>2192.0</c:v>
                </c:pt>
                <c:pt idx="506">
                  <c:v>2193.0</c:v>
                </c:pt>
                <c:pt idx="507">
                  <c:v>2194.0</c:v>
                </c:pt>
                <c:pt idx="508">
                  <c:v>2197.0</c:v>
                </c:pt>
                <c:pt idx="509">
                  <c:v>2198.0</c:v>
                </c:pt>
                <c:pt idx="510">
                  <c:v>2199.0</c:v>
                </c:pt>
                <c:pt idx="511">
                  <c:v>2200.0</c:v>
                </c:pt>
                <c:pt idx="512">
                  <c:v>2201.0</c:v>
                </c:pt>
                <c:pt idx="513">
                  <c:v>2205.0</c:v>
                </c:pt>
                <c:pt idx="514">
                  <c:v>2206.0</c:v>
                </c:pt>
                <c:pt idx="515">
                  <c:v>2207.0</c:v>
                </c:pt>
                <c:pt idx="516">
                  <c:v>2208.0</c:v>
                </c:pt>
                <c:pt idx="517">
                  <c:v>2211.0</c:v>
                </c:pt>
                <c:pt idx="518">
                  <c:v>2212.0</c:v>
                </c:pt>
                <c:pt idx="519">
                  <c:v>2213.0</c:v>
                </c:pt>
                <c:pt idx="520">
                  <c:v>2214.0</c:v>
                </c:pt>
                <c:pt idx="521">
                  <c:v>2215.0</c:v>
                </c:pt>
                <c:pt idx="522">
                  <c:v>2218.0</c:v>
                </c:pt>
                <c:pt idx="523">
                  <c:v>2219.0</c:v>
                </c:pt>
                <c:pt idx="524">
                  <c:v>2220.0</c:v>
                </c:pt>
                <c:pt idx="525">
                  <c:v>2221.0</c:v>
                </c:pt>
                <c:pt idx="526">
                  <c:v>2222.0</c:v>
                </c:pt>
                <c:pt idx="527">
                  <c:v>2225.0</c:v>
                </c:pt>
                <c:pt idx="528">
                  <c:v>2226.0</c:v>
                </c:pt>
                <c:pt idx="529">
                  <c:v>2227.0</c:v>
                </c:pt>
                <c:pt idx="530">
                  <c:v>2228.0</c:v>
                </c:pt>
                <c:pt idx="531">
                  <c:v>2229.0</c:v>
                </c:pt>
                <c:pt idx="532">
                  <c:v>2232.0</c:v>
                </c:pt>
                <c:pt idx="533">
                  <c:v>2233.0</c:v>
                </c:pt>
                <c:pt idx="534">
                  <c:v>2234.0</c:v>
                </c:pt>
                <c:pt idx="535">
                  <c:v>2235.0</c:v>
                </c:pt>
                <c:pt idx="536">
                  <c:v>2236.0</c:v>
                </c:pt>
                <c:pt idx="537">
                  <c:v>2240.0</c:v>
                </c:pt>
                <c:pt idx="538">
                  <c:v>2241.0</c:v>
                </c:pt>
                <c:pt idx="539">
                  <c:v>2242.0</c:v>
                </c:pt>
                <c:pt idx="540">
                  <c:v>2243.0</c:v>
                </c:pt>
                <c:pt idx="541">
                  <c:v>2246.0</c:v>
                </c:pt>
                <c:pt idx="542">
                  <c:v>2247.0</c:v>
                </c:pt>
                <c:pt idx="543">
                  <c:v>2248.0</c:v>
                </c:pt>
                <c:pt idx="544">
                  <c:v>2249.0</c:v>
                </c:pt>
                <c:pt idx="545">
                  <c:v>2250.0</c:v>
                </c:pt>
                <c:pt idx="546">
                  <c:v>2253.0</c:v>
                </c:pt>
                <c:pt idx="547">
                  <c:v>2254.0</c:v>
                </c:pt>
                <c:pt idx="548">
                  <c:v>2255.0</c:v>
                </c:pt>
                <c:pt idx="549">
                  <c:v>2256.0</c:v>
                </c:pt>
                <c:pt idx="550">
                  <c:v>2257.0</c:v>
                </c:pt>
                <c:pt idx="551">
                  <c:v>2259.958333333333</c:v>
                </c:pt>
                <c:pt idx="552">
                  <c:v>2260.958333333333</c:v>
                </c:pt>
                <c:pt idx="553">
                  <c:v>2261.958333333333</c:v>
                </c:pt>
                <c:pt idx="554">
                  <c:v>2262.958333333333</c:v>
                </c:pt>
                <c:pt idx="555">
                  <c:v>2263.958333333333</c:v>
                </c:pt>
                <c:pt idx="556">
                  <c:v>2266.958333333333</c:v>
                </c:pt>
                <c:pt idx="557">
                  <c:v>2267.958333333333</c:v>
                </c:pt>
                <c:pt idx="558">
                  <c:v>2268.958333333333</c:v>
                </c:pt>
                <c:pt idx="559">
                  <c:v>2269.958333333333</c:v>
                </c:pt>
                <c:pt idx="560">
                  <c:v>2270.958333333333</c:v>
                </c:pt>
                <c:pt idx="561">
                  <c:v>2273.958333333333</c:v>
                </c:pt>
                <c:pt idx="562">
                  <c:v>2274.958333333333</c:v>
                </c:pt>
                <c:pt idx="563">
                  <c:v>2275.958333333333</c:v>
                </c:pt>
                <c:pt idx="564">
                  <c:v>2276.958333333333</c:v>
                </c:pt>
                <c:pt idx="565">
                  <c:v>2277.958333333333</c:v>
                </c:pt>
                <c:pt idx="566">
                  <c:v>2280.958333333333</c:v>
                </c:pt>
                <c:pt idx="567">
                  <c:v>2281.958333333333</c:v>
                </c:pt>
                <c:pt idx="568">
                  <c:v>2282.958333333333</c:v>
                </c:pt>
                <c:pt idx="569">
                  <c:v>2283.958333333333</c:v>
                </c:pt>
                <c:pt idx="570">
                  <c:v>2287.958333333333</c:v>
                </c:pt>
                <c:pt idx="571">
                  <c:v>2288.958333333333</c:v>
                </c:pt>
                <c:pt idx="572">
                  <c:v>2289.958333333333</c:v>
                </c:pt>
                <c:pt idx="573">
                  <c:v>2290.958333333333</c:v>
                </c:pt>
                <c:pt idx="574">
                  <c:v>2291.958333333333</c:v>
                </c:pt>
                <c:pt idx="575">
                  <c:v>2294.958333333333</c:v>
                </c:pt>
                <c:pt idx="576">
                  <c:v>2295.958333333333</c:v>
                </c:pt>
                <c:pt idx="577">
                  <c:v>2296.958333333333</c:v>
                </c:pt>
                <c:pt idx="578">
                  <c:v>2297.958333333333</c:v>
                </c:pt>
                <c:pt idx="579">
                  <c:v>2298.958333333333</c:v>
                </c:pt>
                <c:pt idx="580">
                  <c:v>2301.958333333333</c:v>
                </c:pt>
                <c:pt idx="581">
                  <c:v>2302.958333333333</c:v>
                </c:pt>
                <c:pt idx="582">
                  <c:v>2303.958333333333</c:v>
                </c:pt>
                <c:pt idx="583">
                  <c:v>2304.958333333333</c:v>
                </c:pt>
                <c:pt idx="584">
                  <c:v>2305.958333333333</c:v>
                </c:pt>
                <c:pt idx="585">
                  <c:v>2308.958333333333</c:v>
                </c:pt>
                <c:pt idx="586">
                  <c:v>2309.958333333333</c:v>
                </c:pt>
                <c:pt idx="587">
                  <c:v>2310.958333333333</c:v>
                </c:pt>
                <c:pt idx="588">
                  <c:v>2311.958333333333</c:v>
                </c:pt>
                <c:pt idx="589">
                  <c:v>2312.958333333333</c:v>
                </c:pt>
                <c:pt idx="590">
                  <c:v>2315.958333333333</c:v>
                </c:pt>
                <c:pt idx="591">
                  <c:v>2316.958333333333</c:v>
                </c:pt>
                <c:pt idx="592">
                  <c:v>2317.958333333333</c:v>
                </c:pt>
                <c:pt idx="593">
                  <c:v>2318.958333333333</c:v>
                </c:pt>
                <c:pt idx="594">
                  <c:v>2319.958333333333</c:v>
                </c:pt>
                <c:pt idx="595">
                  <c:v>2322.958333333333</c:v>
                </c:pt>
                <c:pt idx="596">
                  <c:v>2323.958333333333</c:v>
                </c:pt>
                <c:pt idx="597">
                  <c:v>2324.958333333333</c:v>
                </c:pt>
                <c:pt idx="598">
                  <c:v>2325.958333333333</c:v>
                </c:pt>
                <c:pt idx="599">
                  <c:v>2326.958333333333</c:v>
                </c:pt>
                <c:pt idx="600">
                  <c:v>2329.958333333333</c:v>
                </c:pt>
                <c:pt idx="601">
                  <c:v>2330.958333333333</c:v>
                </c:pt>
                <c:pt idx="602">
                  <c:v>2331.958333333333</c:v>
                </c:pt>
                <c:pt idx="603">
                  <c:v>2332.958333333333</c:v>
                </c:pt>
                <c:pt idx="604">
                  <c:v>2333.958333333333</c:v>
                </c:pt>
                <c:pt idx="605">
                  <c:v>2337.958333333333</c:v>
                </c:pt>
                <c:pt idx="606">
                  <c:v>2338.958333333333</c:v>
                </c:pt>
                <c:pt idx="607">
                  <c:v>2339.958333333333</c:v>
                </c:pt>
                <c:pt idx="608">
                  <c:v>2340.958333333333</c:v>
                </c:pt>
                <c:pt idx="609">
                  <c:v>2343.958333333333</c:v>
                </c:pt>
                <c:pt idx="610">
                  <c:v>2344.958333333333</c:v>
                </c:pt>
                <c:pt idx="611">
                  <c:v>2345.958333333333</c:v>
                </c:pt>
                <c:pt idx="612">
                  <c:v>2346.958333333333</c:v>
                </c:pt>
                <c:pt idx="613">
                  <c:v>2347.958333333333</c:v>
                </c:pt>
                <c:pt idx="614">
                  <c:v>2350.958333333333</c:v>
                </c:pt>
                <c:pt idx="615">
                  <c:v>2351.958333333333</c:v>
                </c:pt>
                <c:pt idx="616">
                  <c:v>2352.958333333333</c:v>
                </c:pt>
                <c:pt idx="617">
                  <c:v>2353.958333333333</c:v>
                </c:pt>
                <c:pt idx="618">
                  <c:v>2354.958333333333</c:v>
                </c:pt>
                <c:pt idx="619">
                  <c:v>2357.958333333333</c:v>
                </c:pt>
                <c:pt idx="620">
                  <c:v>2358.958333333333</c:v>
                </c:pt>
                <c:pt idx="621">
                  <c:v>2359.958333333333</c:v>
                </c:pt>
                <c:pt idx="622">
                  <c:v>2360.958333333333</c:v>
                </c:pt>
                <c:pt idx="623">
                  <c:v>2361.958333333333</c:v>
                </c:pt>
                <c:pt idx="624">
                  <c:v>2364.958333333333</c:v>
                </c:pt>
                <c:pt idx="625">
                  <c:v>2365.958333333333</c:v>
                </c:pt>
                <c:pt idx="626">
                  <c:v>2366.958333333333</c:v>
                </c:pt>
                <c:pt idx="627">
                  <c:v>2367.958333333333</c:v>
                </c:pt>
                <c:pt idx="628">
                  <c:v>2368.958333333333</c:v>
                </c:pt>
                <c:pt idx="629">
                  <c:v>2371.958333333333</c:v>
                </c:pt>
                <c:pt idx="630">
                  <c:v>2372.958333333333</c:v>
                </c:pt>
                <c:pt idx="631">
                  <c:v>2374.958333333333</c:v>
                </c:pt>
                <c:pt idx="632">
                  <c:v>2375.958333333333</c:v>
                </c:pt>
                <c:pt idx="633">
                  <c:v>2378.958333333333</c:v>
                </c:pt>
                <c:pt idx="634">
                  <c:v>2379.958333333333</c:v>
                </c:pt>
                <c:pt idx="635">
                  <c:v>2380.958333333333</c:v>
                </c:pt>
                <c:pt idx="636">
                  <c:v>2381.958333333333</c:v>
                </c:pt>
                <c:pt idx="637">
                  <c:v>2382.958333333333</c:v>
                </c:pt>
                <c:pt idx="638">
                  <c:v>2385.958333333333</c:v>
                </c:pt>
                <c:pt idx="639">
                  <c:v>2386.958333333333</c:v>
                </c:pt>
                <c:pt idx="640">
                  <c:v>2387.958333333333</c:v>
                </c:pt>
                <c:pt idx="641">
                  <c:v>2388.958333333333</c:v>
                </c:pt>
                <c:pt idx="642">
                  <c:v>2389.958333333333</c:v>
                </c:pt>
                <c:pt idx="643">
                  <c:v>2392.958333333333</c:v>
                </c:pt>
                <c:pt idx="644">
                  <c:v>2393.958333333333</c:v>
                </c:pt>
                <c:pt idx="645">
                  <c:v>2394.958333333333</c:v>
                </c:pt>
                <c:pt idx="646">
                  <c:v>2395.958333333333</c:v>
                </c:pt>
                <c:pt idx="647">
                  <c:v>2396.958333333333</c:v>
                </c:pt>
                <c:pt idx="648">
                  <c:v>2399.958333333333</c:v>
                </c:pt>
                <c:pt idx="649">
                  <c:v>2400.958333333333</c:v>
                </c:pt>
                <c:pt idx="650">
                  <c:v>2401.958333333333</c:v>
                </c:pt>
                <c:pt idx="651">
                  <c:v>2402.958333333333</c:v>
                </c:pt>
                <c:pt idx="652">
                  <c:v>2403.958333333333</c:v>
                </c:pt>
                <c:pt idx="653">
                  <c:v>2406.958333333333</c:v>
                </c:pt>
                <c:pt idx="654">
                  <c:v>2407.958333333333</c:v>
                </c:pt>
                <c:pt idx="655">
                  <c:v>2408.958333333333</c:v>
                </c:pt>
                <c:pt idx="656">
                  <c:v>2409.958333333333</c:v>
                </c:pt>
                <c:pt idx="657">
                  <c:v>2410.958333333333</c:v>
                </c:pt>
                <c:pt idx="658">
                  <c:v>2413.958333333333</c:v>
                </c:pt>
                <c:pt idx="659">
                  <c:v>2414.958333333333</c:v>
                </c:pt>
                <c:pt idx="660">
                  <c:v>2415.958333333333</c:v>
                </c:pt>
                <c:pt idx="661">
                  <c:v>2416.958333333333</c:v>
                </c:pt>
                <c:pt idx="662">
                  <c:v>2417.958333333333</c:v>
                </c:pt>
                <c:pt idx="663">
                  <c:v>2420.958333333333</c:v>
                </c:pt>
                <c:pt idx="664">
                  <c:v>2421.958333333333</c:v>
                </c:pt>
                <c:pt idx="665">
                  <c:v>2422.958333333333</c:v>
                </c:pt>
                <c:pt idx="666">
                  <c:v>2423.958333333333</c:v>
                </c:pt>
                <c:pt idx="667">
                  <c:v>2424.958333333333</c:v>
                </c:pt>
                <c:pt idx="668">
                  <c:v>2427.958333333333</c:v>
                </c:pt>
                <c:pt idx="669">
                  <c:v>2428.958333333333</c:v>
                </c:pt>
                <c:pt idx="670">
                  <c:v>2429.958333333333</c:v>
                </c:pt>
                <c:pt idx="671">
                  <c:v>2430.958333333333</c:v>
                </c:pt>
                <c:pt idx="672">
                  <c:v>2431.958333333333</c:v>
                </c:pt>
                <c:pt idx="673">
                  <c:v>2435.958333333333</c:v>
                </c:pt>
                <c:pt idx="674">
                  <c:v>2436.958333333333</c:v>
                </c:pt>
                <c:pt idx="675">
                  <c:v>2437.958333333333</c:v>
                </c:pt>
                <c:pt idx="676">
                  <c:v>2438.958333333333</c:v>
                </c:pt>
                <c:pt idx="677">
                  <c:v>2441.958333333333</c:v>
                </c:pt>
                <c:pt idx="678">
                  <c:v>2442.958333333333</c:v>
                </c:pt>
                <c:pt idx="679">
                  <c:v>2443.958333333333</c:v>
                </c:pt>
                <c:pt idx="680">
                  <c:v>2444.958333333333</c:v>
                </c:pt>
                <c:pt idx="681">
                  <c:v>2445.958333333333</c:v>
                </c:pt>
                <c:pt idx="682">
                  <c:v>2448.958333333333</c:v>
                </c:pt>
                <c:pt idx="683">
                  <c:v>2449.958333333333</c:v>
                </c:pt>
                <c:pt idx="684">
                  <c:v>2450.958333333333</c:v>
                </c:pt>
                <c:pt idx="685">
                  <c:v>2451.958333333333</c:v>
                </c:pt>
                <c:pt idx="686">
                  <c:v>2452.958333333333</c:v>
                </c:pt>
                <c:pt idx="687">
                  <c:v>2455.958333333333</c:v>
                </c:pt>
                <c:pt idx="688">
                  <c:v>2456.958333333333</c:v>
                </c:pt>
                <c:pt idx="689">
                  <c:v>2457.958333333333</c:v>
                </c:pt>
                <c:pt idx="690">
                  <c:v>2458.958333333333</c:v>
                </c:pt>
                <c:pt idx="691">
                  <c:v>2459.958333333333</c:v>
                </c:pt>
                <c:pt idx="692">
                  <c:v>2462.958333333333</c:v>
                </c:pt>
                <c:pt idx="693">
                  <c:v>2463.958333333333</c:v>
                </c:pt>
                <c:pt idx="694">
                  <c:v>2464.958333333333</c:v>
                </c:pt>
                <c:pt idx="695">
                  <c:v>2465.958333333333</c:v>
                </c:pt>
                <c:pt idx="696">
                  <c:v>2466.958333333333</c:v>
                </c:pt>
                <c:pt idx="697">
                  <c:v>2469.958333333333</c:v>
                </c:pt>
                <c:pt idx="698">
                  <c:v>2470.958333333333</c:v>
                </c:pt>
                <c:pt idx="699">
                  <c:v>2471.958333333333</c:v>
                </c:pt>
                <c:pt idx="700">
                  <c:v>2472.958333333333</c:v>
                </c:pt>
                <c:pt idx="701">
                  <c:v>2473.958333333333</c:v>
                </c:pt>
                <c:pt idx="702">
                  <c:v>2476.958333333333</c:v>
                </c:pt>
                <c:pt idx="703">
                  <c:v>2477.958333333333</c:v>
                </c:pt>
                <c:pt idx="704">
                  <c:v>2478.958333333333</c:v>
                </c:pt>
                <c:pt idx="705">
                  <c:v>2479.958333333333</c:v>
                </c:pt>
                <c:pt idx="706">
                  <c:v>2480.958333333333</c:v>
                </c:pt>
                <c:pt idx="707">
                  <c:v>2483.958333333333</c:v>
                </c:pt>
                <c:pt idx="708">
                  <c:v>2484.958333333333</c:v>
                </c:pt>
                <c:pt idx="709">
                  <c:v>2485.958333333333</c:v>
                </c:pt>
                <c:pt idx="710">
                  <c:v>2486.958333333333</c:v>
                </c:pt>
                <c:pt idx="711">
                  <c:v>2487.958333333333</c:v>
                </c:pt>
                <c:pt idx="712">
                  <c:v>2492.958333333333</c:v>
                </c:pt>
                <c:pt idx="713">
                  <c:v>2493.958333333333</c:v>
                </c:pt>
                <c:pt idx="714">
                  <c:v>2494.958333333333</c:v>
                </c:pt>
                <c:pt idx="715">
                  <c:v>2498.0</c:v>
                </c:pt>
                <c:pt idx="716">
                  <c:v>2499.0</c:v>
                </c:pt>
                <c:pt idx="717">
                  <c:v>2500.0</c:v>
                </c:pt>
                <c:pt idx="718">
                  <c:v>2501.0</c:v>
                </c:pt>
                <c:pt idx="719">
                  <c:v>2502.0</c:v>
                </c:pt>
                <c:pt idx="720">
                  <c:v>2505.0</c:v>
                </c:pt>
                <c:pt idx="721">
                  <c:v>2506.0</c:v>
                </c:pt>
                <c:pt idx="722">
                  <c:v>2507.0</c:v>
                </c:pt>
                <c:pt idx="723">
                  <c:v>2508.0</c:v>
                </c:pt>
                <c:pt idx="724">
                  <c:v>2509.0</c:v>
                </c:pt>
                <c:pt idx="725">
                  <c:v>2512.0</c:v>
                </c:pt>
                <c:pt idx="726">
                  <c:v>2513.0</c:v>
                </c:pt>
                <c:pt idx="727">
                  <c:v>2514.0</c:v>
                </c:pt>
                <c:pt idx="728">
                  <c:v>2516.0</c:v>
                </c:pt>
                <c:pt idx="729">
                  <c:v>2519.0</c:v>
                </c:pt>
                <c:pt idx="730">
                  <c:v>2520.0</c:v>
                </c:pt>
                <c:pt idx="731">
                  <c:v>2521.0</c:v>
                </c:pt>
                <c:pt idx="732">
                  <c:v>2522.0</c:v>
                </c:pt>
                <c:pt idx="733">
                  <c:v>2523.0</c:v>
                </c:pt>
                <c:pt idx="734">
                  <c:v>2526.0</c:v>
                </c:pt>
                <c:pt idx="735">
                  <c:v>2527.0</c:v>
                </c:pt>
                <c:pt idx="736">
                  <c:v>2528.0</c:v>
                </c:pt>
                <c:pt idx="737">
                  <c:v>2529.0</c:v>
                </c:pt>
                <c:pt idx="738">
                  <c:v>2530.0</c:v>
                </c:pt>
                <c:pt idx="739">
                  <c:v>2533.0</c:v>
                </c:pt>
                <c:pt idx="740">
                  <c:v>2534.0</c:v>
                </c:pt>
                <c:pt idx="741">
                  <c:v>2535.0</c:v>
                </c:pt>
                <c:pt idx="742">
                  <c:v>2536.0</c:v>
                </c:pt>
                <c:pt idx="743">
                  <c:v>2537.0</c:v>
                </c:pt>
                <c:pt idx="744">
                  <c:v>2540.0</c:v>
                </c:pt>
                <c:pt idx="745">
                  <c:v>2541.0</c:v>
                </c:pt>
                <c:pt idx="746">
                  <c:v>2542.0</c:v>
                </c:pt>
                <c:pt idx="747">
                  <c:v>2543.0</c:v>
                </c:pt>
                <c:pt idx="748">
                  <c:v>2544.0</c:v>
                </c:pt>
                <c:pt idx="749">
                  <c:v>2547.0</c:v>
                </c:pt>
                <c:pt idx="750">
                  <c:v>2549.0</c:v>
                </c:pt>
                <c:pt idx="751">
                  <c:v>2550.0</c:v>
                </c:pt>
                <c:pt idx="752">
                  <c:v>2551.0</c:v>
                </c:pt>
                <c:pt idx="753">
                  <c:v>2554.0</c:v>
                </c:pt>
                <c:pt idx="754">
                  <c:v>2556.0</c:v>
                </c:pt>
                <c:pt idx="755">
                  <c:v>2557.0</c:v>
                </c:pt>
                <c:pt idx="756">
                  <c:v>2558.0</c:v>
                </c:pt>
                <c:pt idx="757">
                  <c:v>2561.0</c:v>
                </c:pt>
                <c:pt idx="758">
                  <c:v>2562.0</c:v>
                </c:pt>
                <c:pt idx="759">
                  <c:v>2563.0</c:v>
                </c:pt>
                <c:pt idx="760">
                  <c:v>2564.0</c:v>
                </c:pt>
                <c:pt idx="761">
                  <c:v>2565.0</c:v>
                </c:pt>
                <c:pt idx="762">
                  <c:v>2568.0</c:v>
                </c:pt>
                <c:pt idx="763">
                  <c:v>2569.0</c:v>
                </c:pt>
                <c:pt idx="764">
                  <c:v>2570.0</c:v>
                </c:pt>
                <c:pt idx="765">
                  <c:v>2571.0</c:v>
                </c:pt>
                <c:pt idx="766">
                  <c:v>2572.0</c:v>
                </c:pt>
                <c:pt idx="767">
                  <c:v>2576.0</c:v>
                </c:pt>
                <c:pt idx="768">
                  <c:v>2577.0</c:v>
                </c:pt>
                <c:pt idx="769">
                  <c:v>2578.0</c:v>
                </c:pt>
                <c:pt idx="770">
                  <c:v>2579.0</c:v>
                </c:pt>
                <c:pt idx="771">
                  <c:v>2582.0</c:v>
                </c:pt>
                <c:pt idx="772">
                  <c:v>2583.0</c:v>
                </c:pt>
                <c:pt idx="773">
                  <c:v>2584.0</c:v>
                </c:pt>
                <c:pt idx="774">
                  <c:v>2585.0</c:v>
                </c:pt>
                <c:pt idx="775">
                  <c:v>2586.0</c:v>
                </c:pt>
                <c:pt idx="776">
                  <c:v>2589.0</c:v>
                </c:pt>
                <c:pt idx="777">
                  <c:v>2590.0</c:v>
                </c:pt>
                <c:pt idx="778">
                  <c:v>2591.0</c:v>
                </c:pt>
                <c:pt idx="779">
                  <c:v>2592.0</c:v>
                </c:pt>
                <c:pt idx="780">
                  <c:v>2593.0</c:v>
                </c:pt>
                <c:pt idx="781">
                  <c:v>2596.0</c:v>
                </c:pt>
                <c:pt idx="782">
                  <c:v>2597.0</c:v>
                </c:pt>
                <c:pt idx="783">
                  <c:v>2598.0</c:v>
                </c:pt>
                <c:pt idx="784">
                  <c:v>2599.0</c:v>
                </c:pt>
                <c:pt idx="785">
                  <c:v>2600.0</c:v>
                </c:pt>
                <c:pt idx="786">
                  <c:v>2604.0</c:v>
                </c:pt>
                <c:pt idx="787">
                  <c:v>2605.0</c:v>
                </c:pt>
                <c:pt idx="788">
                  <c:v>2606.0</c:v>
                </c:pt>
                <c:pt idx="789">
                  <c:v>2607.0</c:v>
                </c:pt>
                <c:pt idx="790">
                  <c:v>2610.0</c:v>
                </c:pt>
                <c:pt idx="791">
                  <c:v>2611.0</c:v>
                </c:pt>
                <c:pt idx="792">
                  <c:v>2612.0</c:v>
                </c:pt>
                <c:pt idx="793">
                  <c:v>2613.0</c:v>
                </c:pt>
                <c:pt idx="794">
                  <c:v>2614.0</c:v>
                </c:pt>
                <c:pt idx="795">
                  <c:v>2617.0</c:v>
                </c:pt>
                <c:pt idx="796">
                  <c:v>2618.0</c:v>
                </c:pt>
                <c:pt idx="797">
                  <c:v>2619.0</c:v>
                </c:pt>
                <c:pt idx="798">
                  <c:v>2620.0</c:v>
                </c:pt>
                <c:pt idx="799">
                  <c:v>2621.0</c:v>
                </c:pt>
                <c:pt idx="800">
                  <c:v>2623.958333333333</c:v>
                </c:pt>
                <c:pt idx="801">
                  <c:v>2624.958333333333</c:v>
                </c:pt>
                <c:pt idx="802">
                  <c:v>2625.958333333333</c:v>
                </c:pt>
                <c:pt idx="803">
                  <c:v>2626.958333333333</c:v>
                </c:pt>
                <c:pt idx="804">
                  <c:v>2627.958333333333</c:v>
                </c:pt>
                <c:pt idx="805">
                  <c:v>2630.958333333333</c:v>
                </c:pt>
                <c:pt idx="806">
                  <c:v>2631.958333333333</c:v>
                </c:pt>
                <c:pt idx="807">
                  <c:v>2632.958333333333</c:v>
                </c:pt>
                <c:pt idx="808">
                  <c:v>2633.958333333333</c:v>
                </c:pt>
                <c:pt idx="809">
                  <c:v>2634.958333333333</c:v>
                </c:pt>
                <c:pt idx="810">
                  <c:v>2637.958333333333</c:v>
                </c:pt>
                <c:pt idx="811">
                  <c:v>2638.958333333333</c:v>
                </c:pt>
                <c:pt idx="812">
                  <c:v>2639.958333333333</c:v>
                </c:pt>
                <c:pt idx="813">
                  <c:v>2640.958333333333</c:v>
                </c:pt>
                <c:pt idx="814">
                  <c:v>2644.958333333333</c:v>
                </c:pt>
                <c:pt idx="815">
                  <c:v>2645.958333333333</c:v>
                </c:pt>
                <c:pt idx="816">
                  <c:v>2646.958333333333</c:v>
                </c:pt>
                <c:pt idx="817">
                  <c:v>2647.958333333333</c:v>
                </c:pt>
                <c:pt idx="818">
                  <c:v>2648.958333333333</c:v>
                </c:pt>
                <c:pt idx="819">
                  <c:v>2651.958333333333</c:v>
                </c:pt>
                <c:pt idx="820">
                  <c:v>2652.958333333333</c:v>
                </c:pt>
                <c:pt idx="821">
                  <c:v>2653.958333333333</c:v>
                </c:pt>
                <c:pt idx="822">
                  <c:v>2654.958333333333</c:v>
                </c:pt>
                <c:pt idx="823">
                  <c:v>2655.958333333333</c:v>
                </c:pt>
                <c:pt idx="824">
                  <c:v>2658.958333333333</c:v>
                </c:pt>
                <c:pt idx="825">
                  <c:v>2659.958333333333</c:v>
                </c:pt>
                <c:pt idx="826">
                  <c:v>2660.958333333333</c:v>
                </c:pt>
                <c:pt idx="827">
                  <c:v>2661.958333333333</c:v>
                </c:pt>
                <c:pt idx="828">
                  <c:v>2662.958333333333</c:v>
                </c:pt>
                <c:pt idx="829">
                  <c:v>2665.958333333333</c:v>
                </c:pt>
                <c:pt idx="830">
                  <c:v>2666.958333333333</c:v>
                </c:pt>
                <c:pt idx="831">
                  <c:v>2667.958333333333</c:v>
                </c:pt>
                <c:pt idx="832">
                  <c:v>2668.958333333333</c:v>
                </c:pt>
                <c:pt idx="833">
                  <c:v>2669.958333333333</c:v>
                </c:pt>
                <c:pt idx="834">
                  <c:v>2672.958333333333</c:v>
                </c:pt>
                <c:pt idx="835">
                  <c:v>2673.958333333333</c:v>
                </c:pt>
                <c:pt idx="836">
                  <c:v>2674.958333333333</c:v>
                </c:pt>
                <c:pt idx="837">
                  <c:v>2675.958333333333</c:v>
                </c:pt>
                <c:pt idx="838">
                  <c:v>2676.958333333333</c:v>
                </c:pt>
                <c:pt idx="839">
                  <c:v>2679.958333333333</c:v>
                </c:pt>
                <c:pt idx="840">
                  <c:v>2680.958333333333</c:v>
                </c:pt>
                <c:pt idx="841">
                  <c:v>2681.958333333333</c:v>
                </c:pt>
                <c:pt idx="842">
                  <c:v>2682.958333333333</c:v>
                </c:pt>
                <c:pt idx="843">
                  <c:v>2683.958333333333</c:v>
                </c:pt>
                <c:pt idx="844">
                  <c:v>2686.958333333333</c:v>
                </c:pt>
                <c:pt idx="845">
                  <c:v>2687.958333333333</c:v>
                </c:pt>
                <c:pt idx="846">
                  <c:v>2688.958333333333</c:v>
                </c:pt>
                <c:pt idx="847">
                  <c:v>2689.958333333333</c:v>
                </c:pt>
                <c:pt idx="848">
                  <c:v>2690.958333333333</c:v>
                </c:pt>
                <c:pt idx="849">
                  <c:v>2693.958333333333</c:v>
                </c:pt>
                <c:pt idx="850">
                  <c:v>2694.958333333333</c:v>
                </c:pt>
                <c:pt idx="851">
                  <c:v>2695.958333333333</c:v>
                </c:pt>
                <c:pt idx="852">
                  <c:v>2696.958333333333</c:v>
                </c:pt>
                <c:pt idx="853">
                  <c:v>2697.958333333333</c:v>
                </c:pt>
                <c:pt idx="854">
                  <c:v>2701.958333333333</c:v>
                </c:pt>
                <c:pt idx="855">
                  <c:v>2702.958333333333</c:v>
                </c:pt>
                <c:pt idx="856">
                  <c:v>2703.958333333333</c:v>
                </c:pt>
                <c:pt idx="857">
                  <c:v>2704.958333333333</c:v>
                </c:pt>
                <c:pt idx="858">
                  <c:v>2707.958333333333</c:v>
                </c:pt>
                <c:pt idx="859">
                  <c:v>2708.958333333333</c:v>
                </c:pt>
                <c:pt idx="860">
                  <c:v>2709.958333333333</c:v>
                </c:pt>
                <c:pt idx="861">
                  <c:v>2710.958333333333</c:v>
                </c:pt>
                <c:pt idx="862">
                  <c:v>2711.958333333333</c:v>
                </c:pt>
                <c:pt idx="863">
                  <c:v>2714.958333333333</c:v>
                </c:pt>
                <c:pt idx="864">
                  <c:v>2715.958333333333</c:v>
                </c:pt>
                <c:pt idx="865">
                  <c:v>2716.958333333333</c:v>
                </c:pt>
                <c:pt idx="866">
                  <c:v>2717.958333333333</c:v>
                </c:pt>
                <c:pt idx="867">
                  <c:v>2718.958333333333</c:v>
                </c:pt>
                <c:pt idx="868">
                  <c:v>2721.958333333333</c:v>
                </c:pt>
                <c:pt idx="869">
                  <c:v>2722.958333333333</c:v>
                </c:pt>
                <c:pt idx="870">
                  <c:v>2723.958333333333</c:v>
                </c:pt>
                <c:pt idx="871">
                  <c:v>2724.958333333333</c:v>
                </c:pt>
                <c:pt idx="872">
                  <c:v>2725.958333333333</c:v>
                </c:pt>
                <c:pt idx="873">
                  <c:v>2728.958333333333</c:v>
                </c:pt>
                <c:pt idx="874">
                  <c:v>2729.958333333333</c:v>
                </c:pt>
                <c:pt idx="875">
                  <c:v>2730.958333333333</c:v>
                </c:pt>
                <c:pt idx="876">
                  <c:v>2731.958333333333</c:v>
                </c:pt>
                <c:pt idx="877">
                  <c:v>2732.958333333333</c:v>
                </c:pt>
                <c:pt idx="878">
                  <c:v>2735.958333333333</c:v>
                </c:pt>
                <c:pt idx="879">
                  <c:v>2736.958333333333</c:v>
                </c:pt>
                <c:pt idx="880">
                  <c:v>2737.958333333333</c:v>
                </c:pt>
                <c:pt idx="881">
                  <c:v>2739.958333333333</c:v>
                </c:pt>
                <c:pt idx="882">
                  <c:v>2742.958333333333</c:v>
                </c:pt>
                <c:pt idx="883">
                  <c:v>2743.958333333333</c:v>
                </c:pt>
                <c:pt idx="884">
                  <c:v>2744.958333333333</c:v>
                </c:pt>
                <c:pt idx="885">
                  <c:v>2745.958333333333</c:v>
                </c:pt>
                <c:pt idx="886">
                  <c:v>2746.958333333333</c:v>
                </c:pt>
                <c:pt idx="887">
                  <c:v>2749.958333333333</c:v>
                </c:pt>
                <c:pt idx="888">
                  <c:v>2750.958333333333</c:v>
                </c:pt>
                <c:pt idx="889">
                  <c:v>2751.958333333333</c:v>
                </c:pt>
                <c:pt idx="890">
                  <c:v>2752.958333333333</c:v>
                </c:pt>
                <c:pt idx="891">
                  <c:v>2753.958333333333</c:v>
                </c:pt>
                <c:pt idx="892">
                  <c:v>2756.958333333333</c:v>
                </c:pt>
                <c:pt idx="893">
                  <c:v>2757.958333333333</c:v>
                </c:pt>
                <c:pt idx="894">
                  <c:v>2758.958333333333</c:v>
                </c:pt>
                <c:pt idx="895">
                  <c:v>2759.958333333333</c:v>
                </c:pt>
                <c:pt idx="896">
                  <c:v>2760.958333333333</c:v>
                </c:pt>
                <c:pt idx="897">
                  <c:v>2763.958333333333</c:v>
                </c:pt>
                <c:pt idx="898">
                  <c:v>2764.958333333333</c:v>
                </c:pt>
                <c:pt idx="899">
                  <c:v>2765.958333333333</c:v>
                </c:pt>
                <c:pt idx="900">
                  <c:v>2766.958333333333</c:v>
                </c:pt>
                <c:pt idx="901">
                  <c:v>2767.958333333333</c:v>
                </c:pt>
                <c:pt idx="902">
                  <c:v>2770.958333333333</c:v>
                </c:pt>
                <c:pt idx="903">
                  <c:v>2771.958333333333</c:v>
                </c:pt>
                <c:pt idx="904">
                  <c:v>2772.958333333333</c:v>
                </c:pt>
                <c:pt idx="905">
                  <c:v>2773.958333333333</c:v>
                </c:pt>
                <c:pt idx="906">
                  <c:v>2774.958333333333</c:v>
                </c:pt>
                <c:pt idx="907">
                  <c:v>2777.958333333333</c:v>
                </c:pt>
                <c:pt idx="908">
                  <c:v>2778.958333333333</c:v>
                </c:pt>
                <c:pt idx="909">
                  <c:v>2779.958333333333</c:v>
                </c:pt>
                <c:pt idx="910">
                  <c:v>2780.958333333333</c:v>
                </c:pt>
                <c:pt idx="911">
                  <c:v>2781.958333333333</c:v>
                </c:pt>
                <c:pt idx="912">
                  <c:v>2784.958333333333</c:v>
                </c:pt>
                <c:pt idx="913">
                  <c:v>2785.958333333333</c:v>
                </c:pt>
                <c:pt idx="914">
                  <c:v>2786.958333333333</c:v>
                </c:pt>
                <c:pt idx="915">
                  <c:v>2787.958333333333</c:v>
                </c:pt>
                <c:pt idx="916">
                  <c:v>2788.958333333333</c:v>
                </c:pt>
                <c:pt idx="917">
                  <c:v>2791.958333333333</c:v>
                </c:pt>
                <c:pt idx="918">
                  <c:v>2792.958333333333</c:v>
                </c:pt>
                <c:pt idx="919">
                  <c:v>2793.958333333333</c:v>
                </c:pt>
                <c:pt idx="920">
                  <c:v>2794.958333333333</c:v>
                </c:pt>
                <c:pt idx="921">
                  <c:v>2795.958333333333</c:v>
                </c:pt>
                <c:pt idx="922">
                  <c:v>2799.958333333333</c:v>
                </c:pt>
                <c:pt idx="923">
                  <c:v>2800.958333333333</c:v>
                </c:pt>
                <c:pt idx="924">
                  <c:v>2801.958333333333</c:v>
                </c:pt>
                <c:pt idx="925">
                  <c:v>2802.958333333333</c:v>
                </c:pt>
                <c:pt idx="926">
                  <c:v>2805.958333333333</c:v>
                </c:pt>
                <c:pt idx="927">
                  <c:v>2806.958333333333</c:v>
                </c:pt>
                <c:pt idx="928">
                  <c:v>2807.958333333333</c:v>
                </c:pt>
                <c:pt idx="929">
                  <c:v>2808.958333333333</c:v>
                </c:pt>
                <c:pt idx="930">
                  <c:v>2809.958333333333</c:v>
                </c:pt>
                <c:pt idx="931">
                  <c:v>2812.958333333333</c:v>
                </c:pt>
                <c:pt idx="932">
                  <c:v>2813.958333333333</c:v>
                </c:pt>
                <c:pt idx="933">
                  <c:v>2814.958333333333</c:v>
                </c:pt>
                <c:pt idx="934">
                  <c:v>2815.958333333333</c:v>
                </c:pt>
                <c:pt idx="935">
                  <c:v>2816.958333333333</c:v>
                </c:pt>
                <c:pt idx="936">
                  <c:v>2819.958333333333</c:v>
                </c:pt>
                <c:pt idx="937">
                  <c:v>2820.958333333333</c:v>
                </c:pt>
                <c:pt idx="938">
                  <c:v>2821.958333333333</c:v>
                </c:pt>
                <c:pt idx="939">
                  <c:v>2822.958333333333</c:v>
                </c:pt>
                <c:pt idx="940">
                  <c:v>2823.958333333333</c:v>
                </c:pt>
                <c:pt idx="941">
                  <c:v>2826.958333333333</c:v>
                </c:pt>
                <c:pt idx="942">
                  <c:v>2827.958333333333</c:v>
                </c:pt>
                <c:pt idx="943">
                  <c:v>2828.958333333333</c:v>
                </c:pt>
                <c:pt idx="944">
                  <c:v>2829.958333333333</c:v>
                </c:pt>
                <c:pt idx="945">
                  <c:v>2830.958333333333</c:v>
                </c:pt>
                <c:pt idx="946">
                  <c:v>2833.958333333333</c:v>
                </c:pt>
                <c:pt idx="947">
                  <c:v>2834.958333333333</c:v>
                </c:pt>
                <c:pt idx="948">
                  <c:v>2835.958333333333</c:v>
                </c:pt>
                <c:pt idx="949">
                  <c:v>2836.958333333333</c:v>
                </c:pt>
                <c:pt idx="950">
                  <c:v>2837.958333333333</c:v>
                </c:pt>
                <c:pt idx="951">
                  <c:v>2840.958333333333</c:v>
                </c:pt>
                <c:pt idx="952">
                  <c:v>2841.958333333333</c:v>
                </c:pt>
                <c:pt idx="953">
                  <c:v>2842.958333333333</c:v>
                </c:pt>
                <c:pt idx="954">
                  <c:v>2843.958333333333</c:v>
                </c:pt>
                <c:pt idx="955">
                  <c:v>2844.958333333333</c:v>
                </c:pt>
                <c:pt idx="956">
                  <c:v>2847.958333333333</c:v>
                </c:pt>
                <c:pt idx="957">
                  <c:v>2848.958333333333</c:v>
                </c:pt>
                <c:pt idx="958">
                  <c:v>2849.958333333333</c:v>
                </c:pt>
                <c:pt idx="959">
                  <c:v>2850.958333333333</c:v>
                </c:pt>
                <c:pt idx="960">
                  <c:v>2851.958333333333</c:v>
                </c:pt>
                <c:pt idx="961">
                  <c:v>2854.958333333333</c:v>
                </c:pt>
                <c:pt idx="962">
                  <c:v>2855.958333333333</c:v>
                </c:pt>
                <c:pt idx="963">
                  <c:v>2856.958333333333</c:v>
                </c:pt>
                <c:pt idx="964">
                  <c:v>2857.958333333333</c:v>
                </c:pt>
                <c:pt idx="965">
                  <c:v>2858.958333333333</c:v>
                </c:pt>
                <c:pt idx="966">
                  <c:v>2862.0</c:v>
                </c:pt>
                <c:pt idx="967">
                  <c:v>2863.0</c:v>
                </c:pt>
                <c:pt idx="968">
                  <c:v>2864.0</c:v>
                </c:pt>
                <c:pt idx="969">
                  <c:v>2865.0</c:v>
                </c:pt>
                <c:pt idx="970">
                  <c:v>2866.0</c:v>
                </c:pt>
                <c:pt idx="971">
                  <c:v>2869.0</c:v>
                </c:pt>
                <c:pt idx="972">
                  <c:v>2870.0</c:v>
                </c:pt>
                <c:pt idx="973">
                  <c:v>2871.0</c:v>
                </c:pt>
                <c:pt idx="974">
                  <c:v>2872.0</c:v>
                </c:pt>
                <c:pt idx="975">
                  <c:v>2873.0</c:v>
                </c:pt>
                <c:pt idx="976">
                  <c:v>2876.0</c:v>
                </c:pt>
                <c:pt idx="977">
                  <c:v>2877.0</c:v>
                </c:pt>
                <c:pt idx="978">
                  <c:v>2878.0</c:v>
                </c:pt>
                <c:pt idx="979">
                  <c:v>2879.0</c:v>
                </c:pt>
                <c:pt idx="980">
                  <c:v>2880.0</c:v>
                </c:pt>
                <c:pt idx="981">
                  <c:v>2883.0</c:v>
                </c:pt>
                <c:pt idx="982">
                  <c:v>2884.0</c:v>
                </c:pt>
                <c:pt idx="983">
                  <c:v>2885.0</c:v>
                </c:pt>
                <c:pt idx="984">
                  <c:v>2887.0</c:v>
                </c:pt>
                <c:pt idx="985">
                  <c:v>2890.0</c:v>
                </c:pt>
                <c:pt idx="986">
                  <c:v>2891.0</c:v>
                </c:pt>
                <c:pt idx="987">
                  <c:v>2892.0</c:v>
                </c:pt>
                <c:pt idx="988">
                  <c:v>2893.0</c:v>
                </c:pt>
                <c:pt idx="989">
                  <c:v>2894.0</c:v>
                </c:pt>
                <c:pt idx="990">
                  <c:v>2897.0</c:v>
                </c:pt>
                <c:pt idx="991">
                  <c:v>2898.0</c:v>
                </c:pt>
                <c:pt idx="992">
                  <c:v>2899.0</c:v>
                </c:pt>
                <c:pt idx="993">
                  <c:v>2900.0</c:v>
                </c:pt>
                <c:pt idx="994">
                  <c:v>2901.0</c:v>
                </c:pt>
                <c:pt idx="995">
                  <c:v>2904.0</c:v>
                </c:pt>
                <c:pt idx="996">
                  <c:v>2905.0</c:v>
                </c:pt>
                <c:pt idx="997">
                  <c:v>2906.0</c:v>
                </c:pt>
                <c:pt idx="998">
                  <c:v>2907.0</c:v>
                </c:pt>
                <c:pt idx="999">
                  <c:v>2908.0</c:v>
                </c:pt>
                <c:pt idx="1000">
                  <c:v>2911.0</c:v>
                </c:pt>
                <c:pt idx="1001">
                  <c:v>2912.0</c:v>
                </c:pt>
                <c:pt idx="1002">
                  <c:v>2914.0</c:v>
                </c:pt>
                <c:pt idx="1003">
                  <c:v>2915.0</c:v>
                </c:pt>
                <c:pt idx="1004">
                  <c:v>2918.0</c:v>
                </c:pt>
                <c:pt idx="1005">
                  <c:v>2919.0</c:v>
                </c:pt>
                <c:pt idx="1006">
                  <c:v>2921.0</c:v>
                </c:pt>
                <c:pt idx="1007">
                  <c:v>2922.0</c:v>
                </c:pt>
                <c:pt idx="1008">
                  <c:v>2925.0</c:v>
                </c:pt>
                <c:pt idx="1009">
                  <c:v>2926.0</c:v>
                </c:pt>
                <c:pt idx="1010">
                  <c:v>2927.0</c:v>
                </c:pt>
                <c:pt idx="1011">
                  <c:v>2928.0</c:v>
                </c:pt>
                <c:pt idx="1012">
                  <c:v>2929.0</c:v>
                </c:pt>
                <c:pt idx="1013">
                  <c:v>2932.0</c:v>
                </c:pt>
                <c:pt idx="1014">
                  <c:v>2933.0</c:v>
                </c:pt>
                <c:pt idx="1015">
                  <c:v>2934.0</c:v>
                </c:pt>
                <c:pt idx="1016">
                  <c:v>2935.0</c:v>
                </c:pt>
                <c:pt idx="1017">
                  <c:v>2936.0</c:v>
                </c:pt>
                <c:pt idx="1018">
                  <c:v>2940.0</c:v>
                </c:pt>
                <c:pt idx="1019">
                  <c:v>2941.0</c:v>
                </c:pt>
                <c:pt idx="1020">
                  <c:v>2942.0</c:v>
                </c:pt>
                <c:pt idx="1021">
                  <c:v>2943.0</c:v>
                </c:pt>
                <c:pt idx="1022">
                  <c:v>2946.0</c:v>
                </c:pt>
                <c:pt idx="1023">
                  <c:v>2947.0</c:v>
                </c:pt>
                <c:pt idx="1024">
                  <c:v>2948.0</c:v>
                </c:pt>
                <c:pt idx="1025">
                  <c:v>2949.0</c:v>
                </c:pt>
                <c:pt idx="1026">
                  <c:v>2950.0</c:v>
                </c:pt>
                <c:pt idx="1027">
                  <c:v>2953.0</c:v>
                </c:pt>
                <c:pt idx="1028">
                  <c:v>2954.0</c:v>
                </c:pt>
                <c:pt idx="1029">
                  <c:v>2955.0</c:v>
                </c:pt>
                <c:pt idx="1030">
                  <c:v>2956.0</c:v>
                </c:pt>
                <c:pt idx="1031">
                  <c:v>2957.0</c:v>
                </c:pt>
                <c:pt idx="1032">
                  <c:v>2960.0</c:v>
                </c:pt>
                <c:pt idx="1033">
                  <c:v>2961.0</c:v>
                </c:pt>
                <c:pt idx="1034">
                  <c:v>2962.0</c:v>
                </c:pt>
                <c:pt idx="1035">
                  <c:v>2963.0</c:v>
                </c:pt>
                <c:pt idx="1036">
                  <c:v>2964.0</c:v>
                </c:pt>
                <c:pt idx="1037">
                  <c:v>2968.0</c:v>
                </c:pt>
                <c:pt idx="1038">
                  <c:v>2969.0</c:v>
                </c:pt>
                <c:pt idx="1039">
                  <c:v>2970.0</c:v>
                </c:pt>
                <c:pt idx="1040">
                  <c:v>2971.0</c:v>
                </c:pt>
                <c:pt idx="1041">
                  <c:v>2974.0</c:v>
                </c:pt>
                <c:pt idx="1042">
                  <c:v>2975.0</c:v>
                </c:pt>
                <c:pt idx="1043">
                  <c:v>2976.0</c:v>
                </c:pt>
                <c:pt idx="1044">
                  <c:v>2977.0</c:v>
                </c:pt>
                <c:pt idx="1045">
                  <c:v>2978.0</c:v>
                </c:pt>
                <c:pt idx="1046">
                  <c:v>2981.0</c:v>
                </c:pt>
                <c:pt idx="1047">
                  <c:v>2982.0</c:v>
                </c:pt>
                <c:pt idx="1048">
                  <c:v>2983.0</c:v>
                </c:pt>
                <c:pt idx="1049">
                  <c:v>2984.0</c:v>
                </c:pt>
                <c:pt idx="1050">
                  <c:v>2985.0</c:v>
                </c:pt>
                <c:pt idx="1051">
                  <c:v>2987.958333333333</c:v>
                </c:pt>
                <c:pt idx="1052">
                  <c:v>2988.958333333333</c:v>
                </c:pt>
                <c:pt idx="1053">
                  <c:v>2989.958333333333</c:v>
                </c:pt>
                <c:pt idx="1054">
                  <c:v>2990.958333333333</c:v>
                </c:pt>
                <c:pt idx="1055">
                  <c:v>2991.958333333333</c:v>
                </c:pt>
                <c:pt idx="1056">
                  <c:v>2994.958333333333</c:v>
                </c:pt>
                <c:pt idx="1057">
                  <c:v>2995.958333333333</c:v>
                </c:pt>
                <c:pt idx="1058">
                  <c:v>2996.958333333333</c:v>
                </c:pt>
                <c:pt idx="1059">
                  <c:v>2997.958333333333</c:v>
                </c:pt>
                <c:pt idx="1060">
                  <c:v>2998.958333333333</c:v>
                </c:pt>
                <c:pt idx="1061">
                  <c:v>3001.958333333333</c:v>
                </c:pt>
                <c:pt idx="1062">
                  <c:v>3002.958333333333</c:v>
                </c:pt>
                <c:pt idx="1063">
                  <c:v>3003.958333333333</c:v>
                </c:pt>
                <c:pt idx="1064">
                  <c:v>3004.958333333333</c:v>
                </c:pt>
                <c:pt idx="1065">
                  <c:v>3005.958333333333</c:v>
                </c:pt>
                <c:pt idx="1066">
                  <c:v>3008.958333333333</c:v>
                </c:pt>
                <c:pt idx="1067">
                  <c:v>3009.958333333333</c:v>
                </c:pt>
                <c:pt idx="1068">
                  <c:v>3010.958333333333</c:v>
                </c:pt>
                <c:pt idx="1069">
                  <c:v>3011.958333333333</c:v>
                </c:pt>
                <c:pt idx="1070">
                  <c:v>3012.958333333333</c:v>
                </c:pt>
                <c:pt idx="1071">
                  <c:v>3015.958333333333</c:v>
                </c:pt>
                <c:pt idx="1072">
                  <c:v>3016.958333333333</c:v>
                </c:pt>
                <c:pt idx="1073">
                  <c:v>3017.958333333333</c:v>
                </c:pt>
                <c:pt idx="1074">
                  <c:v>3018.958333333333</c:v>
                </c:pt>
                <c:pt idx="1075">
                  <c:v>3019.958333333333</c:v>
                </c:pt>
                <c:pt idx="1076">
                  <c:v>3022.958333333333</c:v>
                </c:pt>
                <c:pt idx="1077">
                  <c:v>3023.958333333333</c:v>
                </c:pt>
                <c:pt idx="1078">
                  <c:v>3024.958333333333</c:v>
                </c:pt>
                <c:pt idx="1079">
                  <c:v>3025.958333333333</c:v>
                </c:pt>
                <c:pt idx="1080">
                  <c:v>3029.958333333333</c:v>
                </c:pt>
              </c:numCache>
            </c:numRef>
          </c:xVal>
          <c:yVal>
            <c:numRef>
              <c:f>Sheet4!$G$2:$G$2089</c:f>
              <c:numCache>
                <c:formatCode>0.00E+00</c:formatCode>
                <c:ptCount val="2088"/>
                <c:pt idx="0">
                  <c:v>0.566979316979626</c:v>
                </c:pt>
                <c:pt idx="1">
                  <c:v>0.566979316979626</c:v>
                </c:pt>
                <c:pt idx="2">
                  <c:v>0.56545271595752</c:v>
                </c:pt>
                <c:pt idx="3">
                  <c:v>0.56545271595752</c:v>
                </c:pt>
                <c:pt idx="4">
                  <c:v>0.56545271595752</c:v>
                </c:pt>
                <c:pt idx="5">
                  <c:v>3.654776714809117</c:v>
                </c:pt>
                <c:pt idx="6">
                  <c:v>3.654776714809117</c:v>
                </c:pt>
                <c:pt idx="7">
                  <c:v>3.654776714809117</c:v>
                </c:pt>
                <c:pt idx="8">
                  <c:v>3.654776714809117</c:v>
                </c:pt>
                <c:pt idx="9">
                  <c:v>3.654776714809117</c:v>
                </c:pt>
                <c:pt idx="10">
                  <c:v>2.048812829032002</c:v>
                </c:pt>
                <c:pt idx="11">
                  <c:v>2.048812829032002</c:v>
                </c:pt>
                <c:pt idx="12">
                  <c:v>2.048812829032002</c:v>
                </c:pt>
                <c:pt idx="13">
                  <c:v>2.048812829032002</c:v>
                </c:pt>
                <c:pt idx="14">
                  <c:v>-3.271656139469524</c:v>
                </c:pt>
                <c:pt idx="15">
                  <c:v>-3.271656139469524</c:v>
                </c:pt>
                <c:pt idx="16">
                  <c:v>-3.271656139469524</c:v>
                </c:pt>
                <c:pt idx="17">
                  <c:v>-3.243043836179552</c:v>
                </c:pt>
                <c:pt idx="18">
                  <c:v>-3.232357629019233</c:v>
                </c:pt>
                <c:pt idx="19">
                  <c:v>-4.417080090460132</c:v>
                </c:pt>
                <c:pt idx="20">
                  <c:v>-4.417080090460132</c:v>
                </c:pt>
                <c:pt idx="21">
                  <c:v>-4.417080090460132</c:v>
                </c:pt>
                <c:pt idx="22">
                  <c:v>-4.417080090460132</c:v>
                </c:pt>
                <c:pt idx="23">
                  <c:v>-4.417080090460132</c:v>
                </c:pt>
                <c:pt idx="24">
                  <c:v>-7.768601369601896</c:v>
                </c:pt>
                <c:pt idx="25">
                  <c:v>-7.768601369601896</c:v>
                </c:pt>
                <c:pt idx="26">
                  <c:v>-7.768601369601896</c:v>
                </c:pt>
                <c:pt idx="27">
                  <c:v>-7.768601369601896</c:v>
                </c:pt>
                <c:pt idx="28">
                  <c:v>-7.768601369601896</c:v>
                </c:pt>
                <c:pt idx="29">
                  <c:v>-2.863077912035024</c:v>
                </c:pt>
                <c:pt idx="30">
                  <c:v>-2.863077912035024</c:v>
                </c:pt>
                <c:pt idx="31">
                  <c:v>-2.863077912035024</c:v>
                </c:pt>
                <c:pt idx="32">
                  <c:v>-2.852900571880369</c:v>
                </c:pt>
                <c:pt idx="33">
                  <c:v>-1.6968942021728</c:v>
                </c:pt>
                <c:pt idx="34">
                  <c:v>-1.6968942021728</c:v>
                </c:pt>
                <c:pt idx="35">
                  <c:v>-1.6968942021728</c:v>
                </c:pt>
                <c:pt idx="36">
                  <c:v>-1.6968942021728</c:v>
                </c:pt>
                <c:pt idx="37">
                  <c:v>-1.6968942021728</c:v>
                </c:pt>
                <c:pt idx="38">
                  <c:v>-0.979558737681614</c:v>
                </c:pt>
                <c:pt idx="39">
                  <c:v>-0.979558737681614</c:v>
                </c:pt>
                <c:pt idx="40">
                  <c:v>-0.979558737681614</c:v>
                </c:pt>
                <c:pt idx="41">
                  <c:v>-0.979558737681614</c:v>
                </c:pt>
                <c:pt idx="42">
                  <c:v>-0.981594205712383</c:v>
                </c:pt>
                <c:pt idx="43">
                  <c:v>2.437578655859724</c:v>
                </c:pt>
                <c:pt idx="44">
                  <c:v>2.437578655859724</c:v>
                </c:pt>
                <c:pt idx="45">
                  <c:v>2.437578655859724</c:v>
                </c:pt>
                <c:pt idx="46">
                  <c:v>2.437578655859724</c:v>
                </c:pt>
                <c:pt idx="47">
                  <c:v>2.437578655859724</c:v>
                </c:pt>
                <c:pt idx="48">
                  <c:v>3.519481362962622</c:v>
                </c:pt>
                <c:pt idx="49">
                  <c:v>3.519481362962622</c:v>
                </c:pt>
                <c:pt idx="50">
                  <c:v>3.519481362962622</c:v>
                </c:pt>
                <c:pt idx="51">
                  <c:v>3.519481362962622</c:v>
                </c:pt>
                <c:pt idx="52">
                  <c:v>3.519481362962622</c:v>
                </c:pt>
                <c:pt idx="53">
                  <c:v>3.596847779967987</c:v>
                </c:pt>
                <c:pt idx="54">
                  <c:v>3.596847779967987</c:v>
                </c:pt>
                <c:pt idx="55">
                  <c:v>3.596847779967987</c:v>
                </c:pt>
                <c:pt idx="56">
                  <c:v>3.596847779967987</c:v>
                </c:pt>
                <c:pt idx="57">
                  <c:v>3.596847779967987</c:v>
                </c:pt>
                <c:pt idx="58">
                  <c:v>4.714377535974506</c:v>
                </c:pt>
                <c:pt idx="59">
                  <c:v>4.714377535974506</c:v>
                </c:pt>
                <c:pt idx="60">
                  <c:v>4.714377535974506</c:v>
                </c:pt>
                <c:pt idx="61">
                  <c:v>4.714377535974506</c:v>
                </c:pt>
                <c:pt idx="62">
                  <c:v>6.80233896095852</c:v>
                </c:pt>
                <c:pt idx="63">
                  <c:v>6.803865561983908</c:v>
                </c:pt>
                <c:pt idx="64">
                  <c:v>6.803865561983908</c:v>
                </c:pt>
                <c:pt idx="65">
                  <c:v>6.803865561983908</c:v>
                </c:pt>
                <c:pt idx="66">
                  <c:v>6.803865561983908</c:v>
                </c:pt>
                <c:pt idx="67">
                  <c:v>8.612308448108321</c:v>
                </c:pt>
                <c:pt idx="68">
                  <c:v>8.612308448108321</c:v>
                </c:pt>
                <c:pt idx="69">
                  <c:v>8.612308448108321</c:v>
                </c:pt>
                <c:pt idx="70">
                  <c:v>8.612308448108321</c:v>
                </c:pt>
                <c:pt idx="71">
                  <c:v>8.612308448108321</c:v>
                </c:pt>
                <c:pt idx="72">
                  <c:v>8.325351140304931</c:v>
                </c:pt>
                <c:pt idx="73">
                  <c:v>8.325351140304931</c:v>
                </c:pt>
                <c:pt idx="74">
                  <c:v>8.325351140304931</c:v>
                </c:pt>
                <c:pt idx="75">
                  <c:v>8.325351140304931</c:v>
                </c:pt>
                <c:pt idx="76">
                  <c:v>8.325351140304931</c:v>
                </c:pt>
                <c:pt idx="77">
                  <c:v>11.64774295162367</c:v>
                </c:pt>
                <c:pt idx="78">
                  <c:v>11.64774295162367</c:v>
                </c:pt>
                <c:pt idx="79">
                  <c:v>11.64774295162367</c:v>
                </c:pt>
                <c:pt idx="80">
                  <c:v>11.64774295162367</c:v>
                </c:pt>
                <c:pt idx="81">
                  <c:v>11.64774295162367</c:v>
                </c:pt>
                <c:pt idx="82">
                  <c:v>10.66547249829384</c:v>
                </c:pt>
                <c:pt idx="83">
                  <c:v>10.66547249829384</c:v>
                </c:pt>
                <c:pt idx="84">
                  <c:v>10.66547249829384</c:v>
                </c:pt>
                <c:pt idx="85">
                  <c:v>10.66547249829384</c:v>
                </c:pt>
                <c:pt idx="86">
                  <c:v>10.66547249829384</c:v>
                </c:pt>
                <c:pt idx="87">
                  <c:v>4.267451352603469</c:v>
                </c:pt>
                <c:pt idx="88">
                  <c:v>4.267451352603469</c:v>
                </c:pt>
                <c:pt idx="89">
                  <c:v>4.267451352603469</c:v>
                </c:pt>
                <c:pt idx="90">
                  <c:v>4.267451352603469</c:v>
                </c:pt>
                <c:pt idx="91">
                  <c:v>4.267451352603469</c:v>
                </c:pt>
                <c:pt idx="92">
                  <c:v>3.04143187046553</c:v>
                </c:pt>
                <c:pt idx="93">
                  <c:v>3.04143187046553</c:v>
                </c:pt>
                <c:pt idx="94">
                  <c:v>3.04143187046553</c:v>
                </c:pt>
                <c:pt idx="95">
                  <c:v>3.04143187046553</c:v>
                </c:pt>
                <c:pt idx="96">
                  <c:v>3.04143187046553</c:v>
                </c:pt>
                <c:pt idx="97">
                  <c:v>-3.804941020253679</c:v>
                </c:pt>
                <c:pt idx="98">
                  <c:v>-3.804941020253679</c:v>
                </c:pt>
                <c:pt idx="99">
                  <c:v>-3.804941020253679</c:v>
                </c:pt>
                <c:pt idx="100">
                  <c:v>-3.804941020253679</c:v>
                </c:pt>
                <c:pt idx="101">
                  <c:v>-3.804941020253679</c:v>
                </c:pt>
                <c:pt idx="102">
                  <c:v>-3.933486482923797</c:v>
                </c:pt>
                <c:pt idx="103">
                  <c:v>-3.933486482923797</c:v>
                </c:pt>
                <c:pt idx="104">
                  <c:v>-3.933486482923797</c:v>
                </c:pt>
                <c:pt idx="105">
                  <c:v>-3.933486482923797</c:v>
                </c:pt>
                <c:pt idx="106">
                  <c:v>-6.584627403656341</c:v>
                </c:pt>
                <c:pt idx="107">
                  <c:v>-6.584627403656341</c:v>
                </c:pt>
                <c:pt idx="108">
                  <c:v>-6.584627403656341</c:v>
                </c:pt>
                <c:pt idx="109">
                  <c:v>-6.584627403656341</c:v>
                </c:pt>
                <c:pt idx="110">
                  <c:v>-6.584627403656341</c:v>
                </c:pt>
                <c:pt idx="111">
                  <c:v>-2.252119332504805</c:v>
                </c:pt>
                <c:pt idx="112">
                  <c:v>-2.252119332504805</c:v>
                </c:pt>
                <c:pt idx="113">
                  <c:v>-2.252119332504805</c:v>
                </c:pt>
                <c:pt idx="114">
                  <c:v>-2.252119332504805</c:v>
                </c:pt>
                <c:pt idx="115">
                  <c:v>-2.252119332504805</c:v>
                </c:pt>
                <c:pt idx="116">
                  <c:v>-0.780160761566051</c:v>
                </c:pt>
                <c:pt idx="117">
                  <c:v>-0.780160761566051</c:v>
                </c:pt>
                <c:pt idx="118">
                  <c:v>-0.780160761566051</c:v>
                </c:pt>
                <c:pt idx="119">
                  <c:v>-0.780160761566051</c:v>
                </c:pt>
                <c:pt idx="120">
                  <c:v>-0.780160761566051</c:v>
                </c:pt>
                <c:pt idx="121">
                  <c:v>-3.624554049282068</c:v>
                </c:pt>
                <c:pt idx="122">
                  <c:v>-3.624554049282068</c:v>
                </c:pt>
                <c:pt idx="123">
                  <c:v>-3.624554049282068</c:v>
                </c:pt>
                <c:pt idx="124">
                  <c:v>-3.624554049282068</c:v>
                </c:pt>
                <c:pt idx="125">
                  <c:v>-3.624554049282068</c:v>
                </c:pt>
                <c:pt idx="126">
                  <c:v>-10.00083902713467</c:v>
                </c:pt>
                <c:pt idx="127">
                  <c:v>-10.00083902713467</c:v>
                </c:pt>
                <c:pt idx="128">
                  <c:v>-10.00083902713467</c:v>
                </c:pt>
                <c:pt idx="129">
                  <c:v>-10.00083902713467</c:v>
                </c:pt>
                <c:pt idx="130">
                  <c:v>-5.194999305133916</c:v>
                </c:pt>
                <c:pt idx="131">
                  <c:v>-5.194999305133916</c:v>
                </c:pt>
                <c:pt idx="132">
                  <c:v>-5.194999305133916</c:v>
                </c:pt>
                <c:pt idx="133">
                  <c:v>-5.194999305133916</c:v>
                </c:pt>
                <c:pt idx="134">
                  <c:v>-5.194999305133916</c:v>
                </c:pt>
                <c:pt idx="135">
                  <c:v>-5.914938781976939</c:v>
                </c:pt>
                <c:pt idx="136">
                  <c:v>-5.914938781976939</c:v>
                </c:pt>
                <c:pt idx="137">
                  <c:v>-5.914938781976939</c:v>
                </c:pt>
                <c:pt idx="138">
                  <c:v>-5.914938781976939</c:v>
                </c:pt>
                <c:pt idx="139">
                  <c:v>-5.914938781976939</c:v>
                </c:pt>
                <c:pt idx="140">
                  <c:v>-0.0796494954757634</c:v>
                </c:pt>
                <c:pt idx="141">
                  <c:v>-0.0796494954757634</c:v>
                </c:pt>
                <c:pt idx="142">
                  <c:v>-0.0796494954757634</c:v>
                </c:pt>
                <c:pt idx="143">
                  <c:v>-0.0796494954757634</c:v>
                </c:pt>
                <c:pt idx="144">
                  <c:v>-0.0796494954757634</c:v>
                </c:pt>
                <c:pt idx="145">
                  <c:v>0.569729772352574</c:v>
                </c:pt>
                <c:pt idx="146">
                  <c:v>0.569729772352574</c:v>
                </c:pt>
                <c:pt idx="147">
                  <c:v>0.569729772352574</c:v>
                </c:pt>
                <c:pt idx="148">
                  <c:v>0.569729772352574</c:v>
                </c:pt>
                <c:pt idx="149">
                  <c:v>0.569729772352574</c:v>
                </c:pt>
                <c:pt idx="150">
                  <c:v>0.790261084838619</c:v>
                </c:pt>
                <c:pt idx="151">
                  <c:v>0.790261084838619</c:v>
                </c:pt>
                <c:pt idx="152">
                  <c:v>0.790261084838619</c:v>
                </c:pt>
                <c:pt idx="153">
                  <c:v>0.790261084838619</c:v>
                </c:pt>
                <c:pt idx="154">
                  <c:v>0.790261084838619</c:v>
                </c:pt>
                <c:pt idx="155">
                  <c:v>-4.317001788950378</c:v>
                </c:pt>
                <c:pt idx="156">
                  <c:v>-4.317001788950378</c:v>
                </c:pt>
                <c:pt idx="157">
                  <c:v>-4.317001788950378</c:v>
                </c:pt>
                <c:pt idx="158">
                  <c:v>-4.317001788950378</c:v>
                </c:pt>
                <c:pt idx="159">
                  <c:v>-4.317001788950378</c:v>
                </c:pt>
                <c:pt idx="160">
                  <c:v>-5.619139336526737</c:v>
                </c:pt>
                <c:pt idx="161">
                  <c:v>-5.619139336526737</c:v>
                </c:pt>
                <c:pt idx="162">
                  <c:v>-5.619139336526737</c:v>
                </c:pt>
                <c:pt idx="163">
                  <c:v>-5.619139336526737</c:v>
                </c:pt>
                <c:pt idx="164">
                  <c:v>-5.619139336526737</c:v>
                </c:pt>
                <c:pt idx="165">
                  <c:v>-6.52782939845505</c:v>
                </c:pt>
                <c:pt idx="166">
                  <c:v>-6.52782939845505</c:v>
                </c:pt>
                <c:pt idx="167">
                  <c:v>-6.52782939845505</c:v>
                </c:pt>
                <c:pt idx="168">
                  <c:v>-6.529996997192143</c:v>
                </c:pt>
                <c:pt idx="169">
                  <c:v>-6.529996997192143</c:v>
                </c:pt>
                <c:pt idx="170">
                  <c:v>-3.113357777257192</c:v>
                </c:pt>
                <c:pt idx="171">
                  <c:v>-3.144137679277307</c:v>
                </c:pt>
                <c:pt idx="172">
                  <c:v>-3.144137679277307</c:v>
                </c:pt>
                <c:pt idx="173">
                  <c:v>-3.144137679277307</c:v>
                </c:pt>
                <c:pt idx="174">
                  <c:v>-0.372298141274058</c:v>
                </c:pt>
                <c:pt idx="175">
                  <c:v>-0.372298141274058</c:v>
                </c:pt>
                <c:pt idx="176">
                  <c:v>-0.372298141274058</c:v>
                </c:pt>
                <c:pt idx="177">
                  <c:v>-0.372298141274058</c:v>
                </c:pt>
                <c:pt idx="178">
                  <c:v>-0.372298141274058</c:v>
                </c:pt>
                <c:pt idx="179">
                  <c:v>1.487611503456662</c:v>
                </c:pt>
                <c:pt idx="180">
                  <c:v>1.487611503456662</c:v>
                </c:pt>
                <c:pt idx="181">
                  <c:v>1.487611503456662</c:v>
                </c:pt>
                <c:pt idx="182">
                  <c:v>1.487611503456662</c:v>
                </c:pt>
                <c:pt idx="183">
                  <c:v>1.487611503456662</c:v>
                </c:pt>
                <c:pt idx="184">
                  <c:v>1.803838783777806</c:v>
                </c:pt>
                <c:pt idx="185">
                  <c:v>1.803838783777806</c:v>
                </c:pt>
                <c:pt idx="186">
                  <c:v>1.803838783777806</c:v>
                </c:pt>
                <c:pt idx="187">
                  <c:v>1.803838783777806</c:v>
                </c:pt>
                <c:pt idx="188">
                  <c:v>1.803838783777806</c:v>
                </c:pt>
                <c:pt idx="189">
                  <c:v>2.181629475065591</c:v>
                </c:pt>
                <c:pt idx="190">
                  <c:v>2.181629475065591</c:v>
                </c:pt>
                <c:pt idx="191">
                  <c:v>2.181629475065591</c:v>
                </c:pt>
                <c:pt idx="192">
                  <c:v>2.181629475065591</c:v>
                </c:pt>
                <c:pt idx="193">
                  <c:v>2.181629475065591</c:v>
                </c:pt>
                <c:pt idx="194">
                  <c:v>5.494653516979156</c:v>
                </c:pt>
                <c:pt idx="195">
                  <c:v>5.494653516979156</c:v>
                </c:pt>
                <c:pt idx="196">
                  <c:v>5.494653516979156</c:v>
                </c:pt>
                <c:pt idx="197">
                  <c:v>5.494653516979156</c:v>
                </c:pt>
                <c:pt idx="198">
                  <c:v>5.494653516979156</c:v>
                </c:pt>
                <c:pt idx="199">
                  <c:v>7.418323531655062</c:v>
                </c:pt>
                <c:pt idx="200">
                  <c:v>7.418323531655062</c:v>
                </c:pt>
                <c:pt idx="201">
                  <c:v>7.418323531655062</c:v>
                </c:pt>
                <c:pt idx="202">
                  <c:v>7.418323531655062</c:v>
                </c:pt>
                <c:pt idx="203">
                  <c:v>7.418323531655062</c:v>
                </c:pt>
                <c:pt idx="204">
                  <c:v>7.252587998613349</c:v>
                </c:pt>
                <c:pt idx="205">
                  <c:v>7.252587998613349</c:v>
                </c:pt>
                <c:pt idx="206">
                  <c:v>7.252587998613349</c:v>
                </c:pt>
                <c:pt idx="207">
                  <c:v>7.252587998613349</c:v>
                </c:pt>
                <c:pt idx="208">
                  <c:v>7.252587998613349</c:v>
                </c:pt>
                <c:pt idx="209">
                  <c:v>6.813143243654224</c:v>
                </c:pt>
                <c:pt idx="210">
                  <c:v>6.813143243654224</c:v>
                </c:pt>
                <c:pt idx="211">
                  <c:v>6.813143243654224</c:v>
                </c:pt>
                <c:pt idx="212">
                  <c:v>6.813143243654224</c:v>
                </c:pt>
                <c:pt idx="213">
                  <c:v>6.813143243654224</c:v>
                </c:pt>
                <c:pt idx="214">
                  <c:v>11.76028676193037</c:v>
                </c:pt>
                <c:pt idx="215">
                  <c:v>11.76028676193037</c:v>
                </c:pt>
                <c:pt idx="216">
                  <c:v>11.76028676193037</c:v>
                </c:pt>
                <c:pt idx="217">
                  <c:v>11.66124487802558</c:v>
                </c:pt>
                <c:pt idx="218">
                  <c:v>11.66124487802558</c:v>
                </c:pt>
                <c:pt idx="219">
                  <c:v>8.748843907830228</c:v>
                </c:pt>
                <c:pt idx="220">
                  <c:v>8.748843907830228</c:v>
                </c:pt>
                <c:pt idx="221">
                  <c:v>8.748843907830228</c:v>
                </c:pt>
                <c:pt idx="222">
                  <c:v>8.748843907830228</c:v>
                </c:pt>
                <c:pt idx="223">
                  <c:v>8.748843907830228</c:v>
                </c:pt>
                <c:pt idx="224">
                  <c:v>9.394685318819726</c:v>
                </c:pt>
                <c:pt idx="225">
                  <c:v>9.394685318819726</c:v>
                </c:pt>
                <c:pt idx="226">
                  <c:v>9.394685318819726</c:v>
                </c:pt>
                <c:pt idx="227">
                  <c:v>9.198687096509487</c:v>
                </c:pt>
                <c:pt idx="228">
                  <c:v>9.09042168347834</c:v>
                </c:pt>
                <c:pt idx="229">
                  <c:v>9.09042168347834</c:v>
                </c:pt>
                <c:pt idx="230">
                  <c:v>9.09042168347834</c:v>
                </c:pt>
                <c:pt idx="231">
                  <c:v>9.09042168347834</c:v>
                </c:pt>
                <c:pt idx="232">
                  <c:v>9.09042168347834</c:v>
                </c:pt>
                <c:pt idx="233">
                  <c:v>12.89816673220618</c:v>
                </c:pt>
                <c:pt idx="234">
                  <c:v>12.89816673220618</c:v>
                </c:pt>
                <c:pt idx="235">
                  <c:v>12.8614813484711</c:v>
                </c:pt>
                <c:pt idx="236">
                  <c:v>12.8614813484711</c:v>
                </c:pt>
                <c:pt idx="237">
                  <c:v>12.8614813484711</c:v>
                </c:pt>
                <c:pt idx="238">
                  <c:v>13.43695352499927</c:v>
                </c:pt>
                <c:pt idx="239">
                  <c:v>13.43695352499927</c:v>
                </c:pt>
                <c:pt idx="240">
                  <c:v>13.44995911741958</c:v>
                </c:pt>
                <c:pt idx="241">
                  <c:v>13.44995911741958</c:v>
                </c:pt>
                <c:pt idx="242">
                  <c:v>13.44995911741958</c:v>
                </c:pt>
                <c:pt idx="243">
                  <c:v>14.3841049477794</c:v>
                </c:pt>
                <c:pt idx="244">
                  <c:v>14.3841049477794</c:v>
                </c:pt>
                <c:pt idx="245">
                  <c:v>14.3841049477794</c:v>
                </c:pt>
                <c:pt idx="246">
                  <c:v>14.3841049477794</c:v>
                </c:pt>
                <c:pt idx="247">
                  <c:v>15.685577957624</c:v>
                </c:pt>
                <c:pt idx="248">
                  <c:v>15.685577957624</c:v>
                </c:pt>
                <c:pt idx="249">
                  <c:v>15.685577957624</c:v>
                </c:pt>
                <c:pt idx="250">
                  <c:v>15.69628382062631</c:v>
                </c:pt>
                <c:pt idx="251">
                  <c:v>16.07144272848888</c:v>
                </c:pt>
                <c:pt idx="252">
                  <c:v>16.07144272848888</c:v>
                </c:pt>
                <c:pt idx="253">
                  <c:v>16.07144272848888</c:v>
                </c:pt>
                <c:pt idx="254">
                  <c:v>16.07144272848888</c:v>
                </c:pt>
                <c:pt idx="255">
                  <c:v>16.04589883699508</c:v>
                </c:pt>
                <c:pt idx="256">
                  <c:v>16.04589883699508</c:v>
                </c:pt>
                <c:pt idx="257">
                  <c:v>16.93083384142786</c:v>
                </c:pt>
                <c:pt idx="258">
                  <c:v>16.93083384142786</c:v>
                </c:pt>
                <c:pt idx="259">
                  <c:v>16.93083384142786</c:v>
                </c:pt>
                <c:pt idx="260">
                  <c:v>16.92397730957025</c:v>
                </c:pt>
                <c:pt idx="261">
                  <c:v>16.92397730957025</c:v>
                </c:pt>
                <c:pt idx="262">
                  <c:v>19.18868104783455</c:v>
                </c:pt>
                <c:pt idx="263">
                  <c:v>19.18868104783455</c:v>
                </c:pt>
                <c:pt idx="264">
                  <c:v>19.18868104783455</c:v>
                </c:pt>
                <c:pt idx="265">
                  <c:v>19.18868104783455</c:v>
                </c:pt>
                <c:pt idx="266">
                  <c:v>16.40063280237621</c:v>
                </c:pt>
                <c:pt idx="267">
                  <c:v>16.42252756646691</c:v>
                </c:pt>
                <c:pt idx="268">
                  <c:v>16.42252756646691</c:v>
                </c:pt>
                <c:pt idx="269">
                  <c:v>16.42252756646691</c:v>
                </c:pt>
                <c:pt idx="270">
                  <c:v>16.42252756646691</c:v>
                </c:pt>
                <c:pt idx="271">
                  <c:v>16.33928536274271</c:v>
                </c:pt>
                <c:pt idx="272">
                  <c:v>16.33928536274271</c:v>
                </c:pt>
                <c:pt idx="273">
                  <c:v>16.33928536274271</c:v>
                </c:pt>
                <c:pt idx="274">
                  <c:v>16.33928536274271</c:v>
                </c:pt>
                <c:pt idx="275">
                  <c:v>16.21521503277867</c:v>
                </c:pt>
                <c:pt idx="276">
                  <c:v>20.91295252838357</c:v>
                </c:pt>
                <c:pt idx="277">
                  <c:v>20.91295252838357</c:v>
                </c:pt>
                <c:pt idx="278">
                  <c:v>20.89888360371511</c:v>
                </c:pt>
                <c:pt idx="279">
                  <c:v>20.89888360371511</c:v>
                </c:pt>
                <c:pt idx="280">
                  <c:v>20.9101387434505</c:v>
                </c:pt>
                <c:pt idx="281">
                  <c:v>23.27399625834352</c:v>
                </c:pt>
                <c:pt idx="282">
                  <c:v>23.27399625834352</c:v>
                </c:pt>
                <c:pt idx="283">
                  <c:v>23.27399625834352</c:v>
                </c:pt>
                <c:pt idx="284">
                  <c:v>23.27399625834352</c:v>
                </c:pt>
                <c:pt idx="285">
                  <c:v>23.27399625834352</c:v>
                </c:pt>
                <c:pt idx="286">
                  <c:v>20.25620456778682</c:v>
                </c:pt>
                <c:pt idx="287">
                  <c:v>20.25620456778682</c:v>
                </c:pt>
                <c:pt idx="288">
                  <c:v>20.2184253670783</c:v>
                </c:pt>
                <c:pt idx="289">
                  <c:v>20.2184253670783</c:v>
                </c:pt>
                <c:pt idx="290">
                  <c:v>21.28897893720496</c:v>
                </c:pt>
                <c:pt idx="291">
                  <c:v>21.25802730276951</c:v>
                </c:pt>
                <c:pt idx="292">
                  <c:v>21.25802730276951</c:v>
                </c:pt>
                <c:pt idx="293">
                  <c:v>21.25802730276951</c:v>
                </c:pt>
                <c:pt idx="294">
                  <c:v>21.25802730276951</c:v>
                </c:pt>
                <c:pt idx="295">
                  <c:v>19.95464394279558</c:v>
                </c:pt>
                <c:pt idx="296">
                  <c:v>19.93639830598121</c:v>
                </c:pt>
                <c:pt idx="297">
                  <c:v>19.93639830598121</c:v>
                </c:pt>
                <c:pt idx="298">
                  <c:v>19.93639830598121</c:v>
                </c:pt>
                <c:pt idx="299">
                  <c:v>19.93358452110239</c:v>
                </c:pt>
                <c:pt idx="300">
                  <c:v>17.50736975307623</c:v>
                </c:pt>
                <c:pt idx="301">
                  <c:v>17.50736975307623</c:v>
                </c:pt>
                <c:pt idx="302">
                  <c:v>17.46722935228055</c:v>
                </c:pt>
                <c:pt idx="303">
                  <c:v>17.46722935228055</c:v>
                </c:pt>
                <c:pt idx="304">
                  <c:v>17.46722935228055</c:v>
                </c:pt>
                <c:pt idx="305">
                  <c:v>18.47620341609486</c:v>
                </c:pt>
                <c:pt idx="306">
                  <c:v>18.47620341609486</c:v>
                </c:pt>
                <c:pt idx="307">
                  <c:v>18.51269468953372</c:v>
                </c:pt>
                <c:pt idx="308">
                  <c:v>18.4986257647608</c:v>
                </c:pt>
                <c:pt idx="309">
                  <c:v>18.4986257647608</c:v>
                </c:pt>
                <c:pt idx="310">
                  <c:v>20.21654327592487</c:v>
                </c:pt>
                <c:pt idx="311">
                  <c:v>20.21654327592487</c:v>
                </c:pt>
                <c:pt idx="312">
                  <c:v>20.21654327592487</c:v>
                </c:pt>
                <c:pt idx="313">
                  <c:v>20.22025621951775</c:v>
                </c:pt>
                <c:pt idx="314">
                  <c:v>20.18376494604148</c:v>
                </c:pt>
                <c:pt idx="315">
                  <c:v>23.44499943385195</c:v>
                </c:pt>
                <c:pt idx="316">
                  <c:v>23.44499943385195</c:v>
                </c:pt>
                <c:pt idx="317">
                  <c:v>23.44499943385195</c:v>
                </c:pt>
                <c:pt idx="318">
                  <c:v>23.44499943385195</c:v>
                </c:pt>
                <c:pt idx="319">
                  <c:v>23.41805203186844</c:v>
                </c:pt>
                <c:pt idx="320">
                  <c:v>21.95157063137884</c:v>
                </c:pt>
                <c:pt idx="321">
                  <c:v>21.95157063137884</c:v>
                </c:pt>
                <c:pt idx="322">
                  <c:v>21.95190166485441</c:v>
                </c:pt>
                <c:pt idx="323">
                  <c:v>21.95190166485441</c:v>
                </c:pt>
                <c:pt idx="324">
                  <c:v>21.95190166485441</c:v>
                </c:pt>
                <c:pt idx="325">
                  <c:v>20.60566988021446</c:v>
                </c:pt>
                <c:pt idx="326">
                  <c:v>20.60566988021446</c:v>
                </c:pt>
                <c:pt idx="327">
                  <c:v>20.60566988021446</c:v>
                </c:pt>
                <c:pt idx="328">
                  <c:v>20.60566988021446</c:v>
                </c:pt>
                <c:pt idx="329">
                  <c:v>24.39220936467186</c:v>
                </c:pt>
                <c:pt idx="330">
                  <c:v>24.35644791669472</c:v>
                </c:pt>
                <c:pt idx="331">
                  <c:v>24.35644791669472</c:v>
                </c:pt>
                <c:pt idx="332">
                  <c:v>24.35644791669472</c:v>
                </c:pt>
                <c:pt idx="333">
                  <c:v>24.35644791669472</c:v>
                </c:pt>
                <c:pt idx="334">
                  <c:v>24.99419247013756</c:v>
                </c:pt>
                <c:pt idx="335">
                  <c:v>24.99419247013756</c:v>
                </c:pt>
                <c:pt idx="336">
                  <c:v>24.99419247013756</c:v>
                </c:pt>
                <c:pt idx="337">
                  <c:v>24.93945555985202</c:v>
                </c:pt>
                <c:pt idx="338">
                  <c:v>24.93258661427052</c:v>
                </c:pt>
                <c:pt idx="339">
                  <c:v>22.5948644652816</c:v>
                </c:pt>
                <c:pt idx="340">
                  <c:v>22.5948644652816</c:v>
                </c:pt>
                <c:pt idx="341">
                  <c:v>22.5948644652816</c:v>
                </c:pt>
                <c:pt idx="342">
                  <c:v>22.5948644652816</c:v>
                </c:pt>
                <c:pt idx="343">
                  <c:v>22.5948644652816</c:v>
                </c:pt>
                <c:pt idx="344">
                  <c:v>19.35966797873601</c:v>
                </c:pt>
                <c:pt idx="345">
                  <c:v>19.35966797873601</c:v>
                </c:pt>
                <c:pt idx="346">
                  <c:v>19.35966797873601</c:v>
                </c:pt>
                <c:pt idx="347">
                  <c:v>19.35966797873601</c:v>
                </c:pt>
                <c:pt idx="348">
                  <c:v>19.36653692433952</c:v>
                </c:pt>
                <c:pt idx="349">
                  <c:v>18.54141416626342</c:v>
                </c:pt>
                <c:pt idx="350">
                  <c:v>18.55548309105011</c:v>
                </c:pt>
                <c:pt idx="351">
                  <c:v>18.55548309105011</c:v>
                </c:pt>
                <c:pt idx="352">
                  <c:v>18.55548309105011</c:v>
                </c:pt>
                <c:pt idx="353">
                  <c:v>18.47763504083413</c:v>
                </c:pt>
                <c:pt idx="354">
                  <c:v>22.84693781357407</c:v>
                </c:pt>
                <c:pt idx="355">
                  <c:v>22.84693781357407</c:v>
                </c:pt>
                <c:pt idx="356">
                  <c:v>22.84693781357407</c:v>
                </c:pt>
                <c:pt idx="357">
                  <c:v>22.84693781357407</c:v>
                </c:pt>
                <c:pt idx="358">
                  <c:v>15.54972445156002</c:v>
                </c:pt>
                <c:pt idx="359">
                  <c:v>15.54972445156002</c:v>
                </c:pt>
                <c:pt idx="360">
                  <c:v>15.52782968745719</c:v>
                </c:pt>
                <c:pt idx="361">
                  <c:v>15.52782968745719</c:v>
                </c:pt>
                <c:pt idx="362">
                  <c:v>15.52782968745719</c:v>
                </c:pt>
                <c:pt idx="363">
                  <c:v>12.03711172895908</c:v>
                </c:pt>
                <c:pt idx="364">
                  <c:v>12.03711172895908</c:v>
                </c:pt>
                <c:pt idx="365">
                  <c:v>12.02981347428984</c:v>
                </c:pt>
                <c:pt idx="366">
                  <c:v>12.02981347428984</c:v>
                </c:pt>
                <c:pt idx="367">
                  <c:v>12.02981347428984</c:v>
                </c:pt>
                <c:pt idx="368">
                  <c:v>12.77690471384267</c:v>
                </c:pt>
                <c:pt idx="369">
                  <c:v>12.77690471384267</c:v>
                </c:pt>
                <c:pt idx="370">
                  <c:v>12.77690471384267</c:v>
                </c:pt>
                <c:pt idx="371">
                  <c:v>12.78377365938283</c:v>
                </c:pt>
                <c:pt idx="372">
                  <c:v>12.90054573457012</c:v>
                </c:pt>
                <c:pt idx="373">
                  <c:v>15.40391292376184</c:v>
                </c:pt>
                <c:pt idx="374">
                  <c:v>15.40756205110358</c:v>
                </c:pt>
                <c:pt idx="375">
                  <c:v>15.3850517714783</c:v>
                </c:pt>
                <c:pt idx="376">
                  <c:v>15.3850517714783</c:v>
                </c:pt>
                <c:pt idx="377">
                  <c:v>15.30720372144232</c:v>
                </c:pt>
                <c:pt idx="378">
                  <c:v>21.51168955307854</c:v>
                </c:pt>
                <c:pt idx="379">
                  <c:v>21.51168955307854</c:v>
                </c:pt>
                <c:pt idx="380">
                  <c:v>21.51168955307854</c:v>
                </c:pt>
                <c:pt idx="381">
                  <c:v>21.50439129839339</c:v>
                </c:pt>
                <c:pt idx="382">
                  <c:v>20.0160152122463</c:v>
                </c:pt>
                <c:pt idx="383">
                  <c:v>20.0160152122463</c:v>
                </c:pt>
                <c:pt idx="384">
                  <c:v>20.0160152122463</c:v>
                </c:pt>
                <c:pt idx="385">
                  <c:v>19.84085709948585</c:v>
                </c:pt>
                <c:pt idx="386">
                  <c:v>19.84085709948585</c:v>
                </c:pt>
                <c:pt idx="387">
                  <c:v>17.74444147828771</c:v>
                </c:pt>
                <c:pt idx="388">
                  <c:v>17.74444147828771</c:v>
                </c:pt>
                <c:pt idx="389">
                  <c:v>17.74444147828771</c:v>
                </c:pt>
                <c:pt idx="390">
                  <c:v>17.74444147828771</c:v>
                </c:pt>
                <c:pt idx="391">
                  <c:v>17.6860554407861</c:v>
                </c:pt>
                <c:pt idx="392">
                  <c:v>19.72957091554845</c:v>
                </c:pt>
                <c:pt idx="393">
                  <c:v>19.72058844818369</c:v>
                </c:pt>
                <c:pt idx="394">
                  <c:v>19.72058844818369</c:v>
                </c:pt>
                <c:pt idx="395">
                  <c:v>19.72058844818369</c:v>
                </c:pt>
                <c:pt idx="396">
                  <c:v>19.70114514918299</c:v>
                </c:pt>
                <c:pt idx="397">
                  <c:v>15.06229655838011</c:v>
                </c:pt>
                <c:pt idx="398">
                  <c:v>15.06229655838011</c:v>
                </c:pt>
                <c:pt idx="399">
                  <c:v>15.06229655838011</c:v>
                </c:pt>
                <c:pt idx="400">
                  <c:v>15.06229655838011</c:v>
                </c:pt>
                <c:pt idx="401">
                  <c:v>15.06229655838011</c:v>
                </c:pt>
                <c:pt idx="402">
                  <c:v>-5.687679985706708</c:v>
                </c:pt>
                <c:pt idx="403">
                  <c:v>-5.687679985706708</c:v>
                </c:pt>
                <c:pt idx="404">
                  <c:v>-5.687679985706708</c:v>
                </c:pt>
                <c:pt idx="405">
                  <c:v>-5.684866200741126</c:v>
                </c:pt>
                <c:pt idx="406">
                  <c:v>-5.579041507599697</c:v>
                </c:pt>
                <c:pt idx="407">
                  <c:v>5.255666961580772</c:v>
                </c:pt>
                <c:pt idx="408">
                  <c:v>5.252661797885594</c:v>
                </c:pt>
                <c:pt idx="409">
                  <c:v>5.252661797885594</c:v>
                </c:pt>
                <c:pt idx="410">
                  <c:v>5.252661797885594</c:v>
                </c:pt>
                <c:pt idx="411">
                  <c:v>5.255475582827643</c:v>
                </c:pt>
                <c:pt idx="412">
                  <c:v>-4.705161056848921</c:v>
                </c:pt>
                <c:pt idx="413">
                  <c:v>-4.705161056848921</c:v>
                </c:pt>
                <c:pt idx="414">
                  <c:v>-4.673722421246054</c:v>
                </c:pt>
                <c:pt idx="415">
                  <c:v>-4.673722421246054</c:v>
                </c:pt>
                <c:pt idx="416">
                  <c:v>-4.673722421246054</c:v>
                </c:pt>
                <c:pt idx="417">
                  <c:v>4.795123576743832</c:v>
                </c:pt>
                <c:pt idx="418">
                  <c:v>4.695867312866369</c:v>
                </c:pt>
                <c:pt idx="419">
                  <c:v>4.688569058160524</c:v>
                </c:pt>
                <c:pt idx="420">
                  <c:v>4.688569058160524</c:v>
                </c:pt>
                <c:pt idx="421">
                  <c:v>4.674500133464889</c:v>
                </c:pt>
                <c:pt idx="422">
                  <c:v>0.432393598691931</c:v>
                </c:pt>
                <c:pt idx="423">
                  <c:v>0.432393598691931</c:v>
                </c:pt>
                <c:pt idx="424">
                  <c:v>0.398628179360088</c:v>
                </c:pt>
                <c:pt idx="425">
                  <c:v>0.391329924697217</c:v>
                </c:pt>
                <c:pt idx="426">
                  <c:v>0.507545928896164</c:v>
                </c:pt>
                <c:pt idx="427">
                  <c:v>0.507545928896164</c:v>
                </c:pt>
                <c:pt idx="428">
                  <c:v>0.530056208425989</c:v>
                </c:pt>
                <c:pt idx="429">
                  <c:v>0.530056208425989</c:v>
                </c:pt>
                <c:pt idx="430">
                  <c:v>0.559810631428775</c:v>
                </c:pt>
                <c:pt idx="431">
                  <c:v>3.601390453183413</c:v>
                </c:pt>
                <c:pt idx="432">
                  <c:v>3.518823451213108</c:v>
                </c:pt>
                <c:pt idx="433">
                  <c:v>3.499361438709968</c:v>
                </c:pt>
                <c:pt idx="434">
                  <c:v>3.499361438709968</c:v>
                </c:pt>
                <c:pt idx="435">
                  <c:v>3.499361438709968</c:v>
                </c:pt>
                <c:pt idx="436">
                  <c:v>-2.987337011312193</c:v>
                </c:pt>
                <c:pt idx="437">
                  <c:v>-2.987337011312193</c:v>
                </c:pt>
                <c:pt idx="438">
                  <c:v>-2.996319478604065</c:v>
                </c:pt>
                <c:pt idx="439">
                  <c:v>-2.996319478604065</c:v>
                </c:pt>
                <c:pt idx="440">
                  <c:v>-2.962026474641519</c:v>
                </c:pt>
                <c:pt idx="441">
                  <c:v>-11.78539995848776</c:v>
                </c:pt>
                <c:pt idx="442">
                  <c:v>-11.78539995848776</c:v>
                </c:pt>
                <c:pt idx="443">
                  <c:v>-11.78539995848776</c:v>
                </c:pt>
                <c:pt idx="444">
                  <c:v>-11.77977238863953</c:v>
                </c:pt>
                <c:pt idx="445">
                  <c:v>-11.86735144496465</c:v>
                </c:pt>
                <c:pt idx="446">
                  <c:v>-2.241557549886437</c:v>
                </c:pt>
                <c:pt idx="447">
                  <c:v>-2.241557549886437</c:v>
                </c:pt>
                <c:pt idx="448">
                  <c:v>-2.241557549886437</c:v>
                </c:pt>
                <c:pt idx="449">
                  <c:v>-2.241557549886437</c:v>
                </c:pt>
                <c:pt idx="450">
                  <c:v>-2.241557549886437</c:v>
                </c:pt>
                <c:pt idx="451">
                  <c:v>-1.195318116183557</c:v>
                </c:pt>
                <c:pt idx="452">
                  <c:v>-1.196515778571012</c:v>
                </c:pt>
                <c:pt idx="453">
                  <c:v>-1.203384724179756</c:v>
                </c:pt>
                <c:pt idx="454">
                  <c:v>-1.203384724179756</c:v>
                </c:pt>
                <c:pt idx="455">
                  <c:v>-1.248297060737926</c:v>
                </c:pt>
                <c:pt idx="456">
                  <c:v>4.206573302628342</c:v>
                </c:pt>
                <c:pt idx="457">
                  <c:v>4.226269797297433</c:v>
                </c:pt>
                <c:pt idx="458">
                  <c:v>4.226269797297433</c:v>
                </c:pt>
                <c:pt idx="459">
                  <c:v>4.273708452851991</c:v>
                </c:pt>
                <c:pt idx="460">
                  <c:v>4.266410198096124</c:v>
                </c:pt>
                <c:pt idx="461">
                  <c:v>5.479310635645846</c:v>
                </c:pt>
                <c:pt idx="462">
                  <c:v>5.443380766352604</c:v>
                </c:pt>
                <c:pt idx="463">
                  <c:v>5.443380766352604</c:v>
                </c:pt>
                <c:pt idx="464">
                  <c:v>5.293458787300253</c:v>
                </c:pt>
                <c:pt idx="465">
                  <c:v>5.293458787300253</c:v>
                </c:pt>
                <c:pt idx="466">
                  <c:v>5.812378262496446</c:v>
                </c:pt>
                <c:pt idx="467">
                  <c:v>5.828191147684848</c:v>
                </c:pt>
                <c:pt idx="468">
                  <c:v>5.828191147684848</c:v>
                </c:pt>
                <c:pt idx="469">
                  <c:v>5.828191147684848</c:v>
                </c:pt>
                <c:pt idx="470">
                  <c:v>5.828191147684848</c:v>
                </c:pt>
                <c:pt idx="471">
                  <c:v>4.250057479418909</c:v>
                </c:pt>
                <c:pt idx="472">
                  <c:v>4.250057479418909</c:v>
                </c:pt>
                <c:pt idx="473">
                  <c:v>4.250057479418909</c:v>
                </c:pt>
                <c:pt idx="474">
                  <c:v>4.242759224650911</c:v>
                </c:pt>
                <c:pt idx="475">
                  <c:v>4.242759224650911</c:v>
                </c:pt>
                <c:pt idx="476">
                  <c:v>-0.85768584754156</c:v>
                </c:pt>
                <c:pt idx="477">
                  <c:v>-0.85768584754156</c:v>
                </c:pt>
                <c:pt idx="478">
                  <c:v>-0.85768584754156</c:v>
                </c:pt>
                <c:pt idx="479">
                  <c:v>-4.685128852815636</c:v>
                </c:pt>
                <c:pt idx="480">
                  <c:v>-1.351336892341052</c:v>
                </c:pt>
                <c:pt idx="481">
                  <c:v>-1.351336892341052</c:v>
                </c:pt>
                <c:pt idx="482">
                  <c:v>-1.351336892341052</c:v>
                </c:pt>
                <c:pt idx="483">
                  <c:v>-1.351336892341052</c:v>
                </c:pt>
                <c:pt idx="484">
                  <c:v>-1.351336892341052</c:v>
                </c:pt>
                <c:pt idx="485">
                  <c:v>4.637590217017739</c:v>
                </c:pt>
                <c:pt idx="486">
                  <c:v>4.637590217017739</c:v>
                </c:pt>
                <c:pt idx="487">
                  <c:v>4.637590217017739</c:v>
                </c:pt>
                <c:pt idx="488">
                  <c:v>4.637590217017739</c:v>
                </c:pt>
                <c:pt idx="489">
                  <c:v>4.637590217017739</c:v>
                </c:pt>
                <c:pt idx="490">
                  <c:v>2.403483792220058</c:v>
                </c:pt>
                <c:pt idx="491">
                  <c:v>2.403483792220058</c:v>
                </c:pt>
                <c:pt idx="492">
                  <c:v>2.403483792220058</c:v>
                </c:pt>
                <c:pt idx="493">
                  <c:v>2.403483792220058</c:v>
                </c:pt>
                <c:pt idx="494">
                  <c:v>2.403483792220058</c:v>
                </c:pt>
                <c:pt idx="495">
                  <c:v>-2.014106558793031</c:v>
                </c:pt>
                <c:pt idx="496">
                  <c:v>-2.014106558793031</c:v>
                </c:pt>
                <c:pt idx="497">
                  <c:v>-2.014106558793031</c:v>
                </c:pt>
                <c:pt idx="498">
                  <c:v>-2.014106558793031</c:v>
                </c:pt>
                <c:pt idx="499">
                  <c:v>-2.014106558793031</c:v>
                </c:pt>
                <c:pt idx="500">
                  <c:v>2.633467080228044</c:v>
                </c:pt>
                <c:pt idx="501">
                  <c:v>2.633467080228044</c:v>
                </c:pt>
                <c:pt idx="502">
                  <c:v>2.633467080228044</c:v>
                </c:pt>
                <c:pt idx="503">
                  <c:v>1.5132039736163</c:v>
                </c:pt>
                <c:pt idx="504">
                  <c:v>1.5132039736163</c:v>
                </c:pt>
                <c:pt idx="505">
                  <c:v>1.5132039736163</c:v>
                </c:pt>
                <c:pt idx="506">
                  <c:v>1.5132039736163</c:v>
                </c:pt>
                <c:pt idx="507">
                  <c:v>1.5132039736163</c:v>
                </c:pt>
                <c:pt idx="508">
                  <c:v>2.833049040801839</c:v>
                </c:pt>
                <c:pt idx="509">
                  <c:v>2.833049040801839</c:v>
                </c:pt>
                <c:pt idx="510">
                  <c:v>2.833049040801839</c:v>
                </c:pt>
                <c:pt idx="511">
                  <c:v>2.833049040801839</c:v>
                </c:pt>
                <c:pt idx="512">
                  <c:v>2.833049040801839</c:v>
                </c:pt>
                <c:pt idx="513">
                  <c:v>5.196364924384628</c:v>
                </c:pt>
                <c:pt idx="514">
                  <c:v>5.196364924384628</c:v>
                </c:pt>
                <c:pt idx="515">
                  <c:v>5.196364924384628</c:v>
                </c:pt>
                <c:pt idx="516">
                  <c:v>5.196364924384628</c:v>
                </c:pt>
                <c:pt idx="517">
                  <c:v>9.577360154211203</c:v>
                </c:pt>
                <c:pt idx="518">
                  <c:v>9.577360154211203</c:v>
                </c:pt>
                <c:pt idx="519">
                  <c:v>9.577360154211203</c:v>
                </c:pt>
                <c:pt idx="520">
                  <c:v>9.577360154211203</c:v>
                </c:pt>
                <c:pt idx="521">
                  <c:v>9.577360154211203</c:v>
                </c:pt>
                <c:pt idx="522">
                  <c:v>9.223707972544075</c:v>
                </c:pt>
                <c:pt idx="523">
                  <c:v>9.223707972544075</c:v>
                </c:pt>
                <c:pt idx="524">
                  <c:v>9.223707972544075</c:v>
                </c:pt>
                <c:pt idx="525">
                  <c:v>9.223707972544075</c:v>
                </c:pt>
                <c:pt idx="526">
                  <c:v>9.223707972544075</c:v>
                </c:pt>
                <c:pt idx="527">
                  <c:v>14.68418341943421</c:v>
                </c:pt>
                <c:pt idx="528">
                  <c:v>14.68418341943421</c:v>
                </c:pt>
                <c:pt idx="529">
                  <c:v>14.68418341943421</c:v>
                </c:pt>
                <c:pt idx="530">
                  <c:v>14.68418341943421</c:v>
                </c:pt>
                <c:pt idx="531">
                  <c:v>14.68418341943421</c:v>
                </c:pt>
                <c:pt idx="532">
                  <c:v>15.10405226101226</c:v>
                </c:pt>
                <c:pt idx="533">
                  <c:v>15.10405226101226</c:v>
                </c:pt>
                <c:pt idx="534">
                  <c:v>15.10405226101226</c:v>
                </c:pt>
                <c:pt idx="535">
                  <c:v>15.10405226101226</c:v>
                </c:pt>
                <c:pt idx="536">
                  <c:v>15.10405226101226</c:v>
                </c:pt>
                <c:pt idx="537">
                  <c:v>14.5442720048971</c:v>
                </c:pt>
                <c:pt idx="538">
                  <c:v>14.5442720048971</c:v>
                </c:pt>
                <c:pt idx="539">
                  <c:v>14.5442720048971</c:v>
                </c:pt>
                <c:pt idx="540">
                  <c:v>14.5442720048971</c:v>
                </c:pt>
                <c:pt idx="541">
                  <c:v>14.22260822810225</c:v>
                </c:pt>
                <c:pt idx="542">
                  <c:v>14.22260822810225</c:v>
                </c:pt>
                <c:pt idx="543">
                  <c:v>14.22260822810225</c:v>
                </c:pt>
                <c:pt idx="544">
                  <c:v>14.22260822810225</c:v>
                </c:pt>
                <c:pt idx="545">
                  <c:v>14.22260822810225</c:v>
                </c:pt>
                <c:pt idx="546">
                  <c:v>12.63938754310712</c:v>
                </c:pt>
                <c:pt idx="547">
                  <c:v>12.63938754310712</c:v>
                </c:pt>
                <c:pt idx="548">
                  <c:v>12.63938754310712</c:v>
                </c:pt>
                <c:pt idx="549">
                  <c:v>12.63938754310712</c:v>
                </c:pt>
                <c:pt idx="550">
                  <c:v>12.63938754310712</c:v>
                </c:pt>
                <c:pt idx="551">
                  <c:v>13.35168071508895</c:v>
                </c:pt>
                <c:pt idx="552">
                  <c:v>13.35168071508895</c:v>
                </c:pt>
                <c:pt idx="553">
                  <c:v>13.35168071508895</c:v>
                </c:pt>
                <c:pt idx="554">
                  <c:v>13.35168071508895</c:v>
                </c:pt>
                <c:pt idx="555">
                  <c:v>13.35168071508895</c:v>
                </c:pt>
                <c:pt idx="556">
                  <c:v>16.68207906366727</c:v>
                </c:pt>
                <c:pt idx="557">
                  <c:v>16.68207906366727</c:v>
                </c:pt>
                <c:pt idx="558">
                  <c:v>16.68207906366727</c:v>
                </c:pt>
                <c:pt idx="559">
                  <c:v>16.68207906366727</c:v>
                </c:pt>
                <c:pt idx="560">
                  <c:v>16.68207906366727</c:v>
                </c:pt>
                <c:pt idx="561">
                  <c:v>17.20775226393354</c:v>
                </c:pt>
                <c:pt idx="562">
                  <c:v>17.20775226393354</c:v>
                </c:pt>
                <c:pt idx="563">
                  <c:v>17.20775226393354</c:v>
                </c:pt>
                <c:pt idx="564">
                  <c:v>17.20775226393354</c:v>
                </c:pt>
                <c:pt idx="565">
                  <c:v>17.20775226393354</c:v>
                </c:pt>
                <c:pt idx="566">
                  <c:v>16.26152686189381</c:v>
                </c:pt>
                <c:pt idx="567">
                  <c:v>16.26152686189381</c:v>
                </c:pt>
                <c:pt idx="568">
                  <c:v>16.26152686189381</c:v>
                </c:pt>
                <c:pt idx="569">
                  <c:v>16.26152686189381</c:v>
                </c:pt>
                <c:pt idx="570">
                  <c:v>12.17777353099217</c:v>
                </c:pt>
                <c:pt idx="571">
                  <c:v>12.17777353099217</c:v>
                </c:pt>
                <c:pt idx="572">
                  <c:v>12.17777353099217</c:v>
                </c:pt>
                <c:pt idx="573">
                  <c:v>12.17777353099217</c:v>
                </c:pt>
                <c:pt idx="574">
                  <c:v>12.17777353099217</c:v>
                </c:pt>
                <c:pt idx="575">
                  <c:v>11.26399057300674</c:v>
                </c:pt>
                <c:pt idx="576">
                  <c:v>11.26399057300674</c:v>
                </c:pt>
                <c:pt idx="577">
                  <c:v>11.26399057300674</c:v>
                </c:pt>
                <c:pt idx="578">
                  <c:v>11.26399057300674</c:v>
                </c:pt>
                <c:pt idx="579">
                  <c:v>11.26399057300674</c:v>
                </c:pt>
                <c:pt idx="580">
                  <c:v>9.890991388992518</c:v>
                </c:pt>
                <c:pt idx="581">
                  <c:v>9.890991388992518</c:v>
                </c:pt>
                <c:pt idx="582">
                  <c:v>9.890991388992518</c:v>
                </c:pt>
                <c:pt idx="583">
                  <c:v>9.890991388992518</c:v>
                </c:pt>
                <c:pt idx="584">
                  <c:v>9.890991388992518</c:v>
                </c:pt>
                <c:pt idx="585">
                  <c:v>12.64391194917498</c:v>
                </c:pt>
                <c:pt idx="586">
                  <c:v>12.64391194917498</c:v>
                </c:pt>
                <c:pt idx="587">
                  <c:v>12.64391194917498</c:v>
                </c:pt>
                <c:pt idx="588">
                  <c:v>12.64391194917498</c:v>
                </c:pt>
                <c:pt idx="589">
                  <c:v>12.64391194917498</c:v>
                </c:pt>
                <c:pt idx="590">
                  <c:v>8.88265443078728</c:v>
                </c:pt>
                <c:pt idx="591">
                  <c:v>8.88265443078728</c:v>
                </c:pt>
                <c:pt idx="592">
                  <c:v>8.88265443078728</c:v>
                </c:pt>
                <c:pt idx="593">
                  <c:v>8.88265443078728</c:v>
                </c:pt>
                <c:pt idx="594">
                  <c:v>8.88265443078728</c:v>
                </c:pt>
                <c:pt idx="595">
                  <c:v>5.944831702337125</c:v>
                </c:pt>
                <c:pt idx="596">
                  <c:v>5.944831702337125</c:v>
                </c:pt>
                <c:pt idx="597">
                  <c:v>5.944831702337125</c:v>
                </c:pt>
                <c:pt idx="598">
                  <c:v>5.944831702337125</c:v>
                </c:pt>
                <c:pt idx="599">
                  <c:v>5.944831702337125</c:v>
                </c:pt>
                <c:pt idx="600">
                  <c:v>2.560657295960269</c:v>
                </c:pt>
                <c:pt idx="601">
                  <c:v>2.511222579272214</c:v>
                </c:pt>
                <c:pt idx="602">
                  <c:v>2.511222579272214</c:v>
                </c:pt>
                <c:pt idx="603">
                  <c:v>2.511222579272214</c:v>
                </c:pt>
                <c:pt idx="604">
                  <c:v>2.511222579272214</c:v>
                </c:pt>
                <c:pt idx="605">
                  <c:v>4.57180778386841</c:v>
                </c:pt>
                <c:pt idx="606">
                  <c:v>4.57180778386841</c:v>
                </c:pt>
                <c:pt idx="607">
                  <c:v>4.57180778386841</c:v>
                </c:pt>
                <c:pt idx="608">
                  <c:v>4.57180778386841</c:v>
                </c:pt>
                <c:pt idx="609">
                  <c:v>-0.676885764231287</c:v>
                </c:pt>
                <c:pt idx="610">
                  <c:v>-0.676885764231287</c:v>
                </c:pt>
                <c:pt idx="611">
                  <c:v>-0.676885764231287</c:v>
                </c:pt>
                <c:pt idx="612">
                  <c:v>-0.676885764231287</c:v>
                </c:pt>
                <c:pt idx="613">
                  <c:v>-0.676885764231287</c:v>
                </c:pt>
                <c:pt idx="614">
                  <c:v>0.980634987018746</c:v>
                </c:pt>
                <c:pt idx="615">
                  <c:v>0.980634987018746</c:v>
                </c:pt>
                <c:pt idx="616">
                  <c:v>0.980634987018746</c:v>
                </c:pt>
                <c:pt idx="617">
                  <c:v>0.980634987018746</c:v>
                </c:pt>
                <c:pt idx="618">
                  <c:v>0.980634987018746</c:v>
                </c:pt>
                <c:pt idx="619">
                  <c:v>3.946661185855362</c:v>
                </c:pt>
                <c:pt idx="620">
                  <c:v>3.946661185855362</c:v>
                </c:pt>
                <c:pt idx="621">
                  <c:v>3.946661185855362</c:v>
                </c:pt>
                <c:pt idx="622">
                  <c:v>3.946661185855362</c:v>
                </c:pt>
                <c:pt idx="623">
                  <c:v>3.946661185855362</c:v>
                </c:pt>
                <c:pt idx="624">
                  <c:v>2.274396350648658</c:v>
                </c:pt>
                <c:pt idx="625">
                  <c:v>2.274396350648658</c:v>
                </c:pt>
                <c:pt idx="626">
                  <c:v>2.274396350648658</c:v>
                </c:pt>
                <c:pt idx="627">
                  <c:v>2.274396350648658</c:v>
                </c:pt>
                <c:pt idx="628">
                  <c:v>2.274396350648658</c:v>
                </c:pt>
                <c:pt idx="629">
                  <c:v>6.912388635068396</c:v>
                </c:pt>
                <c:pt idx="630">
                  <c:v>6.960166128240814</c:v>
                </c:pt>
                <c:pt idx="631">
                  <c:v>7.991794107375384</c:v>
                </c:pt>
                <c:pt idx="632">
                  <c:v>7.991794107375384</c:v>
                </c:pt>
                <c:pt idx="633">
                  <c:v>6.146140970468987</c:v>
                </c:pt>
                <c:pt idx="634">
                  <c:v>6.146140970468987</c:v>
                </c:pt>
                <c:pt idx="635">
                  <c:v>6.146140970468987</c:v>
                </c:pt>
                <c:pt idx="636">
                  <c:v>6.146140970468987</c:v>
                </c:pt>
                <c:pt idx="637">
                  <c:v>6.146140970468987</c:v>
                </c:pt>
                <c:pt idx="638">
                  <c:v>4.717511526052059</c:v>
                </c:pt>
                <c:pt idx="639">
                  <c:v>4.717511526052059</c:v>
                </c:pt>
                <c:pt idx="640">
                  <c:v>4.717511526052059</c:v>
                </c:pt>
                <c:pt idx="641">
                  <c:v>4.717511526052059</c:v>
                </c:pt>
                <c:pt idx="642">
                  <c:v>4.717511526052059</c:v>
                </c:pt>
                <c:pt idx="643">
                  <c:v>3.356049945853808</c:v>
                </c:pt>
                <c:pt idx="644">
                  <c:v>3.356049945853808</c:v>
                </c:pt>
                <c:pt idx="645">
                  <c:v>3.356049945853808</c:v>
                </c:pt>
                <c:pt idx="646">
                  <c:v>3.356049945853808</c:v>
                </c:pt>
                <c:pt idx="647">
                  <c:v>3.356049945853808</c:v>
                </c:pt>
                <c:pt idx="648">
                  <c:v>5.154354946817526</c:v>
                </c:pt>
                <c:pt idx="649">
                  <c:v>5.154354946817526</c:v>
                </c:pt>
                <c:pt idx="650">
                  <c:v>5.154354946817526</c:v>
                </c:pt>
                <c:pt idx="651">
                  <c:v>5.154354946817526</c:v>
                </c:pt>
                <c:pt idx="652">
                  <c:v>5.154354946817526</c:v>
                </c:pt>
                <c:pt idx="653">
                  <c:v>5.87944217156617</c:v>
                </c:pt>
                <c:pt idx="654">
                  <c:v>5.86520794165493</c:v>
                </c:pt>
                <c:pt idx="655">
                  <c:v>5.86520794165493</c:v>
                </c:pt>
                <c:pt idx="656">
                  <c:v>5.86520794165493</c:v>
                </c:pt>
                <c:pt idx="657">
                  <c:v>5.86520794165493</c:v>
                </c:pt>
                <c:pt idx="658">
                  <c:v>7.182416691819977</c:v>
                </c:pt>
                <c:pt idx="659">
                  <c:v>7.182416691819977</c:v>
                </c:pt>
                <c:pt idx="660">
                  <c:v>7.182416691819977</c:v>
                </c:pt>
                <c:pt idx="661">
                  <c:v>7.182416691819977</c:v>
                </c:pt>
                <c:pt idx="662">
                  <c:v>7.182416691819977</c:v>
                </c:pt>
                <c:pt idx="663">
                  <c:v>8.441940628203071</c:v>
                </c:pt>
                <c:pt idx="664">
                  <c:v>8.441940628203071</c:v>
                </c:pt>
                <c:pt idx="665">
                  <c:v>8.441940628203071</c:v>
                </c:pt>
                <c:pt idx="666">
                  <c:v>8.441940628203071</c:v>
                </c:pt>
                <c:pt idx="667">
                  <c:v>8.441940628203071</c:v>
                </c:pt>
                <c:pt idx="668">
                  <c:v>8.199222942721567</c:v>
                </c:pt>
                <c:pt idx="669">
                  <c:v>8.199222942721567</c:v>
                </c:pt>
                <c:pt idx="670">
                  <c:v>8.199222942721567</c:v>
                </c:pt>
                <c:pt idx="671">
                  <c:v>8.199222942721567</c:v>
                </c:pt>
                <c:pt idx="672">
                  <c:v>8.199222942721567</c:v>
                </c:pt>
                <c:pt idx="673">
                  <c:v>8.81856233210947</c:v>
                </c:pt>
                <c:pt idx="674">
                  <c:v>8.81856233210947</c:v>
                </c:pt>
                <c:pt idx="675">
                  <c:v>8.81856233210947</c:v>
                </c:pt>
                <c:pt idx="676">
                  <c:v>8.81856233210947</c:v>
                </c:pt>
                <c:pt idx="677">
                  <c:v>12.24442679921043</c:v>
                </c:pt>
                <c:pt idx="678">
                  <c:v>12.24442679921043</c:v>
                </c:pt>
                <c:pt idx="679">
                  <c:v>12.24442679921043</c:v>
                </c:pt>
                <c:pt idx="680">
                  <c:v>12.24442679921043</c:v>
                </c:pt>
                <c:pt idx="681">
                  <c:v>12.24442679921043</c:v>
                </c:pt>
                <c:pt idx="682">
                  <c:v>14.45493413896348</c:v>
                </c:pt>
                <c:pt idx="683">
                  <c:v>14.45493413896348</c:v>
                </c:pt>
                <c:pt idx="684">
                  <c:v>14.45493413896348</c:v>
                </c:pt>
                <c:pt idx="685">
                  <c:v>14.45493413896348</c:v>
                </c:pt>
                <c:pt idx="686">
                  <c:v>14.45493413896348</c:v>
                </c:pt>
                <c:pt idx="687">
                  <c:v>13.16423419969122</c:v>
                </c:pt>
                <c:pt idx="688">
                  <c:v>13.16423419969122</c:v>
                </c:pt>
                <c:pt idx="689">
                  <c:v>13.16423419969122</c:v>
                </c:pt>
                <c:pt idx="690">
                  <c:v>13.16423419969122</c:v>
                </c:pt>
                <c:pt idx="691">
                  <c:v>13.16423419969122</c:v>
                </c:pt>
                <c:pt idx="692">
                  <c:v>11.86481184983408</c:v>
                </c:pt>
                <c:pt idx="693">
                  <c:v>11.86481184983408</c:v>
                </c:pt>
                <c:pt idx="694">
                  <c:v>11.86481184983408</c:v>
                </c:pt>
                <c:pt idx="695">
                  <c:v>11.86481184983408</c:v>
                </c:pt>
                <c:pt idx="696">
                  <c:v>11.86481184983408</c:v>
                </c:pt>
                <c:pt idx="697">
                  <c:v>12.92652584030868</c:v>
                </c:pt>
                <c:pt idx="698">
                  <c:v>12.97653691893635</c:v>
                </c:pt>
                <c:pt idx="699">
                  <c:v>12.97653691893635</c:v>
                </c:pt>
                <c:pt idx="700">
                  <c:v>12.97653691893635</c:v>
                </c:pt>
                <c:pt idx="701">
                  <c:v>12.97653691893635</c:v>
                </c:pt>
                <c:pt idx="702">
                  <c:v>11.6918534553467</c:v>
                </c:pt>
                <c:pt idx="703">
                  <c:v>11.6918534553467</c:v>
                </c:pt>
                <c:pt idx="704">
                  <c:v>11.6918534553467</c:v>
                </c:pt>
                <c:pt idx="705">
                  <c:v>11.6918534553467</c:v>
                </c:pt>
                <c:pt idx="706">
                  <c:v>11.6918534553467</c:v>
                </c:pt>
                <c:pt idx="707">
                  <c:v>10.87427881317468</c:v>
                </c:pt>
                <c:pt idx="708">
                  <c:v>10.87427881317468</c:v>
                </c:pt>
                <c:pt idx="709">
                  <c:v>10.87427881317468</c:v>
                </c:pt>
                <c:pt idx="710">
                  <c:v>10.87427881317468</c:v>
                </c:pt>
                <c:pt idx="711">
                  <c:v>10.87427881317468</c:v>
                </c:pt>
                <c:pt idx="712">
                  <c:v>9.02483931640899</c:v>
                </c:pt>
                <c:pt idx="713">
                  <c:v>9.02483931640899</c:v>
                </c:pt>
                <c:pt idx="714">
                  <c:v>9.02483931640899</c:v>
                </c:pt>
                <c:pt idx="715">
                  <c:v>9.814421762818368</c:v>
                </c:pt>
                <c:pt idx="716">
                  <c:v>9.814421762818368</c:v>
                </c:pt>
                <c:pt idx="717">
                  <c:v>9.814421762818368</c:v>
                </c:pt>
                <c:pt idx="718">
                  <c:v>9.814421762818368</c:v>
                </c:pt>
                <c:pt idx="719">
                  <c:v>9.814421762818368</c:v>
                </c:pt>
                <c:pt idx="720">
                  <c:v>7.08029906672381</c:v>
                </c:pt>
                <c:pt idx="721">
                  <c:v>7.08029906672381</c:v>
                </c:pt>
                <c:pt idx="722">
                  <c:v>7.08029906672381</c:v>
                </c:pt>
                <c:pt idx="723">
                  <c:v>7.08029906672381</c:v>
                </c:pt>
                <c:pt idx="724">
                  <c:v>7.08029906672381</c:v>
                </c:pt>
                <c:pt idx="725">
                  <c:v>6.441964114121773</c:v>
                </c:pt>
                <c:pt idx="726">
                  <c:v>6.441964114121773</c:v>
                </c:pt>
                <c:pt idx="727">
                  <c:v>6.441964114121773</c:v>
                </c:pt>
                <c:pt idx="728">
                  <c:v>8.44234329876366</c:v>
                </c:pt>
                <c:pt idx="729">
                  <c:v>8.672170502726927</c:v>
                </c:pt>
                <c:pt idx="730">
                  <c:v>8.672170502726927</c:v>
                </c:pt>
                <c:pt idx="731">
                  <c:v>8.672170502726927</c:v>
                </c:pt>
                <c:pt idx="732">
                  <c:v>8.672170502726927</c:v>
                </c:pt>
                <c:pt idx="733">
                  <c:v>8.672170502726927</c:v>
                </c:pt>
                <c:pt idx="734">
                  <c:v>9.528832624258168</c:v>
                </c:pt>
                <c:pt idx="735">
                  <c:v>9.528832624258168</c:v>
                </c:pt>
                <c:pt idx="736">
                  <c:v>9.528832624258168</c:v>
                </c:pt>
                <c:pt idx="737">
                  <c:v>9.528832624258168</c:v>
                </c:pt>
                <c:pt idx="738">
                  <c:v>9.528832624258168</c:v>
                </c:pt>
                <c:pt idx="739">
                  <c:v>9.741225036461611</c:v>
                </c:pt>
                <c:pt idx="740">
                  <c:v>9.741225036461611</c:v>
                </c:pt>
                <c:pt idx="741">
                  <c:v>9.741225036461611</c:v>
                </c:pt>
                <c:pt idx="742">
                  <c:v>9.741225036461611</c:v>
                </c:pt>
                <c:pt idx="743">
                  <c:v>9.741225036461611</c:v>
                </c:pt>
                <c:pt idx="744">
                  <c:v>11.1582456145581</c:v>
                </c:pt>
                <c:pt idx="745">
                  <c:v>11.1582456145581</c:v>
                </c:pt>
                <c:pt idx="746">
                  <c:v>11.1582456145581</c:v>
                </c:pt>
                <c:pt idx="747">
                  <c:v>11.1582456145581</c:v>
                </c:pt>
                <c:pt idx="748">
                  <c:v>11.1582456145581</c:v>
                </c:pt>
                <c:pt idx="749">
                  <c:v>11.25594008051416</c:v>
                </c:pt>
                <c:pt idx="750">
                  <c:v>10.81984629984663</c:v>
                </c:pt>
                <c:pt idx="751">
                  <c:v>10.819124851808</c:v>
                </c:pt>
                <c:pt idx="752">
                  <c:v>10.819124851808</c:v>
                </c:pt>
                <c:pt idx="753">
                  <c:v>12.29537301433538</c:v>
                </c:pt>
                <c:pt idx="754">
                  <c:v>12.29537301433538</c:v>
                </c:pt>
                <c:pt idx="755">
                  <c:v>12.29537301433538</c:v>
                </c:pt>
                <c:pt idx="756">
                  <c:v>12.29537301433538</c:v>
                </c:pt>
                <c:pt idx="757">
                  <c:v>13.64599401397348</c:v>
                </c:pt>
                <c:pt idx="758">
                  <c:v>13.64599401397348</c:v>
                </c:pt>
                <c:pt idx="759">
                  <c:v>13.64599401397348</c:v>
                </c:pt>
                <c:pt idx="760">
                  <c:v>13.64599401397348</c:v>
                </c:pt>
                <c:pt idx="761">
                  <c:v>13.64599401397348</c:v>
                </c:pt>
                <c:pt idx="762">
                  <c:v>14.51206423871353</c:v>
                </c:pt>
                <c:pt idx="763">
                  <c:v>14.51206423871353</c:v>
                </c:pt>
                <c:pt idx="764">
                  <c:v>14.51206423871353</c:v>
                </c:pt>
                <c:pt idx="765">
                  <c:v>14.51206423871353</c:v>
                </c:pt>
                <c:pt idx="766">
                  <c:v>14.51206423871353</c:v>
                </c:pt>
                <c:pt idx="767">
                  <c:v>15.99290227595435</c:v>
                </c:pt>
                <c:pt idx="768">
                  <c:v>15.99290227595435</c:v>
                </c:pt>
                <c:pt idx="769">
                  <c:v>15.99290227595435</c:v>
                </c:pt>
                <c:pt idx="770">
                  <c:v>15.99290227595435</c:v>
                </c:pt>
                <c:pt idx="771">
                  <c:v>16.63354726921943</c:v>
                </c:pt>
                <c:pt idx="772">
                  <c:v>16.63354726921943</c:v>
                </c:pt>
                <c:pt idx="773">
                  <c:v>16.63354726921943</c:v>
                </c:pt>
                <c:pt idx="774">
                  <c:v>16.63354726921943</c:v>
                </c:pt>
                <c:pt idx="775">
                  <c:v>16.63354726921943</c:v>
                </c:pt>
                <c:pt idx="776">
                  <c:v>15.64337856943192</c:v>
                </c:pt>
                <c:pt idx="777">
                  <c:v>15.64337856943192</c:v>
                </c:pt>
                <c:pt idx="778">
                  <c:v>15.64337856943192</c:v>
                </c:pt>
                <c:pt idx="779">
                  <c:v>15.64337856943192</c:v>
                </c:pt>
                <c:pt idx="780">
                  <c:v>15.64337856943192</c:v>
                </c:pt>
                <c:pt idx="781">
                  <c:v>17.37130353114142</c:v>
                </c:pt>
                <c:pt idx="782">
                  <c:v>17.37130353114142</c:v>
                </c:pt>
                <c:pt idx="783">
                  <c:v>17.37155609110145</c:v>
                </c:pt>
                <c:pt idx="784">
                  <c:v>17.37155609110145</c:v>
                </c:pt>
                <c:pt idx="785">
                  <c:v>17.37155609110145</c:v>
                </c:pt>
                <c:pt idx="786">
                  <c:v>18.31026796234032</c:v>
                </c:pt>
                <c:pt idx="787">
                  <c:v>18.31026796234032</c:v>
                </c:pt>
                <c:pt idx="788">
                  <c:v>18.31026796234032</c:v>
                </c:pt>
                <c:pt idx="789">
                  <c:v>18.31026796234032</c:v>
                </c:pt>
                <c:pt idx="790">
                  <c:v>13.76416880079326</c:v>
                </c:pt>
                <c:pt idx="791">
                  <c:v>13.76416880079326</c:v>
                </c:pt>
                <c:pt idx="792">
                  <c:v>13.76416880079326</c:v>
                </c:pt>
                <c:pt idx="793">
                  <c:v>13.76416880079326</c:v>
                </c:pt>
                <c:pt idx="794">
                  <c:v>13.76416880079326</c:v>
                </c:pt>
                <c:pt idx="795">
                  <c:v>15.69792911562521</c:v>
                </c:pt>
                <c:pt idx="796">
                  <c:v>15.69792911562521</c:v>
                </c:pt>
                <c:pt idx="797">
                  <c:v>15.69792911562521</c:v>
                </c:pt>
                <c:pt idx="798">
                  <c:v>15.69792911562521</c:v>
                </c:pt>
                <c:pt idx="799">
                  <c:v>15.69792911562521</c:v>
                </c:pt>
                <c:pt idx="800">
                  <c:v>19.32062295470622</c:v>
                </c:pt>
                <c:pt idx="801">
                  <c:v>19.32062295470622</c:v>
                </c:pt>
                <c:pt idx="802">
                  <c:v>19.32062295470622</c:v>
                </c:pt>
                <c:pt idx="803">
                  <c:v>19.32062295470622</c:v>
                </c:pt>
                <c:pt idx="804">
                  <c:v>19.32062295470622</c:v>
                </c:pt>
                <c:pt idx="805">
                  <c:v>18.68460224333893</c:v>
                </c:pt>
                <c:pt idx="806">
                  <c:v>18.68460224333893</c:v>
                </c:pt>
                <c:pt idx="807">
                  <c:v>18.68460224333893</c:v>
                </c:pt>
                <c:pt idx="808">
                  <c:v>18.68460224333893</c:v>
                </c:pt>
                <c:pt idx="809">
                  <c:v>18.68460224333893</c:v>
                </c:pt>
                <c:pt idx="810">
                  <c:v>17.85580413603493</c:v>
                </c:pt>
                <c:pt idx="811">
                  <c:v>17.85580413603493</c:v>
                </c:pt>
                <c:pt idx="812">
                  <c:v>17.85580413603493</c:v>
                </c:pt>
                <c:pt idx="813">
                  <c:v>17.85580413603493</c:v>
                </c:pt>
                <c:pt idx="814">
                  <c:v>17.53128387021709</c:v>
                </c:pt>
                <c:pt idx="815">
                  <c:v>17.53128387021709</c:v>
                </c:pt>
                <c:pt idx="816">
                  <c:v>17.53128387021709</c:v>
                </c:pt>
                <c:pt idx="817">
                  <c:v>17.53128387021709</c:v>
                </c:pt>
                <c:pt idx="818">
                  <c:v>17.53128387021709</c:v>
                </c:pt>
                <c:pt idx="819">
                  <c:v>17.16408294161911</c:v>
                </c:pt>
                <c:pt idx="820">
                  <c:v>17.16408294161911</c:v>
                </c:pt>
                <c:pt idx="821">
                  <c:v>17.16408294161911</c:v>
                </c:pt>
                <c:pt idx="822">
                  <c:v>17.16408294161911</c:v>
                </c:pt>
                <c:pt idx="823">
                  <c:v>17.16408294161911</c:v>
                </c:pt>
                <c:pt idx="824">
                  <c:v>15.88432906343485</c:v>
                </c:pt>
                <c:pt idx="825">
                  <c:v>15.88432906343485</c:v>
                </c:pt>
                <c:pt idx="826">
                  <c:v>15.88432906343485</c:v>
                </c:pt>
                <c:pt idx="827">
                  <c:v>15.88432906343485</c:v>
                </c:pt>
                <c:pt idx="828">
                  <c:v>15.88432906343485</c:v>
                </c:pt>
                <c:pt idx="829">
                  <c:v>16.36011159326027</c:v>
                </c:pt>
                <c:pt idx="830">
                  <c:v>16.36011159326027</c:v>
                </c:pt>
                <c:pt idx="831">
                  <c:v>16.36011159326027</c:v>
                </c:pt>
                <c:pt idx="832">
                  <c:v>16.36011159326027</c:v>
                </c:pt>
                <c:pt idx="833">
                  <c:v>16.36011159326027</c:v>
                </c:pt>
                <c:pt idx="834">
                  <c:v>19.86732719875602</c:v>
                </c:pt>
                <c:pt idx="835">
                  <c:v>19.86732719875602</c:v>
                </c:pt>
                <c:pt idx="836">
                  <c:v>19.86732719875602</c:v>
                </c:pt>
                <c:pt idx="837">
                  <c:v>19.86732719875602</c:v>
                </c:pt>
                <c:pt idx="838">
                  <c:v>19.86732719875602</c:v>
                </c:pt>
                <c:pt idx="839">
                  <c:v>22.11814829717224</c:v>
                </c:pt>
                <c:pt idx="840">
                  <c:v>22.11814829717224</c:v>
                </c:pt>
                <c:pt idx="841">
                  <c:v>22.11814829717224</c:v>
                </c:pt>
                <c:pt idx="842">
                  <c:v>22.11814829717224</c:v>
                </c:pt>
                <c:pt idx="843">
                  <c:v>22.11814829717224</c:v>
                </c:pt>
                <c:pt idx="844">
                  <c:v>24.76734380550342</c:v>
                </c:pt>
                <c:pt idx="845">
                  <c:v>24.76734380550342</c:v>
                </c:pt>
                <c:pt idx="846">
                  <c:v>24.76734380550342</c:v>
                </c:pt>
                <c:pt idx="847">
                  <c:v>24.76734380550342</c:v>
                </c:pt>
                <c:pt idx="848">
                  <c:v>24.76734380550342</c:v>
                </c:pt>
                <c:pt idx="849">
                  <c:v>27.58959727778468</c:v>
                </c:pt>
                <c:pt idx="850">
                  <c:v>27.58959727778468</c:v>
                </c:pt>
                <c:pt idx="851">
                  <c:v>27.58959727778468</c:v>
                </c:pt>
                <c:pt idx="852">
                  <c:v>27.58959727778468</c:v>
                </c:pt>
                <c:pt idx="853">
                  <c:v>27.58959727778468</c:v>
                </c:pt>
                <c:pt idx="854">
                  <c:v>27.40783895511601</c:v>
                </c:pt>
                <c:pt idx="855">
                  <c:v>27.40783895511601</c:v>
                </c:pt>
                <c:pt idx="856">
                  <c:v>27.40783895511601</c:v>
                </c:pt>
                <c:pt idx="857">
                  <c:v>27.40783895511601</c:v>
                </c:pt>
                <c:pt idx="858">
                  <c:v>26.12221733158306</c:v>
                </c:pt>
                <c:pt idx="859">
                  <c:v>26.12221733158306</c:v>
                </c:pt>
                <c:pt idx="860">
                  <c:v>26.12221733158306</c:v>
                </c:pt>
                <c:pt idx="861">
                  <c:v>26.12221733158306</c:v>
                </c:pt>
                <c:pt idx="862">
                  <c:v>26.12221733158306</c:v>
                </c:pt>
                <c:pt idx="863">
                  <c:v>26.52457282878109</c:v>
                </c:pt>
                <c:pt idx="864">
                  <c:v>26.52457282878109</c:v>
                </c:pt>
                <c:pt idx="865">
                  <c:v>26.52457282878109</c:v>
                </c:pt>
                <c:pt idx="866">
                  <c:v>26.52480745641954</c:v>
                </c:pt>
                <c:pt idx="867">
                  <c:v>26.52480745641954</c:v>
                </c:pt>
                <c:pt idx="868">
                  <c:v>25.93605167054353</c:v>
                </c:pt>
                <c:pt idx="869">
                  <c:v>25.93605167054353</c:v>
                </c:pt>
                <c:pt idx="870">
                  <c:v>25.93605167054353</c:v>
                </c:pt>
                <c:pt idx="871">
                  <c:v>25.93605167054353</c:v>
                </c:pt>
                <c:pt idx="872">
                  <c:v>25.93605167054353</c:v>
                </c:pt>
                <c:pt idx="873">
                  <c:v>20.46391019440155</c:v>
                </c:pt>
                <c:pt idx="874">
                  <c:v>20.46391019440155</c:v>
                </c:pt>
                <c:pt idx="875">
                  <c:v>20.46391019440155</c:v>
                </c:pt>
                <c:pt idx="876">
                  <c:v>20.46391019440155</c:v>
                </c:pt>
                <c:pt idx="877">
                  <c:v>20.46391019440155</c:v>
                </c:pt>
                <c:pt idx="878">
                  <c:v>25.08047367340976</c:v>
                </c:pt>
                <c:pt idx="879">
                  <c:v>25.08047367340976</c:v>
                </c:pt>
                <c:pt idx="880">
                  <c:v>25.08047367340976</c:v>
                </c:pt>
                <c:pt idx="881">
                  <c:v>26.5279831654431</c:v>
                </c:pt>
                <c:pt idx="882">
                  <c:v>26.90703859414647</c:v>
                </c:pt>
                <c:pt idx="883">
                  <c:v>26.90703859414647</c:v>
                </c:pt>
                <c:pt idx="884">
                  <c:v>26.90703859414647</c:v>
                </c:pt>
                <c:pt idx="885">
                  <c:v>26.90703859414647</c:v>
                </c:pt>
                <c:pt idx="886">
                  <c:v>26.90703859414647</c:v>
                </c:pt>
                <c:pt idx="887">
                  <c:v>30.6401127211895</c:v>
                </c:pt>
                <c:pt idx="888">
                  <c:v>30.6401127211895</c:v>
                </c:pt>
                <c:pt idx="889">
                  <c:v>30.6401127211895</c:v>
                </c:pt>
                <c:pt idx="890">
                  <c:v>30.6401127211895</c:v>
                </c:pt>
                <c:pt idx="891">
                  <c:v>30.6401127211895</c:v>
                </c:pt>
                <c:pt idx="892">
                  <c:v>31.57420162417017</c:v>
                </c:pt>
                <c:pt idx="893">
                  <c:v>31.57420162417017</c:v>
                </c:pt>
                <c:pt idx="894">
                  <c:v>31.57420162417017</c:v>
                </c:pt>
                <c:pt idx="895">
                  <c:v>31.57420162417017</c:v>
                </c:pt>
                <c:pt idx="896">
                  <c:v>31.57420162417017</c:v>
                </c:pt>
                <c:pt idx="897">
                  <c:v>30.63632068985387</c:v>
                </c:pt>
                <c:pt idx="898">
                  <c:v>30.63676511628728</c:v>
                </c:pt>
                <c:pt idx="899">
                  <c:v>30.63676511628728</c:v>
                </c:pt>
                <c:pt idx="900">
                  <c:v>30.63676511628728</c:v>
                </c:pt>
                <c:pt idx="901">
                  <c:v>30.63676511628728</c:v>
                </c:pt>
                <c:pt idx="902">
                  <c:v>34.37762676992084</c:v>
                </c:pt>
                <c:pt idx="903">
                  <c:v>34.37762676992084</c:v>
                </c:pt>
                <c:pt idx="904">
                  <c:v>34.37762676992084</c:v>
                </c:pt>
                <c:pt idx="905">
                  <c:v>34.37762676992084</c:v>
                </c:pt>
                <c:pt idx="906">
                  <c:v>34.37762676992084</c:v>
                </c:pt>
                <c:pt idx="907">
                  <c:v>33.32015852431388</c:v>
                </c:pt>
                <c:pt idx="908">
                  <c:v>33.32015852431388</c:v>
                </c:pt>
                <c:pt idx="909">
                  <c:v>33.32015852431388</c:v>
                </c:pt>
                <c:pt idx="910">
                  <c:v>33.32015852431388</c:v>
                </c:pt>
                <c:pt idx="911">
                  <c:v>33.32015852431388</c:v>
                </c:pt>
                <c:pt idx="912">
                  <c:v>29.46360400473268</c:v>
                </c:pt>
                <c:pt idx="913">
                  <c:v>29.46360400473268</c:v>
                </c:pt>
                <c:pt idx="914">
                  <c:v>29.46360400473268</c:v>
                </c:pt>
                <c:pt idx="915">
                  <c:v>29.46360400473268</c:v>
                </c:pt>
                <c:pt idx="916">
                  <c:v>29.46360400473268</c:v>
                </c:pt>
                <c:pt idx="917">
                  <c:v>32.36257393169311</c:v>
                </c:pt>
                <c:pt idx="918">
                  <c:v>32.36257393169311</c:v>
                </c:pt>
                <c:pt idx="919">
                  <c:v>32.3657691335673</c:v>
                </c:pt>
                <c:pt idx="920">
                  <c:v>32.3657691335673</c:v>
                </c:pt>
                <c:pt idx="921">
                  <c:v>32.3657691335673</c:v>
                </c:pt>
                <c:pt idx="922">
                  <c:v>31.00933820433059</c:v>
                </c:pt>
                <c:pt idx="923">
                  <c:v>31.00933820433059</c:v>
                </c:pt>
                <c:pt idx="924">
                  <c:v>31.00933820433059</c:v>
                </c:pt>
                <c:pt idx="925">
                  <c:v>31.00933820433059</c:v>
                </c:pt>
                <c:pt idx="926">
                  <c:v>35.43489847871219</c:v>
                </c:pt>
                <c:pt idx="927">
                  <c:v>35.43489847871219</c:v>
                </c:pt>
                <c:pt idx="928">
                  <c:v>35.43489847871219</c:v>
                </c:pt>
                <c:pt idx="929">
                  <c:v>35.43489847871219</c:v>
                </c:pt>
                <c:pt idx="930">
                  <c:v>35.43489847871219</c:v>
                </c:pt>
                <c:pt idx="931">
                  <c:v>36.82413485348624</c:v>
                </c:pt>
                <c:pt idx="932">
                  <c:v>36.82413485348624</c:v>
                </c:pt>
                <c:pt idx="933">
                  <c:v>36.82413485348624</c:v>
                </c:pt>
                <c:pt idx="934">
                  <c:v>36.82413485348624</c:v>
                </c:pt>
                <c:pt idx="935">
                  <c:v>36.82413485348624</c:v>
                </c:pt>
                <c:pt idx="936">
                  <c:v>37.12873730637343</c:v>
                </c:pt>
                <c:pt idx="937">
                  <c:v>37.12873730637343</c:v>
                </c:pt>
                <c:pt idx="938">
                  <c:v>37.12873730637343</c:v>
                </c:pt>
                <c:pt idx="939">
                  <c:v>37.12873730637343</c:v>
                </c:pt>
                <c:pt idx="940">
                  <c:v>37.12873730637343</c:v>
                </c:pt>
                <c:pt idx="941">
                  <c:v>37.32029656010764</c:v>
                </c:pt>
                <c:pt idx="942">
                  <c:v>37.32029656010764</c:v>
                </c:pt>
                <c:pt idx="943">
                  <c:v>37.32029656010764</c:v>
                </c:pt>
                <c:pt idx="944">
                  <c:v>37.32029656010764</c:v>
                </c:pt>
                <c:pt idx="945">
                  <c:v>37.32029656010764</c:v>
                </c:pt>
                <c:pt idx="946">
                  <c:v>37.68643247860192</c:v>
                </c:pt>
                <c:pt idx="947">
                  <c:v>37.68643247860192</c:v>
                </c:pt>
                <c:pt idx="948">
                  <c:v>37.68643247860192</c:v>
                </c:pt>
                <c:pt idx="949">
                  <c:v>37.68643247860192</c:v>
                </c:pt>
                <c:pt idx="950">
                  <c:v>37.68643247860192</c:v>
                </c:pt>
                <c:pt idx="951">
                  <c:v>38.53952752532413</c:v>
                </c:pt>
                <c:pt idx="952">
                  <c:v>38.53952752532413</c:v>
                </c:pt>
                <c:pt idx="953">
                  <c:v>38.53952752532413</c:v>
                </c:pt>
                <c:pt idx="954">
                  <c:v>38.53952752532413</c:v>
                </c:pt>
                <c:pt idx="955">
                  <c:v>38.53952752532413</c:v>
                </c:pt>
                <c:pt idx="956">
                  <c:v>40.92789920338824</c:v>
                </c:pt>
                <c:pt idx="957">
                  <c:v>40.92789920338824</c:v>
                </c:pt>
                <c:pt idx="958">
                  <c:v>40.92789920338824</c:v>
                </c:pt>
                <c:pt idx="959">
                  <c:v>40.92789920338824</c:v>
                </c:pt>
                <c:pt idx="960">
                  <c:v>40.92789920338824</c:v>
                </c:pt>
                <c:pt idx="961">
                  <c:v>39.86878991697531</c:v>
                </c:pt>
                <c:pt idx="962">
                  <c:v>39.86946979591885</c:v>
                </c:pt>
                <c:pt idx="963">
                  <c:v>39.86946979591885</c:v>
                </c:pt>
                <c:pt idx="964">
                  <c:v>39.86946979591885</c:v>
                </c:pt>
                <c:pt idx="965">
                  <c:v>39.86946979591885</c:v>
                </c:pt>
                <c:pt idx="966">
                  <c:v>40.53966873468629</c:v>
                </c:pt>
                <c:pt idx="967">
                  <c:v>40.53966873468629</c:v>
                </c:pt>
                <c:pt idx="968">
                  <c:v>40.53966873468629</c:v>
                </c:pt>
                <c:pt idx="969">
                  <c:v>40.53966873468629</c:v>
                </c:pt>
                <c:pt idx="970">
                  <c:v>40.53966873468629</c:v>
                </c:pt>
                <c:pt idx="971">
                  <c:v>40.35412248912205</c:v>
                </c:pt>
                <c:pt idx="972">
                  <c:v>40.35412248912205</c:v>
                </c:pt>
                <c:pt idx="973">
                  <c:v>40.35412248912205</c:v>
                </c:pt>
                <c:pt idx="974">
                  <c:v>40.35412248912205</c:v>
                </c:pt>
                <c:pt idx="975">
                  <c:v>40.35412248912205</c:v>
                </c:pt>
                <c:pt idx="976">
                  <c:v>41.20289782353106</c:v>
                </c:pt>
                <c:pt idx="977">
                  <c:v>41.20289782353106</c:v>
                </c:pt>
                <c:pt idx="978">
                  <c:v>41.20289782353106</c:v>
                </c:pt>
                <c:pt idx="979">
                  <c:v>41.20289782353106</c:v>
                </c:pt>
                <c:pt idx="980">
                  <c:v>41.20289782353106</c:v>
                </c:pt>
                <c:pt idx="981">
                  <c:v>41.79527661362033</c:v>
                </c:pt>
                <c:pt idx="982">
                  <c:v>41.79527661362033</c:v>
                </c:pt>
                <c:pt idx="983">
                  <c:v>41.79527661362033</c:v>
                </c:pt>
                <c:pt idx="984">
                  <c:v>43.33866761936939</c:v>
                </c:pt>
                <c:pt idx="985">
                  <c:v>42.95621521811367</c:v>
                </c:pt>
                <c:pt idx="986">
                  <c:v>42.95621521811367</c:v>
                </c:pt>
                <c:pt idx="987">
                  <c:v>42.95621521811367</c:v>
                </c:pt>
                <c:pt idx="988">
                  <c:v>42.95621521811367</c:v>
                </c:pt>
                <c:pt idx="989">
                  <c:v>42.95621521811367</c:v>
                </c:pt>
                <c:pt idx="990">
                  <c:v>42.47183531334612</c:v>
                </c:pt>
                <c:pt idx="991">
                  <c:v>42.47183531334612</c:v>
                </c:pt>
                <c:pt idx="992">
                  <c:v>42.47183531334612</c:v>
                </c:pt>
                <c:pt idx="993">
                  <c:v>42.47183531334612</c:v>
                </c:pt>
                <c:pt idx="994">
                  <c:v>42.47183531334612</c:v>
                </c:pt>
                <c:pt idx="995">
                  <c:v>41.20969875221737</c:v>
                </c:pt>
                <c:pt idx="996">
                  <c:v>41.20969875221737</c:v>
                </c:pt>
                <c:pt idx="997">
                  <c:v>41.20969875221737</c:v>
                </c:pt>
                <c:pt idx="998">
                  <c:v>41.20969875221737</c:v>
                </c:pt>
                <c:pt idx="999">
                  <c:v>41.20969875221737</c:v>
                </c:pt>
                <c:pt idx="1000">
                  <c:v>45.79379727747454</c:v>
                </c:pt>
                <c:pt idx="1001">
                  <c:v>45.79379727747454</c:v>
                </c:pt>
                <c:pt idx="1002">
                  <c:v>46.79160200976639</c:v>
                </c:pt>
                <c:pt idx="1003">
                  <c:v>46.79160200976639</c:v>
                </c:pt>
                <c:pt idx="1004">
                  <c:v>47.11419229179558</c:v>
                </c:pt>
                <c:pt idx="1005">
                  <c:v>47.63866179508113</c:v>
                </c:pt>
                <c:pt idx="1006">
                  <c:v>47.63866179508113</c:v>
                </c:pt>
                <c:pt idx="1007">
                  <c:v>47.63866179508113</c:v>
                </c:pt>
                <c:pt idx="1008">
                  <c:v>47.20534401523224</c:v>
                </c:pt>
                <c:pt idx="1009">
                  <c:v>47.20534401523224</c:v>
                </c:pt>
                <c:pt idx="1010">
                  <c:v>47.20534401523224</c:v>
                </c:pt>
                <c:pt idx="1011">
                  <c:v>47.20534401523224</c:v>
                </c:pt>
                <c:pt idx="1012">
                  <c:v>47.19597826380032</c:v>
                </c:pt>
                <c:pt idx="1013">
                  <c:v>48.1227983123877</c:v>
                </c:pt>
                <c:pt idx="1014">
                  <c:v>48.1227983123877</c:v>
                </c:pt>
                <c:pt idx="1015">
                  <c:v>48.1227983123877</c:v>
                </c:pt>
                <c:pt idx="1016">
                  <c:v>48.1227983123877</c:v>
                </c:pt>
                <c:pt idx="1017">
                  <c:v>48.12603075209122</c:v>
                </c:pt>
                <c:pt idx="1018">
                  <c:v>51.20120788305859</c:v>
                </c:pt>
                <c:pt idx="1019">
                  <c:v>51.20120788305859</c:v>
                </c:pt>
                <c:pt idx="1020">
                  <c:v>51.20120788305859</c:v>
                </c:pt>
                <c:pt idx="1021">
                  <c:v>51.20120788305859</c:v>
                </c:pt>
                <c:pt idx="1022">
                  <c:v>44.80629816597619</c:v>
                </c:pt>
                <c:pt idx="1023">
                  <c:v>44.80629816597619</c:v>
                </c:pt>
                <c:pt idx="1024">
                  <c:v>44.80629816597619</c:v>
                </c:pt>
                <c:pt idx="1025">
                  <c:v>44.80629816597619</c:v>
                </c:pt>
                <c:pt idx="1026">
                  <c:v>44.80629816597619</c:v>
                </c:pt>
                <c:pt idx="1027">
                  <c:v>42.0338865733241</c:v>
                </c:pt>
                <c:pt idx="1028">
                  <c:v>42.0338865733241</c:v>
                </c:pt>
                <c:pt idx="1029">
                  <c:v>42.0338865733241</c:v>
                </c:pt>
                <c:pt idx="1030">
                  <c:v>42.0338865733241</c:v>
                </c:pt>
                <c:pt idx="1031">
                  <c:v>42.0338865733241</c:v>
                </c:pt>
                <c:pt idx="1032">
                  <c:v>47.38962060616277</c:v>
                </c:pt>
                <c:pt idx="1033">
                  <c:v>47.38962060616277</c:v>
                </c:pt>
                <c:pt idx="1034">
                  <c:v>47.38962060616277</c:v>
                </c:pt>
                <c:pt idx="1035">
                  <c:v>47.38962060616277</c:v>
                </c:pt>
                <c:pt idx="1036">
                  <c:v>47.38962060616277</c:v>
                </c:pt>
                <c:pt idx="1037">
                  <c:v>52.85521928354115</c:v>
                </c:pt>
                <c:pt idx="1038">
                  <c:v>52.85521928354115</c:v>
                </c:pt>
                <c:pt idx="1039">
                  <c:v>52.85521928354115</c:v>
                </c:pt>
                <c:pt idx="1040">
                  <c:v>52.85521928354115</c:v>
                </c:pt>
                <c:pt idx="1041">
                  <c:v>54.54912202016635</c:v>
                </c:pt>
                <c:pt idx="1042">
                  <c:v>54.54912202016635</c:v>
                </c:pt>
                <c:pt idx="1043">
                  <c:v>54.54912202016635</c:v>
                </c:pt>
                <c:pt idx="1044">
                  <c:v>54.54912202016635</c:v>
                </c:pt>
                <c:pt idx="1045">
                  <c:v>54.54912202016635</c:v>
                </c:pt>
                <c:pt idx="1046">
                  <c:v>55.14208117584865</c:v>
                </c:pt>
                <c:pt idx="1047">
                  <c:v>55.14208117584865</c:v>
                </c:pt>
                <c:pt idx="1048">
                  <c:v>55.14208117584865</c:v>
                </c:pt>
                <c:pt idx="1049">
                  <c:v>55.14208117584865</c:v>
                </c:pt>
                <c:pt idx="1050">
                  <c:v>55.14208117584865</c:v>
                </c:pt>
                <c:pt idx="1051">
                  <c:v>58.48683332785805</c:v>
                </c:pt>
                <c:pt idx="1052">
                  <c:v>58.48683332785805</c:v>
                </c:pt>
                <c:pt idx="1053">
                  <c:v>58.48683332785805</c:v>
                </c:pt>
                <c:pt idx="1054">
                  <c:v>58.48683332785805</c:v>
                </c:pt>
                <c:pt idx="1055">
                  <c:v>58.48683332785805</c:v>
                </c:pt>
                <c:pt idx="1056">
                  <c:v>55.91285622153244</c:v>
                </c:pt>
                <c:pt idx="1057">
                  <c:v>55.91285622153244</c:v>
                </c:pt>
                <c:pt idx="1058">
                  <c:v>55.91285622153244</c:v>
                </c:pt>
                <c:pt idx="1059">
                  <c:v>55.91285622153244</c:v>
                </c:pt>
                <c:pt idx="1060">
                  <c:v>55.91285622153244</c:v>
                </c:pt>
                <c:pt idx="1061">
                  <c:v>53.84851219308271</c:v>
                </c:pt>
                <c:pt idx="1062">
                  <c:v>53.84851219308271</c:v>
                </c:pt>
                <c:pt idx="1063">
                  <c:v>53.84851219308271</c:v>
                </c:pt>
                <c:pt idx="1064">
                  <c:v>53.84851219308271</c:v>
                </c:pt>
                <c:pt idx="1065">
                  <c:v>53.84851219308271</c:v>
                </c:pt>
                <c:pt idx="1066">
                  <c:v>53.66356637406554</c:v>
                </c:pt>
                <c:pt idx="1067">
                  <c:v>53.66356637406554</c:v>
                </c:pt>
                <c:pt idx="1068">
                  <c:v>53.66356637406554</c:v>
                </c:pt>
                <c:pt idx="1069">
                  <c:v>53.66356637406554</c:v>
                </c:pt>
                <c:pt idx="1070">
                  <c:v>53.66356637406554</c:v>
                </c:pt>
                <c:pt idx="1071">
                  <c:v>49.54833872664162</c:v>
                </c:pt>
                <c:pt idx="1072">
                  <c:v>49.54833872664162</c:v>
                </c:pt>
                <c:pt idx="1073">
                  <c:v>49.54833872664162</c:v>
                </c:pt>
                <c:pt idx="1074">
                  <c:v>49.54833872664162</c:v>
                </c:pt>
                <c:pt idx="1075">
                  <c:v>49.54833872664162</c:v>
                </c:pt>
                <c:pt idx="1076">
                  <c:v>47.07341095580357</c:v>
                </c:pt>
                <c:pt idx="1077">
                  <c:v>47.07341095580357</c:v>
                </c:pt>
                <c:pt idx="1078">
                  <c:v>47.06286624086331</c:v>
                </c:pt>
                <c:pt idx="1079">
                  <c:v>47.0661557407259</c:v>
                </c:pt>
                <c:pt idx="1080">
                  <c:v>50.2381955521351</c:v>
                </c:pt>
              </c:numCache>
            </c:numRef>
          </c:yVal>
          <c:smooth val="1"/>
        </c:ser>
        <c:ser>
          <c:idx val="2"/>
          <c:order val="1"/>
          <c:tx>
            <c:v>Performance-based</c:v>
          </c:tx>
          <c:spPr>
            <a:ln w="38100"/>
          </c:spPr>
          <c:marker>
            <c:symbol val="none"/>
          </c:marker>
          <c:xVal>
            <c:numRef>
              <c:f>Sheet4!$T$2:$T$2089</c:f>
              <c:numCache>
                <c:formatCode>General</c:formatCode>
                <c:ptCount val="2088"/>
                <c:pt idx="0">
                  <c:v>1462.0</c:v>
                </c:pt>
                <c:pt idx="1">
                  <c:v>1463.0</c:v>
                </c:pt>
                <c:pt idx="2">
                  <c:v>1464.0</c:v>
                </c:pt>
                <c:pt idx="3">
                  <c:v>1465.0</c:v>
                </c:pt>
                <c:pt idx="4">
                  <c:v>1466.0</c:v>
                </c:pt>
                <c:pt idx="5">
                  <c:v>1469.0</c:v>
                </c:pt>
                <c:pt idx="6">
                  <c:v>1470.0</c:v>
                </c:pt>
                <c:pt idx="7">
                  <c:v>1471.0</c:v>
                </c:pt>
                <c:pt idx="8">
                  <c:v>1472.0</c:v>
                </c:pt>
                <c:pt idx="9">
                  <c:v>1473.0</c:v>
                </c:pt>
                <c:pt idx="10">
                  <c:v>1477.0</c:v>
                </c:pt>
                <c:pt idx="11">
                  <c:v>1478.0</c:v>
                </c:pt>
                <c:pt idx="12">
                  <c:v>1479.0</c:v>
                </c:pt>
                <c:pt idx="13">
                  <c:v>1480.0</c:v>
                </c:pt>
                <c:pt idx="14">
                  <c:v>1483.0</c:v>
                </c:pt>
                <c:pt idx="15">
                  <c:v>1484.0</c:v>
                </c:pt>
                <c:pt idx="16">
                  <c:v>1485.0</c:v>
                </c:pt>
                <c:pt idx="17">
                  <c:v>1486.0</c:v>
                </c:pt>
                <c:pt idx="18">
                  <c:v>1487.0</c:v>
                </c:pt>
                <c:pt idx="19">
                  <c:v>1490.0</c:v>
                </c:pt>
                <c:pt idx="20">
                  <c:v>1491.0</c:v>
                </c:pt>
                <c:pt idx="21">
                  <c:v>1492.0</c:v>
                </c:pt>
                <c:pt idx="22">
                  <c:v>1493.0</c:v>
                </c:pt>
                <c:pt idx="23">
                  <c:v>1494.0</c:v>
                </c:pt>
                <c:pt idx="24">
                  <c:v>1497.0</c:v>
                </c:pt>
                <c:pt idx="25">
                  <c:v>1498.0</c:v>
                </c:pt>
                <c:pt idx="26">
                  <c:v>1499.0</c:v>
                </c:pt>
                <c:pt idx="27">
                  <c:v>1500.0</c:v>
                </c:pt>
                <c:pt idx="28">
                  <c:v>1501.0</c:v>
                </c:pt>
                <c:pt idx="29">
                  <c:v>1505.0</c:v>
                </c:pt>
                <c:pt idx="30">
                  <c:v>1506.0</c:v>
                </c:pt>
                <c:pt idx="31">
                  <c:v>1507.0</c:v>
                </c:pt>
                <c:pt idx="32">
                  <c:v>1508.0</c:v>
                </c:pt>
                <c:pt idx="33">
                  <c:v>1511.0</c:v>
                </c:pt>
                <c:pt idx="34">
                  <c:v>1512.0</c:v>
                </c:pt>
                <c:pt idx="35">
                  <c:v>1513.0</c:v>
                </c:pt>
                <c:pt idx="36">
                  <c:v>1514.0</c:v>
                </c:pt>
                <c:pt idx="37">
                  <c:v>1515.0</c:v>
                </c:pt>
                <c:pt idx="38">
                  <c:v>1518.0</c:v>
                </c:pt>
                <c:pt idx="39">
                  <c:v>1519.0</c:v>
                </c:pt>
                <c:pt idx="40">
                  <c:v>1520.0</c:v>
                </c:pt>
                <c:pt idx="41">
                  <c:v>1521.0</c:v>
                </c:pt>
                <c:pt idx="42">
                  <c:v>1522.0</c:v>
                </c:pt>
                <c:pt idx="43">
                  <c:v>1525.0</c:v>
                </c:pt>
                <c:pt idx="44">
                  <c:v>1526.0</c:v>
                </c:pt>
                <c:pt idx="45">
                  <c:v>1527.0</c:v>
                </c:pt>
                <c:pt idx="46">
                  <c:v>1528.0</c:v>
                </c:pt>
                <c:pt idx="47">
                  <c:v>1529.0</c:v>
                </c:pt>
                <c:pt idx="48">
                  <c:v>1531.958333333333</c:v>
                </c:pt>
                <c:pt idx="49">
                  <c:v>1532.958333333333</c:v>
                </c:pt>
                <c:pt idx="50">
                  <c:v>1533.958333333333</c:v>
                </c:pt>
                <c:pt idx="51">
                  <c:v>1534.958333333333</c:v>
                </c:pt>
                <c:pt idx="52">
                  <c:v>1535.958333333333</c:v>
                </c:pt>
                <c:pt idx="53">
                  <c:v>1538.958333333333</c:v>
                </c:pt>
                <c:pt idx="54">
                  <c:v>1539.958333333333</c:v>
                </c:pt>
                <c:pt idx="55">
                  <c:v>1540.958333333333</c:v>
                </c:pt>
                <c:pt idx="56">
                  <c:v>1541.958333333333</c:v>
                </c:pt>
                <c:pt idx="57">
                  <c:v>1542.958333333333</c:v>
                </c:pt>
                <c:pt idx="58">
                  <c:v>1545.958333333333</c:v>
                </c:pt>
                <c:pt idx="59">
                  <c:v>1546.958333333333</c:v>
                </c:pt>
                <c:pt idx="60">
                  <c:v>1547.958333333333</c:v>
                </c:pt>
                <c:pt idx="61">
                  <c:v>1548.958333333333</c:v>
                </c:pt>
                <c:pt idx="62">
                  <c:v>1552.958333333333</c:v>
                </c:pt>
                <c:pt idx="63">
                  <c:v>1553.958333333333</c:v>
                </c:pt>
                <c:pt idx="64">
                  <c:v>1554.958333333333</c:v>
                </c:pt>
                <c:pt idx="65">
                  <c:v>1555.958333333333</c:v>
                </c:pt>
                <c:pt idx="66">
                  <c:v>1556.958333333333</c:v>
                </c:pt>
                <c:pt idx="67">
                  <c:v>1559.958333333333</c:v>
                </c:pt>
                <c:pt idx="68">
                  <c:v>1560.958333333333</c:v>
                </c:pt>
                <c:pt idx="69">
                  <c:v>1561.958333333333</c:v>
                </c:pt>
                <c:pt idx="70">
                  <c:v>1562.958333333333</c:v>
                </c:pt>
                <c:pt idx="71">
                  <c:v>1563.958333333333</c:v>
                </c:pt>
                <c:pt idx="72">
                  <c:v>1566.958333333333</c:v>
                </c:pt>
                <c:pt idx="73">
                  <c:v>1567.958333333333</c:v>
                </c:pt>
                <c:pt idx="74">
                  <c:v>1568.958333333333</c:v>
                </c:pt>
                <c:pt idx="75">
                  <c:v>1569.958333333333</c:v>
                </c:pt>
                <c:pt idx="76">
                  <c:v>1570.958333333333</c:v>
                </c:pt>
                <c:pt idx="77">
                  <c:v>1573.958333333333</c:v>
                </c:pt>
                <c:pt idx="78">
                  <c:v>1574.958333333333</c:v>
                </c:pt>
                <c:pt idx="79">
                  <c:v>1575.958333333333</c:v>
                </c:pt>
                <c:pt idx="80">
                  <c:v>1576.958333333333</c:v>
                </c:pt>
                <c:pt idx="81">
                  <c:v>1577.958333333333</c:v>
                </c:pt>
                <c:pt idx="82">
                  <c:v>1580.958333333333</c:v>
                </c:pt>
                <c:pt idx="83">
                  <c:v>1581.958333333333</c:v>
                </c:pt>
                <c:pt idx="84">
                  <c:v>1582.958333333333</c:v>
                </c:pt>
                <c:pt idx="85">
                  <c:v>1583.958333333333</c:v>
                </c:pt>
                <c:pt idx="86">
                  <c:v>1584.958333333333</c:v>
                </c:pt>
                <c:pt idx="87">
                  <c:v>1587.958333333333</c:v>
                </c:pt>
                <c:pt idx="88">
                  <c:v>1588.958333333333</c:v>
                </c:pt>
                <c:pt idx="89">
                  <c:v>1589.958333333333</c:v>
                </c:pt>
                <c:pt idx="90">
                  <c:v>1590.958333333333</c:v>
                </c:pt>
                <c:pt idx="91">
                  <c:v>1591.958333333333</c:v>
                </c:pt>
                <c:pt idx="92">
                  <c:v>1594.958333333333</c:v>
                </c:pt>
                <c:pt idx="93">
                  <c:v>1595.958333333333</c:v>
                </c:pt>
                <c:pt idx="94">
                  <c:v>1596.958333333333</c:v>
                </c:pt>
                <c:pt idx="95">
                  <c:v>1597.958333333333</c:v>
                </c:pt>
                <c:pt idx="96">
                  <c:v>1598.958333333333</c:v>
                </c:pt>
                <c:pt idx="97">
                  <c:v>1601.958333333333</c:v>
                </c:pt>
                <c:pt idx="98">
                  <c:v>1602.958333333333</c:v>
                </c:pt>
                <c:pt idx="99">
                  <c:v>1603.958333333333</c:v>
                </c:pt>
                <c:pt idx="100">
                  <c:v>1604.958333333333</c:v>
                </c:pt>
                <c:pt idx="101">
                  <c:v>1605.958333333333</c:v>
                </c:pt>
                <c:pt idx="102">
                  <c:v>1609.958333333333</c:v>
                </c:pt>
                <c:pt idx="103">
                  <c:v>1610.958333333333</c:v>
                </c:pt>
                <c:pt idx="104">
                  <c:v>1611.958333333333</c:v>
                </c:pt>
                <c:pt idx="105">
                  <c:v>1612.958333333333</c:v>
                </c:pt>
                <c:pt idx="106">
                  <c:v>1615.958333333333</c:v>
                </c:pt>
                <c:pt idx="107">
                  <c:v>1616.958333333333</c:v>
                </c:pt>
                <c:pt idx="108">
                  <c:v>1617.958333333333</c:v>
                </c:pt>
                <c:pt idx="109">
                  <c:v>1618.958333333333</c:v>
                </c:pt>
                <c:pt idx="110">
                  <c:v>1619.958333333333</c:v>
                </c:pt>
                <c:pt idx="111">
                  <c:v>1622.958333333333</c:v>
                </c:pt>
                <c:pt idx="112">
                  <c:v>1623.958333333333</c:v>
                </c:pt>
                <c:pt idx="113">
                  <c:v>1624.958333333333</c:v>
                </c:pt>
                <c:pt idx="114">
                  <c:v>1625.958333333333</c:v>
                </c:pt>
                <c:pt idx="115">
                  <c:v>1626.958333333333</c:v>
                </c:pt>
                <c:pt idx="116">
                  <c:v>1629.958333333333</c:v>
                </c:pt>
                <c:pt idx="117">
                  <c:v>1630.958333333333</c:v>
                </c:pt>
                <c:pt idx="118">
                  <c:v>1631.958333333333</c:v>
                </c:pt>
                <c:pt idx="119">
                  <c:v>1632.958333333333</c:v>
                </c:pt>
                <c:pt idx="120">
                  <c:v>1633.958333333333</c:v>
                </c:pt>
                <c:pt idx="121">
                  <c:v>1636.958333333333</c:v>
                </c:pt>
                <c:pt idx="122">
                  <c:v>1637.958333333333</c:v>
                </c:pt>
                <c:pt idx="123">
                  <c:v>1638.958333333333</c:v>
                </c:pt>
                <c:pt idx="124">
                  <c:v>1639.958333333333</c:v>
                </c:pt>
                <c:pt idx="125">
                  <c:v>1640.958333333333</c:v>
                </c:pt>
                <c:pt idx="126">
                  <c:v>1644.958333333333</c:v>
                </c:pt>
                <c:pt idx="127">
                  <c:v>1645.958333333333</c:v>
                </c:pt>
                <c:pt idx="128">
                  <c:v>1646.958333333333</c:v>
                </c:pt>
                <c:pt idx="129">
                  <c:v>1647.958333333333</c:v>
                </c:pt>
                <c:pt idx="130">
                  <c:v>1650.958333333333</c:v>
                </c:pt>
                <c:pt idx="131">
                  <c:v>1651.958333333333</c:v>
                </c:pt>
                <c:pt idx="132">
                  <c:v>1652.958333333333</c:v>
                </c:pt>
                <c:pt idx="133">
                  <c:v>1653.958333333333</c:v>
                </c:pt>
                <c:pt idx="134">
                  <c:v>1654.958333333333</c:v>
                </c:pt>
                <c:pt idx="135">
                  <c:v>1657.958333333333</c:v>
                </c:pt>
                <c:pt idx="136">
                  <c:v>1658.958333333333</c:v>
                </c:pt>
                <c:pt idx="137">
                  <c:v>1659.958333333333</c:v>
                </c:pt>
                <c:pt idx="138">
                  <c:v>1660.958333333333</c:v>
                </c:pt>
                <c:pt idx="139">
                  <c:v>1661.958333333333</c:v>
                </c:pt>
                <c:pt idx="140">
                  <c:v>1664.958333333333</c:v>
                </c:pt>
                <c:pt idx="141">
                  <c:v>1665.958333333333</c:v>
                </c:pt>
                <c:pt idx="142">
                  <c:v>1666.958333333333</c:v>
                </c:pt>
                <c:pt idx="143">
                  <c:v>1667.958333333333</c:v>
                </c:pt>
                <c:pt idx="144">
                  <c:v>1668.958333333333</c:v>
                </c:pt>
                <c:pt idx="145">
                  <c:v>1671.958333333333</c:v>
                </c:pt>
                <c:pt idx="146">
                  <c:v>1672.958333333333</c:v>
                </c:pt>
                <c:pt idx="147">
                  <c:v>1673.958333333333</c:v>
                </c:pt>
                <c:pt idx="148">
                  <c:v>1674.958333333333</c:v>
                </c:pt>
                <c:pt idx="149">
                  <c:v>1675.958333333333</c:v>
                </c:pt>
                <c:pt idx="150">
                  <c:v>1678.958333333333</c:v>
                </c:pt>
                <c:pt idx="151">
                  <c:v>1679.958333333333</c:v>
                </c:pt>
                <c:pt idx="152">
                  <c:v>1680.958333333333</c:v>
                </c:pt>
                <c:pt idx="153">
                  <c:v>1681.958333333333</c:v>
                </c:pt>
                <c:pt idx="154">
                  <c:v>1682.958333333333</c:v>
                </c:pt>
                <c:pt idx="155">
                  <c:v>1685.958333333333</c:v>
                </c:pt>
                <c:pt idx="156">
                  <c:v>1686.958333333333</c:v>
                </c:pt>
                <c:pt idx="157">
                  <c:v>1687.958333333333</c:v>
                </c:pt>
                <c:pt idx="158">
                  <c:v>1688.958333333333</c:v>
                </c:pt>
                <c:pt idx="159">
                  <c:v>1689.958333333333</c:v>
                </c:pt>
                <c:pt idx="160">
                  <c:v>1692.958333333333</c:v>
                </c:pt>
                <c:pt idx="161">
                  <c:v>1693.958333333333</c:v>
                </c:pt>
                <c:pt idx="162">
                  <c:v>1694.958333333333</c:v>
                </c:pt>
                <c:pt idx="163">
                  <c:v>1695.958333333333</c:v>
                </c:pt>
                <c:pt idx="164">
                  <c:v>1696.958333333333</c:v>
                </c:pt>
                <c:pt idx="165">
                  <c:v>1699.958333333333</c:v>
                </c:pt>
                <c:pt idx="166">
                  <c:v>1700.958333333333</c:v>
                </c:pt>
                <c:pt idx="167">
                  <c:v>1701.958333333333</c:v>
                </c:pt>
                <c:pt idx="168">
                  <c:v>1702.958333333333</c:v>
                </c:pt>
                <c:pt idx="169">
                  <c:v>1703.958333333333</c:v>
                </c:pt>
                <c:pt idx="170">
                  <c:v>1707.958333333333</c:v>
                </c:pt>
                <c:pt idx="171">
                  <c:v>1708.958333333333</c:v>
                </c:pt>
                <c:pt idx="172">
                  <c:v>1709.958333333333</c:v>
                </c:pt>
                <c:pt idx="173">
                  <c:v>1710.958333333333</c:v>
                </c:pt>
                <c:pt idx="174">
                  <c:v>1713.958333333333</c:v>
                </c:pt>
                <c:pt idx="175">
                  <c:v>1714.958333333333</c:v>
                </c:pt>
                <c:pt idx="176">
                  <c:v>1715.958333333333</c:v>
                </c:pt>
                <c:pt idx="177">
                  <c:v>1716.958333333333</c:v>
                </c:pt>
                <c:pt idx="178">
                  <c:v>1717.958333333333</c:v>
                </c:pt>
                <c:pt idx="179">
                  <c:v>1720.958333333333</c:v>
                </c:pt>
                <c:pt idx="180">
                  <c:v>1721.958333333333</c:v>
                </c:pt>
                <c:pt idx="181">
                  <c:v>1722.958333333333</c:v>
                </c:pt>
                <c:pt idx="182">
                  <c:v>1723.958333333333</c:v>
                </c:pt>
                <c:pt idx="183">
                  <c:v>1724.958333333333</c:v>
                </c:pt>
                <c:pt idx="184">
                  <c:v>1727.958333333333</c:v>
                </c:pt>
                <c:pt idx="185">
                  <c:v>1728.958333333333</c:v>
                </c:pt>
                <c:pt idx="186">
                  <c:v>1729.958333333333</c:v>
                </c:pt>
                <c:pt idx="187">
                  <c:v>1730.958333333333</c:v>
                </c:pt>
                <c:pt idx="188">
                  <c:v>1731.958333333333</c:v>
                </c:pt>
                <c:pt idx="189">
                  <c:v>1734.958333333333</c:v>
                </c:pt>
                <c:pt idx="190">
                  <c:v>1735.958333333333</c:v>
                </c:pt>
                <c:pt idx="191">
                  <c:v>1736.958333333333</c:v>
                </c:pt>
                <c:pt idx="192">
                  <c:v>1737.958333333333</c:v>
                </c:pt>
                <c:pt idx="193">
                  <c:v>1738.958333333333</c:v>
                </c:pt>
                <c:pt idx="194">
                  <c:v>1741.958333333333</c:v>
                </c:pt>
                <c:pt idx="195">
                  <c:v>1742.958333333333</c:v>
                </c:pt>
                <c:pt idx="196">
                  <c:v>1743.958333333333</c:v>
                </c:pt>
                <c:pt idx="197">
                  <c:v>1744.958333333333</c:v>
                </c:pt>
                <c:pt idx="198">
                  <c:v>1745.958333333333</c:v>
                </c:pt>
                <c:pt idx="199">
                  <c:v>1748.958333333333</c:v>
                </c:pt>
                <c:pt idx="200">
                  <c:v>1749.958333333333</c:v>
                </c:pt>
                <c:pt idx="201">
                  <c:v>1750.958333333333</c:v>
                </c:pt>
                <c:pt idx="202">
                  <c:v>1751.958333333333</c:v>
                </c:pt>
                <c:pt idx="203">
                  <c:v>1752.958333333333</c:v>
                </c:pt>
                <c:pt idx="204">
                  <c:v>1755.958333333333</c:v>
                </c:pt>
                <c:pt idx="205">
                  <c:v>1756.958333333333</c:v>
                </c:pt>
                <c:pt idx="206">
                  <c:v>1757.958333333333</c:v>
                </c:pt>
                <c:pt idx="207">
                  <c:v>1758.958333333333</c:v>
                </c:pt>
                <c:pt idx="208">
                  <c:v>1759.958333333333</c:v>
                </c:pt>
                <c:pt idx="209">
                  <c:v>1762.958333333333</c:v>
                </c:pt>
                <c:pt idx="210">
                  <c:v>1763.958333333333</c:v>
                </c:pt>
                <c:pt idx="211">
                  <c:v>1764.958333333333</c:v>
                </c:pt>
                <c:pt idx="212">
                  <c:v>1765.958333333333</c:v>
                </c:pt>
                <c:pt idx="213">
                  <c:v>1766.958333333333</c:v>
                </c:pt>
                <c:pt idx="214">
                  <c:v>1770.0</c:v>
                </c:pt>
                <c:pt idx="215">
                  <c:v>1771.0</c:v>
                </c:pt>
                <c:pt idx="216">
                  <c:v>1772.0</c:v>
                </c:pt>
                <c:pt idx="217">
                  <c:v>1773.0</c:v>
                </c:pt>
                <c:pt idx="218">
                  <c:v>1774.0</c:v>
                </c:pt>
                <c:pt idx="219">
                  <c:v>1777.0</c:v>
                </c:pt>
                <c:pt idx="220">
                  <c:v>1778.0</c:v>
                </c:pt>
                <c:pt idx="221">
                  <c:v>1779.0</c:v>
                </c:pt>
                <c:pt idx="222">
                  <c:v>1780.0</c:v>
                </c:pt>
                <c:pt idx="223">
                  <c:v>1781.0</c:v>
                </c:pt>
                <c:pt idx="224">
                  <c:v>1784.0</c:v>
                </c:pt>
                <c:pt idx="225">
                  <c:v>1785.0</c:v>
                </c:pt>
                <c:pt idx="226">
                  <c:v>1786.0</c:v>
                </c:pt>
                <c:pt idx="227">
                  <c:v>1788.0</c:v>
                </c:pt>
                <c:pt idx="228">
                  <c:v>1791.0</c:v>
                </c:pt>
                <c:pt idx="229">
                  <c:v>1792.0</c:v>
                </c:pt>
                <c:pt idx="230">
                  <c:v>1793.0</c:v>
                </c:pt>
                <c:pt idx="231">
                  <c:v>1794.0</c:v>
                </c:pt>
                <c:pt idx="232">
                  <c:v>1795.0</c:v>
                </c:pt>
                <c:pt idx="233">
                  <c:v>1798.0</c:v>
                </c:pt>
                <c:pt idx="234">
                  <c:v>1799.0</c:v>
                </c:pt>
                <c:pt idx="235">
                  <c:v>1800.0</c:v>
                </c:pt>
                <c:pt idx="236">
                  <c:v>1801.0</c:v>
                </c:pt>
                <c:pt idx="237">
                  <c:v>1802.0</c:v>
                </c:pt>
                <c:pt idx="238">
                  <c:v>1805.0</c:v>
                </c:pt>
                <c:pt idx="239">
                  <c:v>1806.0</c:v>
                </c:pt>
                <c:pt idx="240">
                  <c:v>1807.0</c:v>
                </c:pt>
                <c:pt idx="241">
                  <c:v>1808.0</c:v>
                </c:pt>
                <c:pt idx="242">
                  <c:v>1809.0</c:v>
                </c:pt>
                <c:pt idx="243">
                  <c:v>1812.0</c:v>
                </c:pt>
                <c:pt idx="244">
                  <c:v>1813.0</c:v>
                </c:pt>
                <c:pt idx="245">
                  <c:v>1814.0</c:v>
                </c:pt>
                <c:pt idx="246">
                  <c:v>1815.0</c:v>
                </c:pt>
                <c:pt idx="247">
                  <c:v>1819.0</c:v>
                </c:pt>
                <c:pt idx="248">
                  <c:v>1820.0</c:v>
                </c:pt>
                <c:pt idx="249">
                  <c:v>1821.0</c:v>
                </c:pt>
                <c:pt idx="250">
                  <c:v>1822.0</c:v>
                </c:pt>
                <c:pt idx="251">
                  <c:v>1823.0</c:v>
                </c:pt>
                <c:pt idx="252">
                  <c:v>1826.0</c:v>
                </c:pt>
                <c:pt idx="253">
                  <c:v>1827.0</c:v>
                </c:pt>
                <c:pt idx="254">
                  <c:v>1828.0</c:v>
                </c:pt>
                <c:pt idx="255">
                  <c:v>1829.0</c:v>
                </c:pt>
                <c:pt idx="256">
                  <c:v>1830.0</c:v>
                </c:pt>
                <c:pt idx="257">
                  <c:v>1833.0</c:v>
                </c:pt>
                <c:pt idx="258">
                  <c:v>1834.0</c:v>
                </c:pt>
                <c:pt idx="259">
                  <c:v>1835.0</c:v>
                </c:pt>
                <c:pt idx="260">
                  <c:v>1836.0</c:v>
                </c:pt>
                <c:pt idx="261">
                  <c:v>1837.0</c:v>
                </c:pt>
                <c:pt idx="262">
                  <c:v>1841.0</c:v>
                </c:pt>
                <c:pt idx="263">
                  <c:v>1842.0</c:v>
                </c:pt>
                <c:pt idx="264">
                  <c:v>1843.0</c:v>
                </c:pt>
                <c:pt idx="265">
                  <c:v>1844.0</c:v>
                </c:pt>
                <c:pt idx="266">
                  <c:v>1847.0</c:v>
                </c:pt>
                <c:pt idx="267">
                  <c:v>1848.0</c:v>
                </c:pt>
                <c:pt idx="268">
                  <c:v>1849.0</c:v>
                </c:pt>
                <c:pt idx="269">
                  <c:v>1850.0</c:v>
                </c:pt>
                <c:pt idx="270">
                  <c:v>1851.0</c:v>
                </c:pt>
                <c:pt idx="271">
                  <c:v>1854.0</c:v>
                </c:pt>
                <c:pt idx="272">
                  <c:v>1855.0</c:v>
                </c:pt>
                <c:pt idx="273">
                  <c:v>1856.0</c:v>
                </c:pt>
                <c:pt idx="274">
                  <c:v>1857.0</c:v>
                </c:pt>
                <c:pt idx="275">
                  <c:v>1858.0</c:v>
                </c:pt>
                <c:pt idx="276">
                  <c:v>1861.0</c:v>
                </c:pt>
                <c:pt idx="277">
                  <c:v>1862.0</c:v>
                </c:pt>
                <c:pt idx="278">
                  <c:v>1863.0</c:v>
                </c:pt>
                <c:pt idx="279">
                  <c:v>1864.0</c:v>
                </c:pt>
                <c:pt idx="280">
                  <c:v>1865.0</c:v>
                </c:pt>
                <c:pt idx="281">
                  <c:v>1868.0</c:v>
                </c:pt>
                <c:pt idx="282">
                  <c:v>1869.0</c:v>
                </c:pt>
                <c:pt idx="283">
                  <c:v>1870.0</c:v>
                </c:pt>
                <c:pt idx="284">
                  <c:v>1871.0</c:v>
                </c:pt>
                <c:pt idx="285">
                  <c:v>1872.0</c:v>
                </c:pt>
                <c:pt idx="286">
                  <c:v>1876.0</c:v>
                </c:pt>
                <c:pt idx="287">
                  <c:v>1877.0</c:v>
                </c:pt>
                <c:pt idx="288">
                  <c:v>1878.0</c:v>
                </c:pt>
                <c:pt idx="289">
                  <c:v>1879.0</c:v>
                </c:pt>
                <c:pt idx="290">
                  <c:v>1882.0</c:v>
                </c:pt>
                <c:pt idx="291">
                  <c:v>1883.0</c:v>
                </c:pt>
                <c:pt idx="292">
                  <c:v>1884.0</c:v>
                </c:pt>
                <c:pt idx="293">
                  <c:v>1885.0</c:v>
                </c:pt>
                <c:pt idx="294">
                  <c:v>1886.0</c:v>
                </c:pt>
                <c:pt idx="295">
                  <c:v>1889.0</c:v>
                </c:pt>
                <c:pt idx="296">
                  <c:v>1890.0</c:v>
                </c:pt>
                <c:pt idx="297">
                  <c:v>1891.0</c:v>
                </c:pt>
                <c:pt idx="298">
                  <c:v>1892.0</c:v>
                </c:pt>
                <c:pt idx="299">
                  <c:v>1893.0</c:v>
                </c:pt>
                <c:pt idx="300">
                  <c:v>1895.958333333333</c:v>
                </c:pt>
                <c:pt idx="301">
                  <c:v>1896.958333333333</c:v>
                </c:pt>
                <c:pt idx="302">
                  <c:v>1897.958333333333</c:v>
                </c:pt>
                <c:pt idx="303">
                  <c:v>1898.958333333333</c:v>
                </c:pt>
                <c:pt idx="304">
                  <c:v>1899.958333333333</c:v>
                </c:pt>
                <c:pt idx="305">
                  <c:v>1902.958333333333</c:v>
                </c:pt>
                <c:pt idx="306">
                  <c:v>1903.958333333333</c:v>
                </c:pt>
                <c:pt idx="307">
                  <c:v>1904.958333333333</c:v>
                </c:pt>
                <c:pt idx="308">
                  <c:v>1905.958333333333</c:v>
                </c:pt>
                <c:pt idx="309">
                  <c:v>1906.958333333333</c:v>
                </c:pt>
                <c:pt idx="310">
                  <c:v>1909.958333333333</c:v>
                </c:pt>
                <c:pt idx="311">
                  <c:v>1910.958333333333</c:v>
                </c:pt>
                <c:pt idx="312">
                  <c:v>1911.958333333333</c:v>
                </c:pt>
                <c:pt idx="313">
                  <c:v>1912.958333333333</c:v>
                </c:pt>
                <c:pt idx="314">
                  <c:v>1913.958333333333</c:v>
                </c:pt>
                <c:pt idx="315">
                  <c:v>1916.958333333333</c:v>
                </c:pt>
                <c:pt idx="316">
                  <c:v>1917.958333333333</c:v>
                </c:pt>
                <c:pt idx="317">
                  <c:v>1918.958333333333</c:v>
                </c:pt>
                <c:pt idx="318">
                  <c:v>1919.958333333333</c:v>
                </c:pt>
                <c:pt idx="319">
                  <c:v>1920.958333333333</c:v>
                </c:pt>
                <c:pt idx="320">
                  <c:v>1923.958333333333</c:v>
                </c:pt>
                <c:pt idx="321">
                  <c:v>1924.958333333333</c:v>
                </c:pt>
                <c:pt idx="322">
                  <c:v>1925.958333333333</c:v>
                </c:pt>
                <c:pt idx="323">
                  <c:v>1926.958333333333</c:v>
                </c:pt>
                <c:pt idx="324">
                  <c:v>1927.958333333333</c:v>
                </c:pt>
                <c:pt idx="325">
                  <c:v>1930.958333333333</c:v>
                </c:pt>
                <c:pt idx="326">
                  <c:v>1931.958333333333</c:v>
                </c:pt>
                <c:pt idx="327">
                  <c:v>1932.958333333333</c:v>
                </c:pt>
                <c:pt idx="328">
                  <c:v>1933.958333333333</c:v>
                </c:pt>
                <c:pt idx="329">
                  <c:v>1937.958333333333</c:v>
                </c:pt>
                <c:pt idx="330">
                  <c:v>1938.958333333333</c:v>
                </c:pt>
                <c:pt idx="331">
                  <c:v>1939.958333333333</c:v>
                </c:pt>
                <c:pt idx="332">
                  <c:v>1940.958333333333</c:v>
                </c:pt>
                <c:pt idx="333">
                  <c:v>1941.958333333333</c:v>
                </c:pt>
                <c:pt idx="334">
                  <c:v>1944.958333333333</c:v>
                </c:pt>
                <c:pt idx="335">
                  <c:v>1945.958333333333</c:v>
                </c:pt>
                <c:pt idx="336">
                  <c:v>1946.958333333333</c:v>
                </c:pt>
                <c:pt idx="337">
                  <c:v>1947.958333333333</c:v>
                </c:pt>
                <c:pt idx="338">
                  <c:v>1948.958333333333</c:v>
                </c:pt>
                <c:pt idx="339">
                  <c:v>1951.958333333333</c:v>
                </c:pt>
                <c:pt idx="340">
                  <c:v>1952.958333333333</c:v>
                </c:pt>
                <c:pt idx="341">
                  <c:v>1953.958333333333</c:v>
                </c:pt>
                <c:pt idx="342">
                  <c:v>1954.958333333333</c:v>
                </c:pt>
                <c:pt idx="343">
                  <c:v>1955.958333333333</c:v>
                </c:pt>
                <c:pt idx="344">
                  <c:v>1958.958333333333</c:v>
                </c:pt>
                <c:pt idx="345">
                  <c:v>1959.958333333333</c:v>
                </c:pt>
                <c:pt idx="346">
                  <c:v>1960.958333333333</c:v>
                </c:pt>
                <c:pt idx="347">
                  <c:v>1961.958333333333</c:v>
                </c:pt>
                <c:pt idx="348">
                  <c:v>1962.958333333333</c:v>
                </c:pt>
                <c:pt idx="349">
                  <c:v>1965.958333333333</c:v>
                </c:pt>
                <c:pt idx="350">
                  <c:v>1966.958333333333</c:v>
                </c:pt>
                <c:pt idx="351">
                  <c:v>1967.958333333333</c:v>
                </c:pt>
                <c:pt idx="352">
                  <c:v>1968.958333333333</c:v>
                </c:pt>
                <c:pt idx="353">
                  <c:v>1969.958333333333</c:v>
                </c:pt>
                <c:pt idx="354">
                  <c:v>1973.958333333333</c:v>
                </c:pt>
                <c:pt idx="355">
                  <c:v>1974.958333333333</c:v>
                </c:pt>
                <c:pt idx="356">
                  <c:v>1975.958333333333</c:v>
                </c:pt>
                <c:pt idx="357">
                  <c:v>1976.958333333333</c:v>
                </c:pt>
                <c:pt idx="358">
                  <c:v>1979.958333333333</c:v>
                </c:pt>
                <c:pt idx="359">
                  <c:v>1980.958333333333</c:v>
                </c:pt>
                <c:pt idx="360">
                  <c:v>1981.958333333333</c:v>
                </c:pt>
                <c:pt idx="361">
                  <c:v>1982.958333333333</c:v>
                </c:pt>
                <c:pt idx="362">
                  <c:v>1983.958333333333</c:v>
                </c:pt>
                <c:pt idx="363">
                  <c:v>1986.958333333333</c:v>
                </c:pt>
                <c:pt idx="364">
                  <c:v>1987.958333333333</c:v>
                </c:pt>
                <c:pt idx="365">
                  <c:v>1988.958333333333</c:v>
                </c:pt>
                <c:pt idx="366">
                  <c:v>1989.958333333333</c:v>
                </c:pt>
                <c:pt idx="367">
                  <c:v>1990.958333333333</c:v>
                </c:pt>
                <c:pt idx="368">
                  <c:v>1993.958333333333</c:v>
                </c:pt>
                <c:pt idx="369">
                  <c:v>1994.958333333333</c:v>
                </c:pt>
                <c:pt idx="370">
                  <c:v>1995.958333333333</c:v>
                </c:pt>
                <c:pt idx="371">
                  <c:v>1996.958333333333</c:v>
                </c:pt>
                <c:pt idx="372">
                  <c:v>1997.958333333333</c:v>
                </c:pt>
                <c:pt idx="373">
                  <c:v>2000.958333333333</c:v>
                </c:pt>
                <c:pt idx="374">
                  <c:v>2001.958333333333</c:v>
                </c:pt>
                <c:pt idx="375">
                  <c:v>2002.958333333333</c:v>
                </c:pt>
                <c:pt idx="376">
                  <c:v>2003.958333333333</c:v>
                </c:pt>
                <c:pt idx="377">
                  <c:v>2004.958333333333</c:v>
                </c:pt>
                <c:pt idx="378">
                  <c:v>2008.958333333333</c:v>
                </c:pt>
                <c:pt idx="379">
                  <c:v>2009.958333333333</c:v>
                </c:pt>
                <c:pt idx="380">
                  <c:v>2010.958333333333</c:v>
                </c:pt>
                <c:pt idx="381">
                  <c:v>2011.958333333333</c:v>
                </c:pt>
                <c:pt idx="382">
                  <c:v>2014.958333333333</c:v>
                </c:pt>
                <c:pt idx="383">
                  <c:v>2015.958333333333</c:v>
                </c:pt>
                <c:pt idx="384">
                  <c:v>2016.958333333333</c:v>
                </c:pt>
                <c:pt idx="385">
                  <c:v>2017.958333333333</c:v>
                </c:pt>
                <c:pt idx="386">
                  <c:v>2018.958333333333</c:v>
                </c:pt>
                <c:pt idx="387">
                  <c:v>2021.958333333333</c:v>
                </c:pt>
                <c:pt idx="388">
                  <c:v>2022.958333333333</c:v>
                </c:pt>
                <c:pt idx="389">
                  <c:v>2023.958333333333</c:v>
                </c:pt>
                <c:pt idx="390">
                  <c:v>2024.958333333333</c:v>
                </c:pt>
                <c:pt idx="391">
                  <c:v>2025.958333333333</c:v>
                </c:pt>
                <c:pt idx="392">
                  <c:v>2028.958333333333</c:v>
                </c:pt>
                <c:pt idx="393">
                  <c:v>2029.958333333333</c:v>
                </c:pt>
                <c:pt idx="394">
                  <c:v>2030.958333333333</c:v>
                </c:pt>
                <c:pt idx="395">
                  <c:v>2031.958333333333</c:v>
                </c:pt>
                <c:pt idx="396">
                  <c:v>2032.958333333333</c:v>
                </c:pt>
                <c:pt idx="397">
                  <c:v>2035.958333333333</c:v>
                </c:pt>
                <c:pt idx="398">
                  <c:v>2036.958333333333</c:v>
                </c:pt>
                <c:pt idx="399">
                  <c:v>2037.958333333333</c:v>
                </c:pt>
                <c:pt idx="400">
                  <c:v>2038.958333333333</c:v>
                </c:pt>
                <c:pt idx="401">
                  <c:v>2039.958333333333</c:v>
                </c:pt>
                <c:pt idx="402">
                  <c:v>2042.958333333333</c:v>
                </c:pt>
                <c:pt idx="403">
                  <c:v>2043.958333333333</c:v>
                </c:pt>
                <c:pt idx="404">
                  <c:v>2044.958333333333</c:v>
                </c:pt>
                <c:pt idx="405">
                  <c:v>2045.958333333333</c:v>
                </c:pt>
                <c:pt idx="406">
                  <c:v>2046.958333333333</c:v>
                </c:pt>
                <c:pt idx="407">
                  <c:v>2049.958333333333</c:v>
                </c:pt>
                <c:pt idx="408">
                  <c:v>2050.958333333333</c:v>
                </c:pt>
                <c:pt idx="409">
                  <c:v>2051.958333333333</c:v>
                </c:pt>
                <c:pt idx="410">
                  <c:v>2052.958333333333</c:v>
                </c:pt>
                <c:pt idx="411">
                  <c:v>2053.958333333333</c:v>
                </c:pt>
                <c:pt idx="412">
                  <c:v>2056.958333333333</c:v>
                </c:pt>
                <c:pt idx="413">
                  <c:v>2057.958333333333</c:v>
                </c:pt>
                <c:pt idx="414">
                  <c:v>2058.958333333333</c:v>
                </c:pt>
                <c:pt idx="415">
                  <c:v>2059.958333333333</c:v>
                </c:pt>
                <c:pt idx="416">
                  <c:v>2060.958333333333</c:v>
                </c:pt>
                <c:pt idx="417">
                  <c:v>2063.958333333333</c:v>
                </c:pt>
                <c:pt idx="418">
                  <c:v>2064.958333333333</c:v>
                </c:pt>
                <c:pt idx="419">
                  <c:v>2065.958333333333</c:v>
                </c:pt>
                <c:pt idx="420">
                  <c:v>2066.958333333333</c:v>
                </c:pt>
                <c:pt idx="421">
                  <c:v>2067.958333333333</c:v>
                </c:pt>
                <c:pt idx="422">
                  <c:v>2071.958333333333</c:v>
                </c:pt>
                <c:pt idx="423">
                  <c:v>2072.958333333333</c:v>
                </c:pt>
                <c:pt idx="424">
                  <c:v>2073.958333333333</c:v>
                </c:pt>
                <c:pt idx="425">
                  <c:v>2074.958333333333</c:v>
                </c:pt>
                <c:pt idx="426">
                  <c:v>2077.958333333333</c:v>
                </c:pt>
                <c:pt idx="427">
                  <c:v>2078.958333333333</c:v>
                </c:pt>
                <c:pt idx="428">
                  <c:v>2079.958333333333</c:v>
                </c:pt>
                <c:pt idx="429">
                  <c:v>2080.958333333333</c:v>
                </c:pt>
                <c:pt idx="430">
                  <c:v>2081.958333333333</c:v>
                </c:pt>
                <c:pt idx="431">
                  <c:v>2084.958333333333</c:v>
                </c:pt>
                <c:pt idx="432">
                  <c:v>2085.958333333333</c:v>
                </c:pt>
                <c:pt idx="433">
                  <c:v>2086.958333333333</c:v>
                </c:pt>
                <c:pt idx="434">
                  <c:v>2087.958333333333</c:v>
                </c:pt>
                <c:pt idx="435">
                  <c:v>2088.958333333333</c:v>
                </c:pt>
                <c:pt idx="436">
                  <c:v>2091.958333333333</c:v>
                </c:pt>
                <c:pt idx="437">
                  <c:v>2092.958333333333</c:v>
                </c:pt>
                <c:pt idx="438">
                  <c:v>2093.958333333333</c:v>
                </c:pt>
                <c:pt idx="439">
                  <c:v>2094.958333333333</c:v>
                </c:pt>
                <c:pt idx="440">
                  <c:v>2095.958333333333</c:v>
                </c:pt>
                <c:pt idx="441">
                  <c:v>2098.958333333333</c:v>
                </c:pt>
                <c:pt idx="442">
                  <c:v>2099.958333333333</c:v>
                </c:pt>
                <c:pt idx="443">
                  <c:v>2100.958333333333</c:v>
                </c:pt>
                <c:pt idx="444">
                  <c:v>2101.958333333333</c:v>
                </c:pt>
                <c:pt idx="445">
                  <c:v>2102.958333333333</c:v>
                </c:pt>
                <c:pt idx="446">
                  <c:v>2105.958333333333</c:v>
                </c:pt>
                <c:pt idx="447">
                  <c:v>2106.958333333333</c:v>
                </c:pt>
                <c:pt idx="448">
                  <c:v>2107.958333333333</c:v>
                </c:pt>
                <c:pt idx="449">
                  <c:v>2108.958333333333</c:v>
                </c:pt>
                <c:pt idx="450">
                  <c:v>2109.958333333333</c:v>
                </c:pt>
                <c:pt idx="451">
                  <c:v>2112.958333333333</c:v>
                </c:pt>
                <c:pt idx="452">
                  <c:v>2113.958333333333</c:v>
                </c:pt>
                <c:pt idx="453">
                  <c:v>2114.958333333333</c:v>
                </c:pt>
                <c:pt idx="454">
                  <c:v>2115.958333333333</c:v>
                </c:pt>
                <c:pt idx="455">
                  <c:v>2116.958333333333</c:v>
                </c:pt>
                <c:pt idx="456">
                  <c:v>2119.958333333333</c:v>
                </c:pt>
                <c:pt idx="457">
                  <c:v>2120.958333333333</c:v>
                </c:pt>
                <c:pt idx="458">
                  <c:v>2121.958333333333</c:v>
                </c:pt>
                <c:pt idx="459">
                  <c:v>2122.958333333333</c:v>
                </c:pt>
                <c:pt idx="460">
                  <c:v>2123.958333333333</c:v>
                </c:pt>
                <c:pt idx="461">
                  <c:v>2126.958333333333</c:v>
                </c:pt>
                <c:pt idx="462">
                  <c:v>2127.958333333333</c:v>
                </c:pt>
                <c:pt idx="463">
                  <c:v>2128.958333333333</c:v>
                </c:pt>
                <c:pt idx="464">
                  <c:v>2129.958333333333</c:v>
                </c:pt>
                <c:pt idx="465">
                  <c:v>2130.958333333333</c:v>
                </c:pt>
                <c:pt idx="466">
                  <c:v>2134.0</c:v>
                </c:pt>
                <c:pt idx="467">
                  <c:v>2135.0</c:v>
                </c:pt>
                <c:pt idx="468">
                  <c:v>2136.0</c:v>
                </c:pt>
                <c:pt idx="469">
                  <c:v>2137.0</c:v>
                </c:pt>
                <c:pt idx="470">
                  <c:v>2138.0</c:v>
                </c:pt>
                <c:pt idx="471">
                  <c:v>2141.0</c:v>
                </c:pt>
                <c:pt idx="472">
                  <c:v>2142.0</c:v>
                </c:pt>
                <c:pt idx="473">
                  <c:v>2143.0</c:v>
                </c:pt>
                <c:pt idx="474">
                  <c:v>2144.0</c:v>
                </c:pt>
                <c:pt idx="475">
                  <c:v>2145.0</c:v>
                </c:pt>
                <c:pt idx="476">
                  <c:v>2148.0</c:v>
                </c:pt>
                <c:pt idx="477">
                  <c:v>2149.0</c:v>
                </c:pt>
                <c:pt idx="478">
                  <c:v>2150.0</c:v>
                </c:pt>
                <c:pt idx="479">
                  <c:v>2152.0</c:v>
                </c:pt>
                <c:pt idx="480">
                  <c:v>2155.0</c:v>
                </c:pt>
                <c:pt idx="481">
                  <c:v>2156.0</c:v>
                </c:pt>
                <c:pt idx="482">
                  <c:v>2157.0</c:v>
                </c:pt>
                <c:pt idx="483">
                  <c:v>2158.0</c:v>
                </c:pt>
                <c:pt idx="484">
                  <c:v>2159.0</c:v>
                </c:pt>
                <c:pt idx="485">
                  <c:v>2162.0</c:v>
                </c:pt>
                <c:pt idx="486">
                  <c:v>2163.0</c:v>
                </c:pt>
                <c:pt idx="487">
                  <c:v>2164.0</c:v>
                </c:pt>
                <c:pt idx="488">
                  <c:v>2165.0</c:v>
                </c:pt>
                <c:pt idx="489">
                  <c:v>2166.0</c:v>
                </c:pt>
                <c:pt idx="490">
                  <c:v>2169.0</c:v>
                </c:pt>
                <c:pt idx="491">
                  <c:v>2170.0</c:v>
                </c:pt>
                <c:pt idx="492">
                  <c:v>2171.0</c:v>
                </c:pt>
                <c:pt idx="493">
                  <c:v>2172.0</c:v>
                </c:pt>
                <c:pt idx="494">
                  <c:v>2173.0</c:v>
                </c:pt>
                <c:pt idx="495">
                  <c:v>2176.0</c:v>
                </c:pt>
                <c:pt idx="496">
                  <c:v>2177.0</c:v>
                </c:pt>
                <c:pt idx="497">
                  <c:v>2178.0</c:v>
                </c:pt>
                <c:pt idx="498">
                  <c:v>2179.0</c:v>
                </c:pt>
                <c:pt idx="499">
                  <c:v>2180.0</c:v>
                </c:pt>
                <c:pt idx="500">
                  <c:v>2184.0</c:v>
                </c:pt>
                <c:pt idx="501">
                  <c:v>2185.0</c:v>
                </c:pt>
                <c:pt idx="502">
                  <c:v>2186.0</c:v>
                </c:pt>
                <c:pt idx="503">
                  <c:v>2187.0</c:v>
                </c:pt>
                <c:pt idx="504">
                  <c:v>2191.0</c:v>
                </c:pt>
                <c:pt idx="505">
                  <c:v>2192.0</c:v>
                </c:pt>
                <c:pt idx="506">
                  <c:v>2193.0</c:v>
                </c:pt>
                <c:pt idx="507">
                  <c:v>2194.0</c:v>
                </c:pt>
                <c:pt idx="508">
                  <c:v>2197.0</c:v>
                </c:pt>
                <c:pt idx="509">
                  <c:v>2198.0</c:v>
                </c:pt>
                <c:pt idx="510">
                  <c:v>2199.0</c:v>
                </c:pt>
                <c:pt idx="511">
                  <c:v>2200.0</c:v>
                </c:pt>
                <c:pt idx="512">
                  <c:v>2201.0</c:v>
                </c:pt>
                <c:pt idx="513">
                  <c:v>2205.0</c:v>
                </c:pt>
                <c:pt idx="514">
                  <c:v>2206.0</c:v>
                </c:pt>
                <c:pt idx="515">
                  <c:v>2207.0</c:v>
                </c:pt>
                <c:pt idx="516">
                  <c:v>2208.0</c:v>
                </c:pt>
                <c:pt idx="517">
                  <c:v>2211.0</c:v>
                </c:pt>
                <c:pt idx="518">
                  <c:v>2212.0</c:v>
                </c:pt>
                <c:pt idx="519">
                  <c:v>2213.0</c:v>
                </c:pt>
                <c:pt idx="520">
                  <c:v>2214.0</c:v>
                </c:pt>
                <c:pt idx="521">
                  <c:v>2215.0</c:v>
                </c:pt>
                <c:pt idx="522">
                  <c:v>2218.0</c:v>
                </c:pt>
                <c:pt idx="523">
                  <c:v>2219.0</c:v>
                </c:pt>
                <c:pt idx="524">
                  <c:v>2220.0</c:v>
                </c:pt>
                <c:pt idx="525">
                  <c:v>2221.0</c:v>
                </c:pt>
                <c:pt idx="526">
                  <c:v>2222.0</c:v>
                </c:pt>
                <c:pt idx="527">
                  <c:v>2225.0</c:v>
                </c:pt>
                <c:pt idx="528">
                  <c:v>2226.0</c:v>
                </c:pt>
                <c:pt idx="529">
                  <c:v>2227.0</c:v>
                </c:pt>
                <c:pt idx="530">
                  <c:v>2228.0</c:v>
                </c:pt>
                <c:pt idx="531">
                  <c:v>2229.0</c:v>
                </c:pt>
                <c:pt idx="532">
                  <c:v>2232.0</c:v>
                </c:pt>
                <c:pt idx="533">
                  <c:v>2233.0</c:v>
                </c:pt>
                <c:pt idx="534">
                  <c:v>2234.0</c:v>
                </c:pt>
                <c:pt idx="535">
                  <c:v>2235.0</c:v>
                </c:pt>
                <c:pt idx="536">
                  <c:v>2236.0</c:v>
                </c:pt>
                <c:pt idx="537">
                  <c:v>2240.0</c:v>
                </c:pt>
                <c:pt idx="538">
                  <c:v>2241.0</c:v>
                </c:pt>
                <c:pt idx="539">
                  <c:v>2242.0</c:v>
                </c:pt>
                <c:pt idx="540">
                  <c:v>2243.0</c:v>
                </c:pt>
                <c:pt idx="541">
                  <c:v>2246.0</c:v>
                </c:pt>
                <c:pt idx="542">
                  <c:v>2247.0</c:v>
                </c:pt>
                <c:pt idx="543">
                  <c:v>2248.0</c:v>
                </c:pt>
                <c:pt idx="544">
                  <c:v>2249.0</c:v>
                </c:pt>
                <c:pt idx="545">
                  <c:v>2250.0</c:v>
                </c:pt>
                <c:pt idx="546">
                  <c:v>2253.0</c:v>
                </c:pt>
                <c:pt idx="547">
                  <c:v>2254.0</c:v>
                </c:pt>
                <c:pt idx="548">
                  <c:v>2255.0</c:v>
                </c:pt>
                <c:pt idx="549">
                  <c:v>2256.0</c:v>
                </c:pt>
                <c:pt idx="550">
                  <c:v>2257.0</c:v>
                </c:pt>
                <c:pt idx="551">
                  <c:v>2259.958333333333</c:v>
                </c:pt>
                <c:pt idx="552">
                  <c:v>2260.958333333333</c:v>
                </c:pt>
                <c:pt idx="553">
                  <c:v>2261.958333333333</c:v>
                </c:pt>
                <c:pt idx="554">
                  <c:v>2262.958333333333</c:v>
                </c:pt>
                <c:pt idx="555">
                  <c:v>2263.958333333333</c:v>
                </c:pt>
                <c:pt idx="556">
                  <c:v>2266.958333333333</c:v>
                </c:pt>
                <c:pt idx="557">
                  <c:v>2267.958333333333</c:v>
                </c:pt>
                <c:pt idx="558">
                  <c:v>2268.958333333333</c:v>
                </c:pt>
                <c:pt idx="559">
                  <c:v>2269.958333333333</c:v>
                </c:pt>
                <c:pt idx="560">
                  <c:v>2270.958333333333</c:v>
                </c:pt>
                <c:pt idx="561">
                  <c:v>2273.958333333333</c:v>
                </c:pt>
                <c:pt idx="562">
                  <c:v>2274.958333333333</c:v>
                </c:pt>
                <c:pt idx="563">
                  <c:v>2275.958333333333</c:v>
                </c:pt>
                <c:pt idx="564">
                  <c:v>2276.958333333333</c:v>
                </c:pt>
                <c:pt idx="565">
                  <c:v>2277.958333333333</c:v>
                </c:pt>
                <c:pt idx="566">
                  <c:v>2280.958333333333</c:v>
                </c:pt>
                <c:pt idx="567">
                  <c:v>2281.958333333333</c:v>
                </c:pt>
                <c:pt idx="568">
                  <c:v>2282.958333333333</c:v>
                </c:pt>
                <c:pt idx="569">
                  <c:v>2283.958333333333</c:v>
                </c:pt>
                <c:pt idx="570">
                  <c:v>2287.958333333333</c:v>
                </c:pt>
                <c:pt idx="571">
                  <c:v>2288.958333333333</c:v>
                </c:pt>
                <c:pt idx="572">
                  <c:v>2289.958333333333</c:v>
                </c:pt>
                <c:pt idx="573">
                  <c:v>2290.958333333333</c:v>
                </c:pt>
                <c:pt idx="574">
                  <c:v>2291.958333333333</c:v>
                </c:pt>
                <c:pt idx="575">
                  <c:v>2294.958333333333</c:v>
                </c:pt>
                <c:pt idx="576">
                  <c:v>2295.958333333333</c:v>
                </c:pt>
                <c:pt idx="577">
                  <c:v>2296.958333333333</c:v>
                </c:pt>
                <c:pt idx="578">
                  <c:v>2297.958333333333</c:v>
                </c:pt>
                <c:pt idx="579">
                  <c:v>2298.958333333333</c:v>
                </c:pt>
                <c:pt idx="580">
                  <c:v>2301.958333333333</c:v>
                </c:pt>
                <c:pt idx="581">
                  <c:v>2302.958333333333</c:v>
                </c:pt>
                <c:pt idx="582">
                  <c:v>2303.958333333333</c:v>
                </c:pt>
                <c:pt idx="583">
                  <c:v>2304.958333333333</c:v>
                </c:pt>
                <c:pt idx="584">
                  <c:v>2305.958333333333</c:v>
                </c:pt>
                <c:pt idx="585">
                  <c:v>2308.958333333333</c:v>
                </c:pt>
                <c:pt idx="586">
                  <c:v>2309.958333333333</c:v>
                </c:pt>
                <c:pt idx="587">
                  <c:v>2310.958333333333</c:v>
                </c:pt>
                <c:pt idx="588">
                  <c:v>2311.958333333333</c:v>
                </c:pt>
                <c:pt idx="589">
                  <c:v>2312.958333333333</c:v>
                </c:pt>
                <c:pt idx="590">
                  <c:v>2315.958333333333</c:v>
                </c:pt>
                <c:pt idx="591">
                  <c:v>2316.958333333333</c:v>
                </c:pt>
                <c:pt idx="592">
                  <c:v>2317.958333333333</c:v>
                </c:pt>
                <c:pt idx="593">
                  <c:v>2318.958333333333</c:v>
                </c:pt>
                <c:pt idx="594">
                  <c:v>2319.958333333333</c:v>
                </c:pt>
                <c:pt idx="595">
                  <c:v>2322.958333333333</c:v>
                </c:pt>
                <c:pt idx="596">
                  <c:v>2323.958333333333</c:v>
                </c:pt>
                <c:pt idx="597">
                  <c:v>2324.958333333333</c:v>
                </c:pt>
                <c:pt idx="598">
                  <c:v>2325.958333333333</c:v>
                </c:pt>
                <c:pt idx="599">
                  <c:v>2326.958333333333</c:v>
                </c:pt>
                <c:pt idx="600">
                  <c:v>2329.958333333333</c:v>
                </c:pt>
                <c:pt idx="601">
                  <c:v>2330.958333333333</c:v>
                </c:pt>
                <c:pt idx="602">
                  <c:v>2331.958333333333</c:v>
                </c:pt>
                <c:pt idx="603">
                  <c:v>2332.958333333333</c:v>
                </c:pt>
                <c:pt idx="604">
                  <c:v>2333.958333333333</c:v>
                </c:pt>
                <c:pt idx="605">
                  <c:v>2337.958333333333</c:v>
                </c:pt>
                <c:pt idx="606">
                  <c:v>2338.958333333333</c:v>
                </c:pt>
                <c:pt idx="607">
                  <c:v>2339.958333333333</c:v>
                </c:pt>
                <c:pt idx="608">
                  <c:v>2340.958333333333</c:v>
                </c:pt>
                <c:pt idx="609">
                  <c:v>2343.958333333333</c:v>
                </c:pt>
                <c:pt idx="610">
                  <c:v>2344.958333333333</c:v>
                </c:pt>
                <c:pt idx="611">
                  <c:v>2345.958333333333</c:v>
                </c:pt>
                <c:pt idx="612">
                  <c:v>2346.958333333333</c:v>
                </c:pt>
                <c:pt idx="613">
                  <c:v>2347.958333333333</c:v>
                </c:pt>
                <c:pt idx="614">
                  <c:v>2350.958333333333</c:v>
                </c:pt>
                <c:pt idx="615">
                  <c:v>2351.958333333333</c:v>
                </c:pt>
                <c:pt idx="616">
                  <c:v>2352.958333333333</c:v>
                </c:pt>
                <c:pt idx="617">
                  <c:v>2353.958333333333</c:v>
                </c:pt>
                <c:pt idx="618">
                  <c:v>2354.958333333333</c:v>
                </c:pt>
                <c:pt idx="619">
                  <c:v>2357.958333333333</c:v>
                </c:pt>
                <c:pt idx="620">
                  <c:v>2358.958333333333</c:v>
                </c:pt>
                <c:pt idx="621">
                  <c:v>2359.958333333333</c:v>
                </c:pt>
                <c:pt idx="622">
                  <c:v>2360.958333333333</c:v>
                </c:pt>
                <c:pt idx="623">
                  <c:v>2361.958333333333</c:v>
                </c:pt>
                <c:pt idx="624">
                  <c:v>2364.958333333333</c:v>
                </c:pt>
                <c:pt idx="625">
                  <c:v>2365.958333333333</c:v>
                </c:pt>
                <c:pt idx="626">
                  <c:v>2366.958333333333</c:v>
                </c:pt>
                <c:pt idx="627">
                  <c:v>2367.958333333333</c:v>
                </c:pt>
                <c:pt idx="628">
                  <c:v>2368.958333333333</c:v>
                </c:pt>
                <c:pt idx="629">
                  <c:v>2371.958333333333</c:v>
                </c:pt>
                <c:pt idx="630">
                  <c:v>2372.958333333333</c:v>
                </c:pt>
                <c:pt idx="631">
                  <c:v>2374.958333333333</c:v>
                </c:pt>
                <c:pt idx="632">
                  <c:v>2375.958333333333</c:v>
                </c:pt>
                <c:pt idx="633">
                  <c:v>2378.958333333333</c:v>
                </c:pt>
                <c:pt idx="634">
                  <c:v>2379.958333333333</c:v>
                </c:pt>
                <c:pt idx="635">
                  <c:v>2380.958333333333</c:v>
                </c:pt>
                <c:pt idx="636">
                  <c:v>2381.958333333333</c:v>
                </c:pt>
                <c:pt idx="637">
                  <c:v>2382.958333333333</c:v>
                </c:pt>
                <c:pt idx="638">
                  <c:v>2385.958333333333</c:v>
                </c:pt>
                <c:pt idx="639">
                  <c:v>2386.958333333333</c:v>
                </c:pt>
                <c:pt idx="640">
                  <c:v>2387.958333333333</c:v>
                </c:pt>
                <c:pt idx="641">
                  <c:v>2388.958333333333</c:v>
                </c:pt>
                <c:pt idx="642">
                  <c:v>2389.958333333333</c:v>
                </c:pt>
                <c:pt idx="643">
                  <c:v>2392.958333333333</c:v>
                </c:pt>
                <c:pt idx="644">
                  <c:v>2393.958333333333</c:v>
                </c:pt>
                <c:pt idx="645">
                  <c:v>2394.958333333333</c:v>
                </c:pt>
                <c:pt idx="646">
                  <c:v>2395.958333333333</c:v>
                </c:pt>
                <c:pt idx="647">
                  <c:v>2396.958333333333</c:v>
                </c:pt>
                <c:pt idx="648">
                  <c:v>2399.958333333333</c:v>
                </c:pt>
                <c:pt idx="649">
                  <c:v>2400.958333333333</c:v>
                </c:pt>
                <c:pt idx="650">
                  <c:v>2401.958333333333</c:v>
                </c:pt>
                <c:pt idx="651">
                  <c:v>2402.958333333333</c:v>
                </c:pt>
                <c:pt idx="652">
                  <c:v>2403.958333333333</c:v>
                </c:pt>
                <c:pt idx="653">
                  <c:v>2406.958333333333</c:v>
                </c:pt>
                <c:pt idx="654">
                  <c:v>2407.958333333333</c:v>
                </c:pt>
                <c:pt idx="655">
                  <c:v>2408.958333333333</c:v>
                </c:pt>
                <c:pt idx="656">
                  <c:v>2409.958333333333</c:v>
                </c:pt>
                <c:pt idx="657">
                  <c:v>2410.958333333333</c:v>
                </c:pt>
                <c:pt idx="658">
                  <c:v>2413.958333333333</c:v>
                </c:pt>
                <c:pt idx="659">
                  <c:v>2414.958333333333</c:v>
                </c:pt>
                <c:pt idx="660">
                  <c:v>2415.958333333333</c:v>
                </c:pt>
                <c:pt idx="661">
                  <c:v>2416.958333333333</c:v>
                </c:pt>
                <c:pt idx="662">
                  <c:v>2417.958333333333</c:v>
                </c:pt>
                <c:pt idx="663">
                  <c:v>2420.958333333333</c:v>
                </c:pt>
                <c:pt idx="664">
                  <c:v>2421.958333333333</c:v>
                </c:pt>
                <c:pt idx="665">
                  <c:v>2422.958333333333</c:v>
                </c:pt>
                <c:pt idx="666">
                  <c:v>2423.958333333333</c:v>
                </c:pt>
                <c:pt idx="667">
                  <c:v>2424.958333333333</c:v>
                </c:pt>
                <c:pt idx="668">
                  <c:v>2427.958333333333</c:v>
                </c:pt>
                <c:pt idx="669">
                  <c:v>2428.958333333333</c:v>
                </c:pt>
                <c:pt idx="670">
                  <c:v>2429.958333333333</c:v>
                </c:pt>
                <c:pt idx="671">
                  <c:v>2430.958333333333</c:v>
                </c:pt>
                <c:pt idx="672">
                  <c:v>2431.958333333333</c:v>
                </c:pt>
                <c:pt idx="673">
                  <c:v>2435.958333333333</c:v>
                </c:pt>
                <c:pt idx="674">
                  <c:v>2436.958333333333</c:v>
                </c:pt>
                <c:pt idx="675">
                  <c:v>2437.958333333333</c:v>
                </c:pt>
                <c:pt idx="676">
                  <c:v>2438.958333333333</c:v>
                </c:pt>
                <c:pt idx="677">
                  <c:v>2441.958333333333</c:v>
                </c:pt>
                <c:pt idx="678">
                  <c:v>2442.958333333333</c:v>
                </c:pt>
                <c:pt idx="679">
                  <c:v>2443.958333333333</c:v>
                </c:pt>
                <c:pt idx="680">
                  <c:v>2444.958333333333</c:v>
                </c:pt>
                <c:pt idx="681">
                  <c:v>2445.958333333333</c:v>
                </c:pt>
                <c:pt idx="682">
                  <c:v>2448.958333333333</c:v>
                </c:pt>
                <c:pt idx="683">
                  <c:v>2449.958333333333</c:v>
                </c:pt>
                <c:pt idx="684">
                  <c:v>2450.958333333333</c:v>
                </c:pt>
                <c:pt idx="685">
                  <c:v>2451.958333333333</c:v>
                </c:pt>
                <c:pt idx="686">
                  <c:v>2452.958333333333</c:v>
                </c:pt>
                <c:pt idx="687">
                  <c:v>2455.958333333333</c:v>
                </c:pt>
                <c:pt idx="688">
                  <c:v>2456.958333333333</c:v>
                </c:pt>
                <c:pt idx="689">
                  <c:v>2457.958333333333</c:v>
                </c:pt>
                <c:pt idx="690">
                  <c:v>2458.958333333333</c:v>
                </c:pt>
                <c:pt idx="691">
                  <c:v>2459.958333333333</c:v>
                </c:pt>
                <c:pt idx="692">
                  <c:v>2462.958333333333</c:v>
                </c:pt>
                <c:pt idx="693">
                  <c:v>2463.958333333333</c:v>
                </c:pt>
                <c:pt idx="694">
                  <c:v>2464.958333333333</c:v>
                </c:pt>
                <c:pt idx="695">
                  <c:v>2465.958333333333</c:v>
                </c:pt>
                <c:pt idx="696">
                  <c:v>2466.958333333333</c:v>
                </c:pt>
                <c:pt idx="697">
                  <c:v>2469.958333333333</c:v>
                </c:pt>
                <c:pt idx="698">
                  <c:v>2470.958333333333</c:v>
                </c:pt>
                <c:pt idx="699">
                  <c:v>2471.958333333333</c:v>
                </c:pt>
                <c:pt idx="700">
                  <c:v>2472.958333333333</c:v>
                </c:pt>
                <c:pt idx="701">
                  <c:v>2473.958333333333</c:v>
                </c:pt>
                <c:pt idx="702">
                  <c:v>2476.958333333333</c:v>
                </c:pt>
                <c:pt idx="703">
                  <c:v>2477.958333333333</c:v>
                </c:pt>
                <c:pt idx="704">
                  <c:v>2478.958333333333</c:v>
                </c:pt>
                <c:pt idx="705">
                  <c:v>2479.958333333333</c:v>
                </c:pt>
                <c:pt idx="706">
                  <c:v>2480.958333333333</c:v>
                </c:pt>
                <c:pt idx="707">
                  <c:v>2483.958333333333</c:v>
                </c:pt>
                <c:pt idx="708">
                  <c:v>2484.958333333333</c:v>
                </c:pt>
                <c:pt idx="709">
                  <c:v>2485.958333333333</c:v>
                </c:pt>
                <c:pt idx="710">
                  <c:v>2486.958333333333</c:v>
                </c:pt>
                <c:pt idx="711">
                  <c:v>2487.958333333333</c:v>
                </c:pt>
                <c:pt idx="712">
                  <c:v>2492.958333333333</c:v>
                </c:pt>
                <c:pt idx="713">
                  <c:v>2493.958333333333</c:v>
                </c:pt>
                <c:pt idx="714">
                  <c:v>2494.958333333333</c:v>
                </c:pt>
                <c:pt idx="715">
                  <c:v>2498.0</c:v>
                </c:pt>
                <c:pt idx="716">
                  <c:v>2499.0</c:v>
                </c:pt>
                <c:pt idx="717">
                  <c:v>2500.0</c:v>
                </c:pt>
                <c:pt idx="718">
                  <c:v>2501.0</c:v>
                </c:pt>
                <c:pt idx="719">
                  <c:v>2502.0</c:v>
                </c:pt>
                <c:pt idx="720">
                  <c:v>2505.0</c:v>
                </c:pt>
                <c:pt idx="721">
                  <c:v>2506.0</c:v>
                </c:pt>
                <c:pt idx="722">
                  <c:v>2507.0</c:v>
                </c:pt>
                <c:pt idx="723">
                  <c:v>2508.0</c:v>
                </c:pt>
                <c:pt idx="724">
                  <c:v>2509.0</c:v>
                </c:pt>
                <c:pt idx="725">
                  <c:v>2512.0</c:v>
                </c:pt>
                <c:pt idx="726">
                  <c:v>2513.0</c:v>
                </c:pt>
                <c:pt idx="727">
                  <c:v>2514.0</c:v>
                </c:pt>
                <c:pt idx="728">
                  <c:v>2516.0</c:v>
                </c:pt>
                <c:pt idx="729">
                  <c:v>2519.0</c:v>
                </c:pt>
                <c:pt idx="730">
                  <c:v>2520.0</c:v>
                </c:pt>
                <c:pt idx="731">
                  <c:v>2521.0</c:v>
                </c:pt>
                <c:pt idx="732">
                  <c:v>2522.0</c:v>
                </c:pt>
                <c:pt idx="733">
                  <c:v>2523.0</c:v>
                </c:pt>
                <c:pt idx="734">
                  <c:v>2526.0</c:v>
                </c:pt>
                <c:pt idx="735">
                  <c:v>2527.0</c:v>
                </c:pt>
                <c:pt idx="736">
                  <c:v>2528.0</c:v>
                </c:pt>
                <c:pt idx="737">
                  <c:v>2529.0</c:v>
                </c:pt>
                <c:pt idx="738">
                  <c:v>2530.0</c:v>
                </c:pt>
                <c:pt idx="739">
                  <c:v>2533.0</c:v>
                </c:pt>
                <c:pt idx="740">
                  <c:v>2534.0</c:v>
                </c:pt>
                <c:pt idx="741">
                  <c:v>2535.0</c:v>
                </c:pt>
                <c:pt idx="742">
                  <c:v>2536.0</c:v>
                </c:pt>
                <c:pt idx="743">
                  <c:v>2537.0</c:v>
                </c:pt>
                <c:pt idx="744">
                  <c:v>2540.0</c:v>
                </c:pt>
                <c:pt idx="745">
                  <c:v>2541.0</c:v>
                </c:pt>
                <c:pt idx="746">
                  <c:v>2542.0</c:v>
                </c:pt>
                <c:pt idx="747">
                  <c:v>2543.0</c:v>
                </c:pt>
                <c:pt idx="748">
                  <c:v>2544.0</c:v>
                </c:pt>
                <c:pt idx="749">
                  <c:v>2547.0</c:v>
                </c:pt>
                <c:pt idx="750">
                  <c:v>2549.0</c:v>
                </c:pt>
                <c:pt idx="751">
                  <c:v>2550.0</c:v>
                </c:pt>
                <c:pt idx="752">
                  <c:v>2551.0</c:v>
                </c:pt>
                <c:pt idx="753">
                  <c:v>2554.0</c:v>
                </c:pt>
                <c:pt idx="754">
                  <c:v>2556.0</c:v>
                </c:pt>
                <c:pt idx="755">
                  <c:v>2557.0</c:v>
                </c:pt>
                <c:pt idx="756">
                  <c:v>2558.0</c:v>
                </c:pt>
                <c:pt idx="757">
                  <c:v>2561.0</c:v>
                </c:pt>
                <c:pt idx="758">
                  <c:v>2562.0</c:v>
                </c:pt>
                <c:pt idx="759">
                  <c:v>2563.0</c:v>
                </c:pt>
                <c:pt idx="760">
                  <c:v>2564.0</c:v>
                </c:pt>
                <c:pt idx="761">
                  <c:v>2565.0</c:v>
                </c:pt>
                <c:pt idx="762">
                  <c:v>2568.0</c:v>
                </c:pt>
                <c:pt idx="763">
                  <c:v>2569.0</c:v>
                </c:pt>
                <c:pt idx="764">
                  <c:v>2570.0</c:v>
                </c:pt>
                <c:pt idx="765">
                  <c:v>2571.0</c:v>
                </c:pt>
                <c:pt idx="766">
                  <c:v>2572.0</c:v>
                </c:pt>
                <c:pt idx="767">
                  <c:v>2576.0</c:v>
                </c:pt>
                <c:pt idx="768">
                  <c:v>2577.0</c:v>
                </c:pt>
                <c:pt idx="769">
                  <c:v>2578.0</c:v>
                </c:pt>
                <c:pt idx="770">
                  <c:v>2579.0</c:v>
                </c:pt>
                <c:pt idx="771">
                  <c:v>2582.0</c:v>
                </c:pt>
                <c:pt idx="772">
                  <c:v>2583.0</c:v>
                </c:pt>
                <c:pt idx="773">
                  <c:v>2584.0</c:v>
                </c:pt>
                <c:pt idx="774">
                  <c:v>2585.0</c:v>
                </c:pt>
                <c:pt idx="775">
                  <c:v>2586.0</c:v>
                </c:pt>
                <c:pt idx="776">
                  <c:v>2589.0</c:v>
                </c:pt>
                <c:pt idx="777">
                  <c:v>2590.0</c:v>
                </c:pt>
                <c:pt idx="778">
                  <c:v>2591.0</c:v>
                </c:pt>
                <c:pt idx="779">
                  <c:v>2592.0</c:v>
                </c:pt>
                <c:pt idx="780">
                  <c:v>2593.0</c:v>
                </c:pt>
                <c:pt idx="781">
                  <c:v>2596.0</c:v>
                </c:pt>
                <c:pt idx="782">
                  <c:v>2597.0</c:v>
                </c:pt>
                <c:pt idx="783">
                  <c:v>2598.0</c:v>
                </c:pt>
                <c:pt idx="784">
                  <c:v>2599.0</c:v>
                </c:pt>
                <c:pt idx="785">
                  <c:v>2600.0</c:v>
                </c:pt>
                <c:pt idx="786">
                  <c:v>2604.0</c:v>
                </c:pt>
                <c:pt idx="787">
                  <c:v>2605.0</c:v>
                </c:pt>
                <c:pt idx="788">
                  <c:v>2606.0</c:v>
                </c:pt>
                <c:pt idx="789">
                  <c:v>2607.0</c:v>
                </c:pt>
                <c:pt idx="790">
                  <c:v>2610.0</c:v>
                </c:pt>
                <c:pt idx="791">
                  <c:v>2611.0</c:v>
                </c:pt>
                <c:pt idx="792">
                  <c:v>2612.0</c:v>
                </c:pt>
                <c:pt idx="793">
                  <c:v>2613.0</c:v>
                </c:pt>
                <c:pt idx="794">
                  <c:v>2614.0</c:v>
                </c:pt>
                <c:pt idx="795">
                  <c:v>2617.0</c:v>
                </c:pt>
                <c:pt idx="796">
                  <c:v>2618.0</c:v>
                </c:pt>
                <c:pt idx="797">
                  <c:v>2619.0</c:v>
                </c:pt>
                <c:pt idx="798">
                  <c:v>2620.0</c:v>
                </c:pt>
                <c:pt idx="799">
                  <c:v>2621.0</c:v>
                </c:pt>
                <c:pt idx="800">
                  <c:v>2623.958333333333</c:v>
                </c:pt>
                <c:pt idx="801">
                  <c:v>2624.958333333333</c:v>
                </c:pt>
                <c:pt idx="802">
                  <c:v>2625.958333333333</c:v>
                </c:pt>
                <c:pt idx="803">
                  <c:v>2626.958333333333</c:v>
                </c:pt>
                <c:pt idx="804">
                  <c:v>2627.958333333333</c:v>
                </c:pt>
                <c:pt idx="805">
                  <c:v>2630.958333333333</c:v>
                </c:pt>
                <c:pt idx="806">
                  <c:v>2631.958333333333</c:v>
                </c:pt>
                <c:pt idx="807">
                  <c:v>2632.958333333333</c:v>
                </c:pt>
                <c:pt idx="808">
                  <c:v>2633.958333333333</c:v>
                </c:pt>
                <c:pt idx="809">
                  <c:v>2634.958333333333</c:v>
                </c:pt>
                <c:pt idx="810">
                  <c:v>2637.958333333333</c:v>
                </c:pt>
                <c:pt idx="811">
                  <c:v>2638.958333333333</c:v>
                </c:pt>
                <c:pt idx="812">
                  <c:v>2639.958333333333</c:v>
                </c:pt>
                <c:pt idx="813">
                  <c:v>2640.958333333333</c:v>
                </c:pt>
                <c:pt idx="814">
                  <c:v>2644.958333333333</c:v>
                </c:pt>
                <c:pt idx="815">
                  <c:v>2645.958333333333</c:v>
                </c:pt>
                <c:pt idx="816">
                  <c:v>2646.958333333333</c:v>
                </c:pt>
                <c:pt idx="817">
                  <c:v>2647.958333333333</c:v>
                </c:pt>
                <c:pt idx="818">
                  <c:v>2648.958333333333</c:v>
                </c:pt>
                <c:pt idx="819">
                  <c:v>2651.958333333333</c:v>
                </c:pt>
                <c:pt idx="820">
                  <c:v>2652.958333333333</c:v>
                </c:pt>
                <c:pt idx="821">
                  <c:v>2653.958333333333</c:v>
                </c:pt>
                <c:pt idx="822">
                  <c:v>2654.958333333333</c:v>
                </c:pt>
                <c:pt idx="823">
                  <c:v>2655.958333333333</c:v>
                </c:pt>
                <c:pt idx="824">
                  <c:v>2658.958333333333</c:v>
                </c:pt>
                <c:pt idx="825">
                  <c:v>2659.958333333333</c:v>
                </c:pt>
                <c:pt idx="826">
                  <c:v>2660.958333333333</c:v>
                </c:pt>
                <c:pt idx="827">
                  <c:v>2661.958333333333</c:v>
                </c:pt>
                <c:pt idx="828">
                  <c:v>2662.958333333333</c:v>
                </c:pt>
                <c:pt idx="829">
                  <c:v>2665.958333333333</c:v>
                </c:pt>
                <c:pt idx="830">
                  <c:v>2666.958333333333</c:v>
                </c:pt>
                <c:pt idx="831">
                  <c:v>2667.958333333333</c:v>
                </c:pt>
                <c:pt idx="832">
                  <c:v>2668.958333333333</c:v>
                </c:pt>
                <c:pt idx="833">
                  <c:v>2669.958333333333</c:v>
                </c:pt>
                <c:pt idx="834">
                  <c:v>2672.958333333333</c:v>
                </c:pt>
                <c:pt idx="835">
                  <c:v>2673.958333333333</c:v>
                </c:pt>
                <c:pt idx="836">
                  <c:v>2674.958333333333</c:v>
                </c:pt>
                <c:pt idx="837">
                  <c:v>2675.958333333333</c:v>
                </c:pt>
                <c:pt idx="838">
                  <c:v>2676.958333333333</c:v>
                </c:pt>
                <c:pt idx="839">
                  <c:v>2679.958333333333</c:v>
                </c:pt>
                <c:pt idx="840">
                  <c:v>2680.958333333333</c:v>
                </c:pt>
                <c:pt idx="841">
                  <c:v>2681.958333333333</c:v>
                </c:pt>
                <c:pt idx="842">
                  <c:v>2682.958333333333</c:v>
                </c:pt>
                <c:pt idx="843">
                  <c:v>2683.958333333333</c:v>
                </c:pt>
                <c:pt idx="844">
                  <c:v>2686.958333333333</c:v>
                </c:pt>
                <c:pt idx="845">
                  <c:v>2687.958333333333</c:v>
                </c:pt>
                <c:pt idx="846">
                  <c:v>2688.958333333333</c:v>
                </c:pt>
                <c:pt idx="847">
                  <c:v>2689.958333333333</c:v>
                </c:pt>
                <c:pt idx="848">
                  <c:v>2690.958333333333</c:v>
                </c:pt>
                <c:pt idx="849">
                  <c:v>2693.958333333333</c:v>
                </c:pt>
                <c:pt idx="850">
                  <c:v>2694.958333333333</c:v>
                </c:pt>
                <c:pt idx="851">
                  <c:v>2695.958333333333</c:v>
                </c:pt>
                <c:pt idx="852">
                  <c:v>2696.958333333333</c:v>
                </c:pt>
                <c:pt idx="853">
                  <c:v>2697.958333333333</c:v>
                </c:pt>
                <c:pt idx="854">
                  <c:v>2701.958333333333</c:v>
                </c:pt>
                <c:pt idx="855">
                  <c:v>2702.958333333333</c:v>
                </c:pt>
                <c:pt idx="856">
                  <c:v>2703.958333333333</c:v>
                </c:pt>
                <c:pt idx="857">
                  <c:v>2704.958333333333</c:v>
                </c:pt>
                <c:pt idx="858">
                  <c:v>2707.958333333333</c:v>
                </c:pt>
                <c:pt idx="859">
                  <c:v>2708.958333333333</c:v>
                </c:pt>
                <c:pt idx="860">
                  <c:v>2709.958333333333</c:v>
                </c:pt>
                <c:pt idx="861">
                  <c:v>2710.958333333333</c:v>
                </c:pt>
                <c:pt idx="862">
                  <c:v>2711.958333333333</c:v>
                </c:pt>
                <c:pt idx="863">
                  <c:v>2714.958333333333</c:v>
                </c:pt>
                <c:pt idx="864">
                  <c:v>2715.958333333333</c:v>
                </c:pt>
                <c:pt idx="865">
                  <c:v>2716.958333333333</c:v>
                </c:pt>
                <c:pt idx="866">
                  <c:v>2717.958333333333</c:v>
                </c:pt>
                <c:pt idx="867">
                  <c:v>2718.958333333333</c:v>
                </c:pt>
                <c:pt idx="868">
                  <c:v>2721.958333333333</c:v>
                </c:pt>
                <c:pt idx="869">
                  <c:v>2722.958333333333</c:v>
                </c:pt>
                <c:pt idx="870">
                  <c:v>2723.958333333333</c:v>
                </c:pt>
                <c:pt idx="871">
                  <c:v>2724.958333333333</c:v>
                </c:pt>
                <c:pt idx="872">
                  <c:v>2725.958333333333</c:v>
                </c:pt>
                <c:pt idx="873">
                  <c:v>2728.958333333333</c:v>
                </c:pt>
                <c:pt idx="874">
                  <c:v>2729.958333333333</c:v>
                </c:pt>
                <c:pt idx="875">
                  <c:v>2730.958333333333</c:v>
                </c:pt>
                <c:pt idx="876">
                  <c:v>2731.958333333333</c:v>
                </c:pt>
                <c:pt idx="877">
                  <c:v>2732.958333333333</c:v>
                </c:pt>
                <c:pt idx="878">
                  <c:v>2735.958333333333</c:v>
                </c:pt>
                <c:pt idx="879">
                  <c:v>2736.958333333333</c:v>
                </c:pt>
                <c:pt idx="880">
                  <c:v>2737.958333333333</c:v>
                </c:pt>
                <c:pt idx="881">
                  <c:v>2739.958333333333</c:v>
                </c:pt>
                <c:pt idx="882">
                  <c:v>2742.958333333333</c:v>
                </c:pt>
                <c:pt idx="883">
                  <c:v>2743.958333333333</c:v>
                </c:pt>
                <c:pt idx="884">
                  <c:v>2744.958333333333</c:v>
                </c:pt>
                <c:pt idx="885">
                  <c:v>2745.958333333333</c:v>
                </c:pt>
                <c:pt idx="886">
                  <c:v>2746.958333333333</c:v>
                </c:pt>
                <c:pt idx="887">
                  <c:v>2749.958333333333</c:v>
                </c:pt>
                <c:pt idx="888">
                  <c:v>2750.958333333333</c:v>
                </c:pt>
                <c:pt idx="889">
                  <c:v>2751.958333333333</c:v>
                </c:pt>
                <c:pt idx="890">
                  <c:v>2752.958333333333</c:v>
                </c:pt>
                <c:pt idx="891">
                  <c:v>2753.958333333333</c:v>
                </c:pt>
                <c:pt idx="892">
                  <c:v>2756.958333333333</c:v>
                </c:pt>
                <c:pt idx="893">
                  <c:v>2757.958333333333</c:v>
                </c:pt>
                <c:pt idx="894">
                  <c:v>2758.958333333333</c:v>
                </c:pt>
                <c:pt idx="895">
                  <c:v>2759.958333333333</c:v>
                </c:pt>
                <c:pt idx="896">
                  <c:v>2760.958333333333</c:v>
                </c:pt>
                <c:pt idx="897">
                  <c:v>2763.958333333333</c:v>
                </c:pt>
                <c:pt idx="898">
                  <c:v>2764.958333333333</c:v>
                </c:pt>
                <c:pt idx="899">
                  <c:v>2765.958333333333</c:v>
                </c:pt>
                <c:pt idx="900">
                  <c:v>2766.958333333333</c:v>
                </c:pt>
                <c:pt idx="901">
                  <c:v>2767.958333333333</c:v>
                </c:pt>
                <c:pt idx="902">
                  <c:v>2770.958333333333</c:v>
                </c:pt>
                <c:pt idx="903">
                  <c:v>2771.958333333333</c:v>
                </c:pt>
                <c:pt idx="904">
                  <c:v>2772.958333333333</c:v>
                </c:pt>
                <c:pt idx="905">
                  <c:v>2773.958333333333</c:v>
                </c:pt>
                <c:pt idx="906">
                  <c:v>2774.958333333333</c:v>
                </c:pt>
                <c:pt idx="907">
                  <c:v>2777.958333333333</c:v>
                </c:pt>
                <c:pt idx="908">
                  <c:v>2778.958333333333</c:v>
                </c:pt>
                <c:pt idx="909">
                  <c:v>2779.958333333333</c:v>
                </c:pt>
                <c:pt idx="910">
                  <c:v>2780.958333333333</c:v>
                </c:pt>
                <c:pt idx="911">
                  <c:v>2781.958333333333</c:v>
                </c:pt>
                <c:pt idx="912">
                  <c:v>2784.958333333333</c:v>
                </c:pt>
                <c:pt idx="913">
                  <c:v>2785.958333333333</c:v>
                </c:pt>
                <c:pt idx="914">
                  <c:v>2786.958333333333</c:v>
                </c:pt>
                <c:pt idx="915">
                  <c:v>2787.958333333333</c:v>
                </c:pt>
                <c:pt idx="916">
                  <c:v>2788.958333333333</c:v>
                </c:pt>
                <c:pt idx="917">
                  <c:v>2791.958333333333</c:v>
                </c:pt>
                <c:pt idx="918">
                  <c:v>2792.958333333333</c:v>
                </c:pt>
                <c:pt idx="919">
                  <c:v>2793.958333333333</c:v>
                </c:pt>
                <c:pt idx="920">
                  <c:v>2794.958333333333</c:v>
                </c:pt>
                <c:pt idx="921">
                  <c:v>2795.958333333333</c:v>
                </c:pt>
                <c:pt idx="922">
                  <c:v>2799.958333333333</c:v>
                </c:pt>
                <c:pt idx="923">
                  <c:v>2800.958333333333</c:v>
                </c:pt>
                <c:pt idx="924">
                  <c:v>2801.958333333333</c:v>
                </c:pt>
                <c:pt idx="925">
                  <c:v>2802.958333333333</c:v>
                </c:pt>
                <c:pt idx="926">
                  <c:v>2805.958333333333</c:v>
                </c:pt>
                <c:pt idx="927">
                  <c:v>2806.958333333333</c:v>
                </c:pt>
                <c:pt idx="928">
                  <c:v>2807.958333333333</c:v>
                </c:pt>
                <c:pt idx="929">
                  <c:v>2808.958333333333</c:v>
                </c:pt>
                <c:pt idx="930">
                  <c:v>2809.958333333333</c:v>
                </c:pt>
                <c:pt idx="931">
                  <c:v>2812.958333333333</c:v>
                </c:pt>
                <c:pt idx="932">
                  <c:v>2813.958333333333</c:v>
                </c:pt>
                <c:pt idx="933">
                  <c:v>2814.958333333333</c:v>
                </c:pt>
                <c:pt idx="934">
                  <c:v>2815.958333333333</c:v>
                </c:pt>
                <c:pt idx="935">
                  <c:v>2816.958333333333</c:v>
                </c:pt>
                <c:pt idx="936">
                  <c:v>2819.958333333333</c:v>
                </c:pt>
                <c:pt idx="937">
                  <c:v>2820.958333333333</c:v>
                </c:pt>
                <c:pt idx="938">
                  <c:v>2821.958333333333</c:v>
                </c:pt>
                <c:pt idx="939">
                  <c:v>2822.958333333333</c:v>
                </c:pt>
                <c:pt idx="940">
                  <c:v>2823.958333333333</c:v>
                </c:pt>
                <c:pt idx="941">
                  <c:v>2826.958333333333</c:v>
                </c:pt>
                <c:pt idx="942">
                  <c:v>2827.958333333333</c:v>
                </c:pt>
                <c:pt idx="943">
                  <c:v>2828.958333333333</c:v>
                </c:pt>
                <c:pt idx="944">
                  <c:v>2829.958333333333</c:v>
                </c:pt>
                <c:pt idx="945">
                  <c:v>2830.958333333333</c:v>
                </c:pt>
                <c:pt idx="946">
                  <c:v>2833.958333333333</c:v>
                </c:pt>
                <c:pt idx="947">
                  <c:v>2834.958333333333</c:v>
                </c:pt>
                <c:pt idx="948">
                  <c:v>2835.958333333333</c:v>
                </c:pt>
                <c:pt idx="949">
                  <c:v>2836.958333333333</c:v>
                </c:pt>
                <c:pt idx="950">
                  <c:v>2837.958333333333</c:v>
                </c:pt>
                <c:pt idx="951">
                  <c:v>2840.958333333333</c:v>
                </c:pt>
                <c:pt idx="952">
                  <c:v>2841.958333333333</c:v>
                </c:pt>
                <c:pt idx="953">
                  <c:v>2842.958333333333</c:v>
                </c:pt>
                <c:pt idx="954">
                  <c:v>2843.958333333333</c:v>
                </c:pt>
                <c:pt idx="955">
                  <c:v>2844.958333333333</c:v>
                </c:pt>
                <c:pt idx="956">
                  <c:v>2847.958333333333</c:v>
                </c:pt>
                <c:pt idx="957">
                  <c:v>2848.958333333333</c:v>
                </c:pt>
                <c:pt idx="958">
                  <c:v>2849.958333333333</c:v>
                </c:pt>
                <c:pt idx="959">
                  <c:v>2850.958333333333</c:v>
                </c:pt>
                <c:pt idx="960">
                  <c:v>2851.958333333333</c:v>
                </c:pt>
                <c:pt idx="961">
                  <c:v>2854.958333333333</c:v>
                </c:pt>
                <c:pt idx="962">
                  <c:v>2855.958333333333</c:v>
                </c:pt>
                <c:pt idx="963">
                  <c:v>2856.958333333333</c:v>
                </c:pt>
                <c:pt idx="964">
                  <c:v>2857.958333333333</c:v>
                </c:pt>
                <c:pt idx="965">
                  <c:v>2858.958333333333</c:v>
                </c:pt>
                <c:pt idx="966">
                  <c:v>2862.0</c:v>
                </c:pt>
                <c:pt idx="967">
                  <c:v>2863.0</c:v>
                </c:pt>
                <c:pt idx="968">
                  <c:v>2864.0</c:v>
                </c:pt>
                <c:pt idx="969">
                  <c:v>2865.0</c:v>
                </c:pt>
                <c:pt idx="970">
                  <c:v>2866.0</c:v>
                </c:pt>
                <c:pt idx="971">
                  <c:v>2869.0</c:v>
                </c:pt>
                <c:pt idx="972">
                  <c:v>2870.0</c:v>
                </c:pt>
                <c:pt idx="973">
                  <c:v>2871.0</c:v>
                </c:pt>
                <c:pt idx="974">
                  <c:v>2872.0</c:v>
                </c:pt>
                <c:pt idx="975">
                  <c:v>2873.0</c:v>
                </c:pt>
                <c:pt idx="976">
                  <c:v>2876.0</c:v>
                </c:pt>
                <c:pt idx="977">
                  <c:v>2877.0</c:v>
                </c:pt>
                <c:pt idx="978">
                  <c:v>2878.0</c:v>
                </c:pt>
                <c:pt idx="979">
                  <c:v>2879.0</c:v>
                </c:pt>
                <c:pt idx="980">
                  <c:v>2880.0</c:v>
                </c:pt>
                <c:pt idx="981">
                  <c:v>2883.0</c:v>
                </c:pt>
                <c:pt idx="982">
                  <c:v>2884.0</c:v>
                </c:pt>
                <c:pt idx="983">
                  <c:v>2885.0</c:v>
                </c:pt>
                <c:pt idx="984">
                  <c:v>2887.0</c:v>
                </c:pt>
                <c:pt idx="985">
                  <c:v>2890.0</c:v>
                </c:pt>
                <c:pt idx="986">
                  <c:v>2891.0</c:v>
                </c:pt>
                <c:pt idx="987">
                  <c:v>2892.0</c:v>
                </c:pt>
                <c:pt idx="988">
                  <c:v>2893.0</c:v>
                </c:pt>
                <c:pt idx="989">
                  <c:v>2894.0</c:v>
                </c:pt>
                <c:pt idx="990">
                  <c:v>2897.0</c:v>
                </c:pt>
                <c:pt idx="991">
                  <c:v>2898.0</c:v>
                </c:pt>
                <c:pt idx="992">
                  <c:v>2899.0</c:v>
                </c:pt>
                <c:pt idx="993">
                  <c:v>2900.0</c:v>
                </c:pt>
                <c:pt idx="994">
                  <c:v>2901.0</c:v>
                </c:pt>
                <c:pt idx="995">
                  <c:v>2904.0</c:v>
                </c:pt>
                <c:pt idx="996">
                  <c:v>2905.0</c:v>
                </c:pt>
                <c:pt idx="997">
                  <c:v>2906.0</c:v>
                </c:pt>
                <c:pt idx="998">
                  <c:v>2907.0</c:v>
                </c:pt>
                <c:pt idx="999">
                  <c:v>2908.0</c:v>
                </c:pt>
                <c:pt idx="1000">
                  <c:v>2911.0</c:v>
                </c:pt>
                <c:pt idx="1001">
                  <c:v>2912.0</c:v>
                </c:pt>
                <c:pt idx="1002">
                  <c:v>2914.0</c:v>
                </c:pt>
                <c:pt idx="1003">
                  <c:v>2915.0</c:v>
                </c:pt>
                <c:pt idx="1004">
                  <c:v>2918.0</c:v>
                </c:pt>
                <c:pt idx="1005">
                  <c:v>2919.0</c:v>
                </c:pt>
                <c:pt idx="1006">
                  <c:v>2921.0</c:v>
                </c:pt>
                <c:pt idx="1007">
                  <c:v>2922.0</c:v>
                </c:pt>
                <c:pt idx="1008">
                  <c:v>2925.0</c:v>
                </c:pt>
                <c:pt idx="1009">
                  <c:v>2926.0</c:v>
                </c:pt>
                <c:pt idx="1010">
                  <c:v>2927.0</c:v>
                </c:pt>
                <c:pt idx="1011">
                  <c:v>2928.0</c:v>
                </c:pt>
                <c:pt idx="1012">
                  <c:v>2929.0</c:v>
                </c:pt>
                <c:pt idx="1013">
                  <c:v>2932.0</c:v>
                </c:pt>
                <c:pt idx="1014">
                  <c:v>2933.0</c:v>
                </c:pt>
                <c:pt idx="1015">
                  <c:v>2934.0</c:v>
                </c:pt>
                <c:pt idx="1016">
                  <c:v>2935.0</c:v>
                </c:pt>
                <c:pt idx="1017">
                  <c:v>2936.0</c:v>
                </c:pt>
                <c:pt idx="1018">
                  <c:v>2940.0</c:v>
                </c:pt>
                <c:pt idx="1019">
                  <c:v>2941.0</c:v>
                </c:pt>
                <c:pt idx="1020">
                  <c:v>2942.0</c:v>
                </c:pt>
                <c:pt idx="1021">
                  <c:v>2943.0</c:v>
                </c:pt>
                <c:pt idx="1022">
                  <c:v>2946.0</c:v>
                </c:pt>
                <c:pt idx="1023">
                  <c:v>2947.0</c:v>
                </c:pt>
                <c:pt idx="1024">
                  <c:v>2948.0</c:v>
                </c:pt>
                <c:pt idx="1025">
                  <c:v>2949.0</c:v>
                </c:pt>
                <c:pt idx="1026">
                  <c:v>2950.0</c:v>
                </c:pt>
                <c:pt idx="1027">
                  <c:v>2953.0</c:v>
                </c:pt>
                <c:pt idx="1028">
                  <c:v>2954.0</c:v>
                </c:pt>
                <c:pt idx="1029">
                  <c:v>2955.0</c:v>
                </c:pt>
                <c:pt idx="1030">
                  <c:v>2956.0</c:v>
                </c:pt>
                <c:pt idx="1031">
                  <c:v>2957.0</c:v>
                </c:pt>
                <c:pt idx="1032">
                  <c:v>2960.0</c:v>
                </c:pt>
                <c:pt idx="1033">
                  <c:v>2961.0</c:v>
                </c:pt>
                <c:pt idx="1034">
                  <c:v>2962.0</c:v>
                </c:pt>
                <c:pt idx="1035">
                  <c:v>2963.0</c:v>
                </c:pt>
                <c:pt idx="1036">
                  <c:v>2964.0</c:v>
                </c:pt>
                <c:pt idx="1037">
                  <c:v>2968.0</c:v>
                </c:pt>
                <c:pt idx="1038">
                  <c:v>2969.0</c:v>
                </c:pt>
                <c:pt idx="1039">
                  <c:v>2970.0</c:v>
                </c:pt>
                <c:pt idx="1040">
                  <c:v>2971.0</c:v>
                </c:pt>
                <c:pt idx="1041">
                  <c:v>2974.0</c:v>
                </c:pt>
                <c:pt idx="1042">
                  <c:v>2975.0</c:v>
                </c:pt>
                <c:pt idx="1043">
                  <c:v>2976.0</c:v>
                </c:pt>
                <c:pt idx="1044">
                  <c:v>2977.0</c:v>
                </c:pt>
                <c:pt idx="1045">
                  <c:v>2978.0</c:v>
                </c:pt>
                <c:pt idx="1046">
                  <c:v>2981.0</c:v>
                </c:pt>
                <c:pt idx="1047">
                  <c:v>2982.0</c:v>
                </c:pt>
                <c:pt idx="1048">
                  <c:v>2983.0</c:v>
                </c:pt>
                <c:pt idx="1049">
                  <c:v>2984.0</c:v>
                </c:pt>
                <c:pt idx="1050">
                  <c:v>2985.0</c:v>
                </c:pt>
                <c:pt idx="1051">
                  <c:v>2987.958333333333</c:v>
                </c:pt>
                <c:pt idx="1052">
                  <c:v>2988.958333333333</c:v>
                </c:pt>
                <c:pt idx="1053">
                  <c:v>2989.958333333333</c:v>
                </c:pt>
                <c:pt idx="1054">
                  <c:v>2990.958333333333</c:v>
                </c:pt>
                <c:pt idx="1055">
                  <c:v>2991.958333333333</c:v>
                </c:pt>
                <c:pt idx="1056">
                  <c:v>2994.958333333333</c:v>
                </c:pt>
                <c:pt idx="1057">
                  <c:v>2995.958333333333</c:v>
                </c:pt>
                <c:pt idx="1058">
                  <c:v>2996.958333333333</c:v>
                </c:pt>
                <c:pt idx="1059">
                  <c:v>2997.958333333333</c:v>
                </c:pt>
                <c:pt idx="1060">
                  <c:v>2998.958333333333</c:v>
                </c:pt>
                <c:pt idx="1061">
                  <c:v>3001.958333333333</c:v>
                </c:pt>
                <c:pt idx="1062">
                  <c:v>3002.958333333333</c:v>
                </c:pt>
                <c:pt idx="1063">
                  <c:v>3003.958333333333</c:v>
                </c:pt>
                <c:pt idx="1064">
                  <c:v>3004.958333333333</c:v>
                </c:pt>
                <c:pt idx="1065">
                  <c:v>3005.958333333333</c:v>
                </c:pt>
                <c:pt idx="1066">
                  <c:v>3008.958333333333</c:v>
                </c:pt>
                <c:pt idx="1067">
                  <c:v>3009.958333333333</c:v>
                </c:pt>
                <c:pt idx="1068">
                  <c:v>3010.958333333333</c:v>
                </c:pt>
                <c:pt idx="1069">
                  <c:v>3011.958333333333</c:v>
                </c:pt>
                <c:pt idx="1070">
                  <c:v>3012.958333333333</c:v>
                </c:pt>
                <c:pt idx="1071">
                  <c:v>3015.958333333333</c:v>
                </c:pt>
                <c:pt idx="1072">
                  <c:v>3016.958333333333</c:v>
                </c:pt>
                <c:pt idx="1073">
                  <c:v>3017.958333333333</c:v>
                </c:pt>
                <c:pt idx="1074">
                  <c:v>3018.958333333333</c:v>
                </c:pt>
                <c:pt idx="1075">
                  <c:v>3019.958333333333</c:v>
                </c:pt>
                <c:pt idx="1076">
                  <c:v>3022.958333333333</c:v>
                </c:pt>
                <c:pt idx="1077">
                  <c:v>3023.958333333333</c:v>
                </c:pt>
                <c:pt idx="1078">
                  <c:v>3024.958333333333</c:v>
                </c:pt>
                <c:pt idx="1079">
                  <c:v>3025.958333333333</c:v>
                </c:pt>
                <c:pt idx="1080">
                  <c:v>3029.958333333333</c:v>
                </c:pt>
              </c:numCache>
            </c:numRef>
          </c:xVal>
          <c:yVal>
            <c:numRef>
              <c:f>Sheet4!$U$2:$U$2089</c:f>
              <c:numCache>
                <c:formatCode>0.00E+00</c:formatCode>
                <c:ptCount val="2088"/>
                <c:pt idx="0">
                  <c:v>0.567318654135349</c:v>
                </c:pt>
                <c:pt idx="1">
                  <c:v>0.567318654135349</c:v>
                </c:pt>
                <c:pt idx="2">
                  <c:v>0.567318654135349</c:v>
                </c:pt>
                <c:pt idx="3">
                  <c:v>0.567318654135349</c:v>
                </c:pt>
                <c:pt idx="4">
                  <c:v>0.567318654135349</c:v>
                </c:pt>
                <c:pt idx="5">
                  <c:v>4.600114908023765</c:v>
                </c:pt>
                <c:pt idx="6">
                  <c:v>4.600114908023765</c:v>
                </c:pt>
                <c:pt idx="7">
                  <c:v>4.600114908023765</c:v>
                </c:pt>
                <c:pt idx="8">
                  <c:v>4.600114908023765</c:v>
                </c:pt>
                <c:pt idx="9">
                  <c:v>4.600114908023765</c:v>
                </c:pt>
                <c:pt idx="10">
                  <c:v>2.921412005954437</c:v>
                </c:pt>
                <c:pt idx="11">
                  <c:v>2.921412005954437</c:v>
                </c:pt>
                <c:pt idx="12">
                  <c:v>2.921412005954437</c:v>
                </c:pt>
                <c:pt idx="13">
                  <c:v>2.921412005954437</c:v>
                </c:pt>
                <c:pt idx="14">
                  <c:v>-2.716635891740722</c:v>
                </c:pt>
                <c:pt idx="15">
                  <c:v>-2.716635891740722</c:v>
                </c:pt>
                <c:pt idx="16">
                  <c:v>-2.716635891740722</c:v>
                </c:pt>
                <c:pt idx="17">
                  <c:v>-2.716635891740722</c:v>
                </c:pt>
                <c:pt idx="18">
                  <c:v>-2.716635891740722</c:v>
                </c:pt>
                <c:pt idx="19">
                  <c:v>-4.13976310455054</c:v>
                </c:pt>
                <c:pt idx="20">
                  <c:v>-4.13976310455054</c:v>
                </c:pt>
                <c:pt idx="21">
                  <c:v>-4.13976310455054</c:v>
                </c:pt>
                <c:pt idx="22">
                  <c:v>-4.13976310455054</c:v>
                </c:pt>
                <c:pt idx="23">
                  <c:v>-4.13976310455054</c:v>
                </c:pt>
                <c:pt idx="24">
                  <c:v>-7.683142718625929</c:v>
                </c:pt>
                <c:pt idx="25">
                  <c:v>-7.683142718625929</c:v>
                </c:pt>
                <c:pt idx="26">
                  <c:v>-7.683142718625929</c:v>
                </c:pt>
                <c:pt idx="27">
                  <c:v>-7.683142718625929</c:v>
                </c:pt>
                <c:pt idx="28">
                  <c:v>-7.683142718625929</c:v>
                </c:pt>
                <c:pt idx="29">
                  <c:v>-2.624241952394854</c:v>
                </c:pt>
                <c:pt idx="30">
                  <c:v>-2.624241952394854</c:v>
                </c:pt>
                <c:pt idx="31">
                  <c:v>-2.624241952394854</c:v>
                </c:pt>
                <c:pt idx="32">
                  <c:v>-2.624241952394854</c:v>
                </c:pt>
                <c:pt idx="33">
                  <c:v>-1.706031890380174</c:v>
                </c:pt>
                <c:pt idx="34">
                  <c:v>-1.706031890380174</c:v>
                </c:pt>
                <c:pt idx="35">
                  <c:v>-1.706031890380174</c:v>
                </c:pt>
                <c:pt idx="36">
                  <c:v>-1.706031890380174</c:v>
                </c:pt>
                <c:pt idx="37">
                  <c:v>-1.706031890380174</c:v>
                </c:pt>
                <c:pt idx="38">
                  <c:v>-0.940650386168258</c:v>
                </c:pt>
                <c:pt idx="39">
                  <c:v>-0.940650386168258</c:v>
                </c:pt>
                <c:pt idx="40">
                  <c:v>-0.940650386168258</c:v>
                </c:pt>
                <c:pt idx="41">
                  <c:v>-0.940650386168258</c:v>
                </c:pt>
                <c:pt idx="42">
                  <c:v>-0.940650386168258</c:v>
                </c:pt>
                <c:pt idx="43">
                  <c:v>2.792230516490136</c:v>
                </c:pt>
                <c:pt idx="44">
                  <c:v>2.792230516490136</c:v>
                </c:pt>
                <c:pt idx="45">
                  <c:v>2.792230516490136</c:v>
                </c:pt>
                <c:pt idx="46">
                  <c:v>2.792230516490136</c:v>
                </c:pt>
                <c:pt idx="47">
                  <c:v>2.792230516490136</c:v>
                </c:pt>
                <c:pt idx="48">
                  <c:v>3.548274322056926</c:v>
                </c:pt>
                <c:pt idx="49">
                  <c:v>3.548274322056926</c:v>
                </c:pt>
                <c:pt idx="50">
                  <c:v>3.548274322056926</c:v>
                </c:pt>
                <c:pt idx="51">
                  <c:v>3.548274322056926</c:v>
                </c:pt>
                <c:pt idx="52">
                  <c:v>3.548274322056926</c:v>
                </c:pt>
                <c:pt idx="53">
                  <c:v>3.750306539236291</c:v>
                </c:pt>
                <c:pt idx="54">
                  <c:v>3.750306539236291</c:v>
                </c:pt>
                <c:pt idx="55">
                  <c:v>3.750306539236291</c:v>
                </c:pt>
                <c:pt idx="56">
                  <c:v>3.750306539236291</c:v>
                </c:pt>
                <c:pt idx="57">
                  <c:v>3.750306539236291</c:v>
                </c:pt>
                <c:pt idx="58">
                  <c:v>4.382127059591156</c:v>
                </c:pt>
                <c:pt idx="59">
                  <c:v>4.382127059591156</c:v>
                </c:pt>
                <c:pt idx="60">
                  <c:v>4.382127059591156</c:v>
                </c:pt>
                <c:pt idx="61">
                  <c:v>4.382127059591156</c:v>
                </c:pt>
                <c:pt idx="62">
                  <c:v>6.650337246148402</c:v>
                </c:pt>
                <c:pt idx="63">
                  <c:v>6.650337246148402</c:v>
                </c:pt>
                <c:pt idx="64">
                  <c:v>6.650337246148402</c:v>
                </c:pt>
                <c:pt idx="65">
                  <c:v>6.650337246148402</c:v>
                </c:pt>
                <c:pt idx="66">
                  <c:v>6.650337246148402</c:v>
                </c:pt>
                <c:pt idx="67">
                  <c:v>8.95834337399826</c:v>
                </c:pt>
                <c:pt idx="68">
                  <c:v>8.95834337399826</c:v>
                </c:pt>
                <c:pt idx="69">
                  <c:v>8.95834337399826</c:v>
                </c:pt>
                <c:pt idx="70">
                  <c:v>8.95834337399826</c:v>
                </c:pt>
                <c:pt idx="71">
                  <c:v>8.95834337399826</c:v>
                </c:pt>
                <c:pt idx="72">
                  <c:v>8.197427161065747</c:v>
                </c:pt>
                <c:pt idx="73">
                  <c:v>8.197427161065747</c:v>
                </c:pt>
                <c:pt idx="74">
                  <c:v>8.197427161065747</c:v>
                </c:pt>
                <c:pt idx="75">
                  <c:v>8.197427161065747</c:v>
                </c:pt>
                <c:pt idx="76">
                  <c:v>8.197427161065747</c:v>
                </c:pt>
                <c:pt idx="77">
                  <c:v>12.13894331969018</c:v>
                </c:pt>
                <c:pt idx="78">
                  <c:v>12.13894331969018</c:v>
                </c:pt>
                <c:pt idx="79">
                  <c:v>12.13894331969018</c:v>
                </c:pt>
                <c:pt idx="80">
                  <c:v>12.13894331969018</c:v>
                </c:pt>
                <c:pt idx="81">
                  <c:v>12.13894331969018</c:v>
                </c:pt>
                <c:pt idx="82">
                  <c:v>10.75905491402045</c:v>
                </c:pt>
                <c:pt idx="83">
                  <c:v>10.75905491402045</c:v>
                </c:pt>
                <c:pt idx="84">
                  <c:v>10.75905491402045</c:v>
                </c:pt>
                <c:pt idx="85">
                  <c:v>10.75905491402045</c:v>
                </c:pt>
                <c:pt idx="86">
                  <c:v>10.75905491402045</c:v>
                </c:pt>
                <c:pt idx="87">
                  <c:v>4.2560380649997</c:v>
                </c:pt>
                <c:pt idx="88">
                  <c:v>4.2560380649997</c:v>
                </c:pt>
                <c:pt idx="89">
                  <c:v>4.2560380649997</c:v>
                </c:pt>
                <c:pt idx="90">
                  <c:v>4.2560380649997</c:v>
                </c:pt>
                <c:pt idx="91">
                  <c:v>4.2560380649997</c:v>
                </c:pt>
                <c:pt idx="92">
                  <c:v>2.896768563591053</c:v>
                </c:pt>
                <c:pt idx="93">
                  <c:v>2.896768563591053</c:v>
                </c:pt>
                <c:pt idx="94">
                  <c:v>2.896768563591053</c:v>
                </c:pt>
                <c:pt idx="95">
                  <c:v>2.896768563591053</c:v>
                </c:pt>
                <c:pt idx="96">
                  <c:v>2.896768563591053</c:v>
                </c:pt>
                <c:pt idx="97">
                  <c:v>-4.041337003525072</c:v>
                </c:pt>
                <c:pt idx="98">
                  <c:v>-4.041337003525072</c:v>
                </c:pt>
                <c:pt idx="99">
                  <c:v>-4.041337003525072</c:v>
                </c:pt>
                <c:pt idx="100">
                  <c:v>-4.041337003525072</c:v>
                </c:pt>
                <c:pt idx="101">
                  <c:v>-4.041337003525072</c:v>
                </c:pt>
                <c:pt idx="102">
                  <c:v>-4.23526934272819</c:v>
                </c:pt>
                <c:pt idx="103">
                  <c:v>-4.23526934272819</c:v>
                </c:pt>
                <c:pt idx="104">
                  <c:v>-4.23526934272819</c:v>
                </c:pt>
                <c:pt idx="105">
                  <c:v>-4.23526934272819</c:v>
                </c:pt>
                <c:pt idx="106">
                  <c:v>-6.85178845741936</c:v>
                </c:pt>
                <c:pt idx="107">
                  <c:v>-6.85178845741936</c:v>
                </c:pt>
                <c:pt idx="108">
                  <c:v>-6.85178845741936</c:v>
                </c:pt>
                <c:pt idx="109">
                  <c:v>-6.85178845741936</c:v>
                </c:pt>
                <c:pt idx="110">
                  <c:v>-6.85178845741936</c:v>
                </c:pt>
                <c:pt idx="111">
                  <c:v>-2.604236826188185</c:v>
                </c:pt>
                <c:pt idx="112">
                  <c:v>-2.604236826188185</c:v>
                </c:pt>
                <c:pt idx="113">
                  <c:v>-2.604236826188185</c:v>
                </c:pt>
                <c:pt idx="114">
                  <c:v>-2.604236826188185</c:v>
                </c:pt>
                <c:pt idx="115">
                  <c:v>-2.604236826188185</c:v>
                </c:pt>
                <c:pt idx="116">
                  <c:v>-1.272401355061135</c:v>
                </c:pt>
                <c:pt idx="117">
                  <c:v>-1.272401355061135</c:v>
                </c:pt>
                <c:pt idx="118">
                  <c:v>-1.272401355061135</c:v>
                </c:pt>
                <c:pt idx="119">
                  <c:v>-1.272401355061135</c:v>
                </c:pt>
                <c:pt idx="120">
                  <c:v>-1.272401355061135</c:v>
                </c:pt>
                <c:pt idx="121">
                  <c:v>-4.110705072416035</c:v>
                </c:pt>
                <c:pt idx="122">
                  <c:v>-4.110705072416035</c:v>
                </c:pt>
                <c:pt idx="123">
                  <c:v>-4.110705072416035</c:v>
                </c:pt>
                <c:pt idx="124">
                  <c:v>-4.110705072416035</c:v>
                </c:pt>
                <c:pt idx="125">
                  <c:v>-4.110705072416035</c:v>
                </c:pt>
                <c:pt idx="126">
                  <c:v>-11.09254144864286</c:v>
                </c:pt>
                <c:pt idx="127">
                  <c:v>-11.09254144864286</c:v>
                </c:pt>
                <c:pt idx="128">
                  <c:v>-11.09254144864286</c:v>
                </c:pt>
                <c:pt idx="129">
                  <c:v>-11.09254144864286</c:v>
                </c:pt>
                <c:pt idx="130">
                  <c:v>-6.164258894018428</c:v>
                </c:pt>
                <c:pt idx="131">
                  <c:v>-6.164258894018428</c:v>
                </c:pt>
                <c:pt idx="132">
                  <c:v>-6.164258894018428</c:v>
                </c:pt>
                <c:pt idx="133">
                  <c:v>-6.164258894018428</c:v>
                </c:pt>
                <c:pt idx="134">
                  <c:v>-6.164258894018428</c:v>
                </c:pt>
                <c:pt idx="135">
                  <c:v>-7.088334483759568</c:v>
                </c:pt>
                <c:pt idx="136">
                  <c:v>-7.088334483759568</c:v>
                </c:pt>
                <c:pt idx="137">
                  <c:v>-7.088334483759568</c:v>
                </c:pt>
                <c:pt idx="138">
                  <c:v>-7.088334483759568</c:v>
                </c:pt>
                <c:pt idx="139">
                  <c:v>-7.088334483759568</c:v>
                </c:pt>
                <c:pt idx="140">
                  <c:v>-0.925754353458629</c:v>
                </c:pt>
                <c:pt idx="141">
                  <c:v>-0.925754353458629</c:v>
                </c:pt>
                <c:pt idx="142">
                  <c:v>-0.925754353458629</c:v>
                </c:pt>
                <c:pt idx="143">
                  <c:v>-0.925754353458629</c:v>
                </c:pt>
                <c:pt idx="144">
                  <c:v>-0.925754353458629</c:v>
                </c:pt>
                <c:pt idx="145">
                  <c:v>-0.634663032733968</c:v>
                </c:pt>
                <c:pt idx="146">
                  <c:v>-0.634663032733968</c:v>
                </c:pt>
                <c:pt idx="147">
                  <c:v>-0.634663032733968</c:v>
                </c:pt>
                <c:pt idx="148">
                  <c:v>-0.634663032733968</c:v>
                </c:pt>
                <c:pt idx="149">
                  <c:v>-0.634663032733968</c:v>
                </c:pt>
                <c:pt idx="150">
                  <c:v>0.247723953251551</c:v>
                </c:pt>
                <c:pt idx="151">
                  <c:v>0.247723953251551</c:v>
                </c:pt>
                <c:pt idx="152">
                  <c:v>0.247723953251551</c:v>
                </c:pt>
                <c:pt idx="153">
                  <c:v>0.247723953251551</c:v>
                </c:pt>
                <c:pt idx="154">
                  <c:v>0.247723953251551</c:v>
                </c:pt>
                <c:pt idx="155">
                  <c:v>-5.156651296978509</c:v>
                </c:pt>
                <c:pt idx="156">
                  <c:v>-5.156651296978509</c:v>
                </c:pt>
                <c:pt idx="157">
                  <c:v>-5.156651296978509</c:v>
                </c:pt>
                <c:pt idx="158">
                  <c:v>-5.156651296978509</c:v>
                </c:pt>
                <c:pt idx="159">
                  <c:v>-5.156651296978509</c:v>
                </c:pt>
                <c:pt idx="160">
                  <c:v>-6.277437135458157</c:v>
                </c:pt>
                <c:pt idx="161">
                  <c:v>-6.277437135458157</c:v>
                </c:pt>
                <c:pt idx="162">
                  <c:v>-6.277437135458157</c:v>
                </c:pt>
                <c:pt idx="163">
                  <c:v>-6.277437135458157</c:v>
                </c:pt>
                <c:pt idx="164">
                  <c:v>-6.277437135458157</c:v>
                </c:pt>
                <c:pt idx="165">
                  <c:v>-7.382011384249807</c:v>
                </c:pt>
                <c:pt idx="166">
                  <c:v>-7.382011384249807</c:v>
                </c:pt>
                <c:pt idx="167">
                  <c:v>-7.382011384249807</c:v>
                </c:pt>
                <c:pt idx="168">
                  <c:v>-7.382011384249807</c:v>
                </c:pt>
                <c:pt idx="169">
                  <c:v>-7.382011384249807</c:v>
                </c:pt>
                <c:pt idx="170">
                  <c:v>-3.365958944048486</c:v>
                </c:pt>
                <c:pt idx="171">
                  <c:v>-3.365958944048486</c:v>
                </c:pt>
                <c:pt idx="172">
                  <c:v>-3.365958944048486</c:v>
                </c:pt>
                <c:pt idx="173">
                  <c:v>-3.365958944048486</c:v>
                </c:pt>
                <c:pt idx="174">
                  <c:v>-0.327676643658876</c:v>
                </c:pt>
                <c:pt idx="175">
                  <c:v>-0.327676643658876</c:v>
                </c:pt>
                <c:pt idx="176">
                  <c:v>-0.327676643658876</c:v>
                </c:pt>
                <c:pt idx="177">
                  <c:v>-0.327676643658876</c:v>
                </c:pt>
                <c:pt idx="178">
                  <c:v>-0.327676643658876</c:v>
                </c:pt>
                <c:pt idx="179">
                  <c:v>1.692276240294959</c:v>
                </c:pt>
                <c:pt idx="180">
                  <c:v>1.692276240294959</c:v>
                </c:pt>
                <c:pt idx="181">
                  <c:v>1.692276240294959</c:v>
                </c:pt>
                <c:pt idx="182">
                  <c:v>1.692276240294959</c:v>
                </c:pt>
                <c:pt idx="183">
                  <c:v>1.692276240294959</c:v>
                </c:pt>
                <c:pt idx="184">
                  <c:v>2.60448741613402</c:v>
                </c:pt>
                <c:pt idx="185">
                  <c:v>2.60448741613402</c:v>
                </c:pt>
                <c:pt idx="186">
                  <c:v>2.60448741613402</c:v>
                </c:pt>
                <c:pt idx="187">
                  <c:v>2.60448741613402</c:v>
                </c:pt>
                <c:pt idx="188">
                  <c:v>2.60448741613402</c:v>
                </c:pt>
                <c:pt idx="189">
                  <c:v>2.546000619077191</c:v>
                </c:pt>
                <c:pt idx="190">
                  <c:v>2.546000619077191</c:v>
                </c:pt>
                <c:pt idx="191">
                  <c:v>2.546000619077191</c:v>
                </c:pt>
                <c:pt idx="192">
                  <c:v>2.546000619077191</c:v>
                </c:pt>
                <c:pt idx="193">
                  <c:v>2.546000619077191</c:v>
                </c:pt>
                <c:pt idx="194">
                  <c:v>5.862229441009418</c:v>
                </c:pt>
                <c:pt idx="195">
                  <c:v>5.862229441009418</c:v>
                </c:pt>
                <c:pt idx="196">
                  <c:v>5.862229441009418</c:v>
                </c:pt>
                <c:pt idx="197">
                  <c:v>5.862229441009418</c:v>
                </c:pt>
                <c:pt idx="198">
                  <c:v>5.850506553322059</c:v>
                </c:pt>
                <c:pt idx="199">
                  <c:v>8.052925451515207</c:v>
                </c:pt>
                <c:pt idx="200">
                  <c:v>8.052925451515207</c:v>
                </c:pt>
                <c:pt idx="201">
                  <c:v>8.052925451515207</c:v>
                </c:pt>
                <c:pt idx="202">
                  <c:v>8.052925451515207</c:v>
                </c:pt>
                <c:pt idx="203">
                  <c:v>8.056818319780106</c:v>
                </c:pt>
                <c:pt idx="204">
                  <c:v>7.739009907198294</c:v>
                </c:pt>
                <c:pt idx="205">
                  <c:v>7.739009907198294</c:v>
                </c:pt>
                <c:pt idx="206">
                  <c:v>7.739009907198294</c:v>
                </c:pt>
                <c:pt idx="207">
                  <c:v>7.739009907198294</c:v>
                </c:pt>
                <c:pt idx="208">
                  <c:v>7.739009907198294</c:v>
                </c:pt>
                <c:pt idx="209">
                  <c:v>7.565610116460135</c:v>
                </c:pt>
                <c:pt idx="210">
                  <c:v>7.565610116460135</c:v>
                </c:pt>
                <c:pt idx="211">
                  <c:v>7.565610116460135</c:v>
                </c:pt>
                <c:pt idx="212">
                  <c:v>7.565610116460135</c:v>
                </c:pt>
                <c:pt idx="213">
                  <c:v>7.565610116460135</c:v>
                </c:pt>
                <c:pt idx="214">
                  <c:v>12.92532212008608</c:v>
                </c:pt>
                <c:pt idx="215">
                  <c:v>12.92532212008608</c:v>
                </c:pt>
                <c:pt idx="216">
                  <c:v>12.92490344548757</c:v>
                </c:pt>
                <c:pt idx="217">
                  <c:v>12.84493143571443</c:v>
                </c:pt>
                <c:pt idx="218">
                  <c:v>12.84493143571443</c:v>
                </c:pt>
                <c:pt idx="219">
                  <c:v>9.710258466443648</c:v>
                </c:pt>
                <c:pt idx="220">
                  <c:v>9.710258466443648</c:v>
                </c:pt>
                <c:pt idx="221">
                  <c:v>9.67555632647906</c:v>
                </c:pt>
                <c:pt idx="222">
                  <c:v>9.67555632647906</c:v>
                </c:pt>
                <c:pt idx="223">
                  <c:v>9.67555632647906</c:v>
                </c:pt>
                <c:pt idx="224">
                  <c:v>10.57816504122857</c:v>
                </c:pt>
                <c:pt idx="225">
                  <c:v>10.57816504122857</c:v>
                </c:pt>
                <c:pt idx="226">
                  <c:v>10.57816504122857</c:v>
                </c:pt>
                <c:pt idx="227">
                  <c:v>10.49285190562077</c:v>
                </c:pt>
                <c:pt idx="228">
                  <c:v>10.46516478922501</c:v>
                </c:pt>
                <c:pt idx="229">
                  <c:v>10.46516478922501</c:v>
                </c:pt>
                <c:pt idx="230">
                  <c:v>10.46516478922501</c:v>
                </c:pt>
                <c:pt idx="231">
                  <c:v>10.46516478922501</c:v>
                </c:pt>
                <c:pt idx="232">
                  <c:v>10.46516478922501</c:v>
                </c:pt>
                <c:pt idx="233">
                  <c:v>14.62481403397938</c:v>
                </c:pt>
                <c:pt idx="234">
                  <c:v>14.62481403397938</c:v>
                </c:pt>
                <c:pt idx="235">
                  <c:v>14.62481403397938</c:v>
                </c:pt>
                <c:pt idx="236">
                  <c:v>14.62481403397938</c:v>
                </c:pt>
                <c:pt idx="237">
                  <c:v>14.62481403397938</c:v>
                </c:pt>
                <c:pt idx="238">
                  <c:v>15.56153150360736</c:v>
                </c:pt>
                <c:pt idx="239">
                  <c:v>15.56153150360736</c:v>
                </c:pt>
                <c:pt idx="240">
                  <c:v>15.56153150360736</c:v>
                </c:pt>
                <c:pt idx="241">
                  <c:v>15.5537457671465</c:v>
                </c:pt>
                <c:pt idx="242">
                  <c:v>15.54985289878501</c:v>
                </c:pt>
                <c:pt idx="243">
                  <c:v>16.75711043606137</c:v>
                </c:pt>
                <c:pt idx="244">
                  <c:v>16.75711043606137</c:v>
                </c:pt>
                <c:pt idx="245">
                  <c:v>16.75711043606137</c:v>
                </c:pt>
                <c:pt idx="246">
                  <c:v>16.75711043606137</c:v>
                </c:pt>
                <c:pt idx="247">
                  <c:v>17.85627571234678</c:v>
                </c:pt>
                <c:pt idx="248">
                  <c:v>17.85627571234678</c:v>
                </c:pt>
                <c:pt idx="249">
                  <c:v>17.85627571234678</c:v>
                </c:pt>
                <c:pt idx="250">
                  <c:v>17.85627571234678</c:v>
                </c:pt>
                <c:pt idx="251">
                  <c:v>18.1996723303258</c:v>
                </c:pt>
                <c:pt idx="252">
                  <c:v>18.1996723303258</c:v>
                </c:pt>
                <c:pt idx="253">
                  <c:v>18.1996723303258</c:v>
                </c:pt>
                <c:pt idx="254">
                  <c:v>18.1731404172972</c:v>
                </c:pt>
                <c:pt idx="255">
                  <c:v>18.1414698744175</c:v>
                </c:pt>
                <c:pt idx="256">
                  <c:v>18.1414698744175</c:v>
                </c:pt>
                <c:pt idx="257">
                  <c:v>19.28364018587972</c:v>
                </c:pt>
                <c:pt idx="258">
                  <c:v>19.28364018587972</c:v>
                </c:pt>
                <c:pt idx="259">
                  <c:v>19.28364018587972</c:v>
                </c:pt>
                <c:pt idx="260">
                  <c:v>19.28364018587972</c:v>
                </c:pt>
                <c:pt idx="261">
                  <c:v>19.28364018587972</c:v>
                </c:pt>
                <c:pt idx="262">
                  <c:v>22.28154246804638</c:v>
                </c:pt>
                <c:pt idx="263">
                  <c:v>22.28154246804638</c:v>
                </c:pt>
                <c:pt idx="264">
                  <c:v>22.11511501382763</c:v>
                </c:pt>
                <c:pt idx="265">
                  <c:v>22.11511501382763</c:v>
                </c:pt>
                <c:pt idx="266">
                  <c:v>18.30536888278496</c:v>
                </c:pt>
                <c:pt idx="267">
                  <c:v>18.32775518435703</c:v>
                </c:pt>
                <c:pt idx="268">
                  <c:v>18.32775518435703</c:v>
                </c:pt>
                <c:pt idx="269">
                  <c:v>18.32775518435703</c:v>
                </c:pt>
                <c:pt idx="270">
                  <c:v>18.32775518435703</c:v>
                </c:pt>
                <c:pt idx="271">
                  <c:v>17.69748443276977</c:v>
                </c:pt>
                <c:pt idx="272">
                  <c:v>17.69748443276977</c:v>
                </c:pt>
                <c:pt idx="273">
                  <c:v>17.69748443276977</c:v>
                </c:pt>
                <c:pt idx="274">
                  <c:v>17.7698441954141</c:v>
                </c:pt>
                <c:pt idx="275">
                  <c:v>17.7698441954141</c:v>
                </c:pt>
                <c:pt idx="276">
                  <c:v>22.10188064623288</c:v>
                </c:pt>
                <c:pt idx="277">
                  <c:v>22.10188064623288</c:v>
                </c:pt>
                <c:pt idx="278">
                  <c:v>22.00057697850622</c:v>
                </c:pt>
                <c:pt idx="279">
                  <c:v>22.00057697850622</c:v>
                </c:pt>
                <c:pt idx="280">
                  <c:v>22.00781295482837</c:v>
                </c:pt>
                <c:pt idx="281">
                  <c:v>23.37671843108673</c:v>
                </c:pt>
                <c:pt idx="282">
                  <c:v>23.37671843108673</c:v>
                </c:pt>
                <c:pt idx="283">
                  <c:v>23.37671843108673</c:v>
                </c:pt>
                <c:pt idx="284">
                  <c:v>23.37671843108673</c:v>
                </c:pt>
                <c:pt idx="285">
                  <c:v>23.37671843108673</c:v>
                </c:pt>
                <c:pt idx="286">
                  <c:v>20.8299954889177</c:v>
                </c:pt>
                <c:pt idx="287">
                  <c:v>20.8299954889177</c:v>
                </c:pt>
                <c:pt idx="288">
                  <c:v>20.8299954889177</c:v>
                </c:pt>
                <c:pt idx="289">
                  <c:v>20.8299954889177</c:v>
                </c:pt>
                <c:pt idx="290">
                  <c:v>21.34020810809967</c:v>
                </c:pt>
                <c:pt idx="291">
                  <c:v>21.34020810809967</c:v>
                </c:pt>
                <c:pt idx="292">
                  <c:v>21.49216360970216</c:v>
                </c:pt>
                <c:pt idx="293">
                  <c:v>21.49216360970216</c:v>
                </c:pt>
                <c:pt idx="294">
                  <c:v>21.49216360970216</c:v>
                </c:pt>
                <c:pt idx="295">
                  <c:v>19.68536351127348</c:v>
                </c:pt>
                <c:pt idx="296">
                  <c:v>19.66670825992588</c:v>
                </c:pt>
                <c:pt idx="297">
                  <c:v>19.63970758516382</c:v>
                </c:pt>
                <c:pt idx="298">
                  <c:v>19.62860120297352</c:v>
                </c:pt>
                <c:pt idx="299">
                  <c:v>19.62860120297352</c:v>
                </c:pt>
                <c:pt idx="300">
                  <c:v>16.92939277307941</c:v>
                </c:pt>
                <c:pt idx="301">
                  <c:v>16.92939277307941</c:v>
                </c:pt>
                <c:pt idx="302">
                  <c:v>16.71778892249911</c:v>
                </c:pt>
                <c:pt idx="303">
                  <c:v>16.7788740245448</c:v>
                </c:pt>
                <c:pt idx="304">
                  <c:v>16.7788740245448</c:v>
                </c:pt>
                <c:pt idx="305">
                  <c:v>16.83905957282674</c:v>
                </c:pt>
                <c:pt idx="306">
                  <c:v>16.83905957282674</c:v>
                </c:pt>
                <c:pt idx="307">
                  <c:v>16.87637007547968</c:v>
                </c:pt>
                <c:pt idx="308">
                  <c:v>16.87637007547968</c:v>
                </c:pt>
                <c:pt idx="309">
                  <c:v>16.8317762682036</c:v>
                </c:pt>
                <c:pt idx="310">
                  <c:v>18.5837894755846</c:v>
                </c:pt>
                <c:pt idx="311">
                  <c:v>18.5837894755846</c:v>
                </c:pt>
                <c:pt idx="312">
                  <c:v>18.5837894755846</c:v>
                </c:pt>
                <c:pt idx="313">
                  <c:v>18.5837894755846</c:v>
                </c:pt>
                <c:pt idx="314">
                  <c:v>18.54647897297598</c:v>
                </c:pt>
                <c:pt idx="315">
                  <c:v>21.29580160007261</c:v>
                </c:pt>
                <c:pt idx="316">
                  <c:v>21.35368941019568</c:v>
                </c:pt>
                <c:pt idx="317">
                  <c:v>21.35368941019568</c:v>
                </c:pt>
                <c:pt idx="318">
                  <c:v>21.35368941019568</c:v>
                </c:pt>
                <c:pt idx="319">
                  <c:v>21.35368941019568</c:v>
                </c:pt>
                <c:pt idx="320">
                  <c:v>19.73665120447556</c:v>
                </c:pt>
                <c:pt idx="321">
                  <c:v>19.71494327557582</c:v>
                </c:pt>
                <c:pt idx="322">
                  <c:v>19.71494327557582</c:v>
                </c:pt>
                <c:pt idx="323">
                  <c:v>19.72049646665148</c:v>
                </c:pt>
                <c:pt idx="324">
                  <c:v>19.70247486188661</c:v>
                </c:pt>
                <c:pt idx="325">
                  <c:v>18.19113768054355</c:v>
                </c:pt>
                <c:pt idx="326">
                  <c:v>18.19113768054355</c:v>
                </c:pt>
                <c:pt idx="327">
                  <c:v>18.1549577991408</c:v>
                </c:pt>
                <c:pt idx="328">
                  <c:v>18.1549577991408</c:v>
                </c:pt>
                <c:pt idx="329">
                  <c:v>21.96775956327612</c:v>
                </c:pt>
                <c:pt idx="330">
                  <c:v>22.14033181270496</c:v>
                </c:pt>
                <c:pt idx="331">
                  <c:v>22.14033181270496</c:v>
                </c:pt>
                <c:pt idx="332">
                  <c:v>21.99561228727343</c:v>
                </c:pt>
                <c:pt idx="333">
                  <c:v>21.99561228727343</c:v>
                </c:pt>
                <c:pt idx="334">
                  <c:v>23.05849244630616</c:v>
                </c:pt>
                <c:pt idx="335">
                  <c:v>23.05849244630616</c:v>
                </c:pt>
                <c:pt idx="336">
                  <c:v>22.94439961118806</c:v>
                </c:pt>
                <c:pt idx="337">
                  <c:v>22.88843385724888</c:v>
                </c:pt>
                <c:pt idx="338">
                  <c:v>22.88843385724888</c:v>
                </c:pt>
                <c:pt idx="339">
                  <c:v>21.0029446766269</c:v>
                </c:pt>
                <c:pt idx="340">
                  <c:v>21.00631976094039</c:v>
                </c:pt>
                <c:pt idx="341">
                  <c:v>20.99521337876547</c:v>
                </c:pt>
                <c:pt idx="342">
                  <c:v>20.99521337876547</c:v>
                </c:pt>
                <c:pt idx="343">
                  <c:v>20.99521337876547</c:v>
                </c:pt>
                <c:pt idx="344">
                  <c:v>18.22009813586575</c:v>
                </c:pt>
                <c:pt idx="345">
                  <c:v>18.22009813586575</c:v>
                </c:pt>
                <c:pt idx="346">
                  <c:v>18.22009813586575</c:v>
                </c:pt>
                <c:pt idx="347">
                  <c:v>18.06228732587071</c:v>
                </c:pt>
                <c:pt idx="348">
                  <c:v>18.06228732587071</c:v>
                </c:pt>
                <c:pt idx="349">
                  <c:v>16.67180445962952</c:v>
                </c:pt>
                <c:pt idx="350">
                  <c:v>16.67180445962952</c:v>
                </c:pt>
                <c:pt idx="351">
                  <c:v>16.77310812730919</c:v>
                </c:pt>
                <c:pt idx="352">
                  <c:v>16.77310812730919</c:v>
                </c:pt>
                <c:pt idx="353">
                  <c:v>16.77310812730919</c:v>
                </c:pt>
                <c:pt idx="354">
                  <c:v>20.73867707981201</c:v>
                </c:pt>
                <c:pt idx="355">
                  <c:v>20.73867707981201</c:v>
                </c:pt>
                <c:pt idx="356">
                  <c:v>20.73867707981201</c:v>
                </c:pt>
                <c:pt idx="357">
                  <c:v>20.73867707981201</c:v>
                </c:pt>
                <c:pt idx="358">
                  <c:v>13.64697551456577</c:v>
                </c:pt>
                <c:pt idx="359">
                  <c:v>13.5791031791323</c:v>
                </c:pt>
                <c:pt idx="360">
                  <c:v>13.55671687754294</c:v>
                </c:pt>
                <c:pt idx="361">
                  <c:v>13.55671687754294</c:v>
                </c:pt>
                <c:pt idx="362">
                  <c:v>13.55671687754294</c:v>
                </c:pt>
                <c:pt idx="363">
                  <c:v>9.794477914129501</c:v>
                </c:pt>
                <c:pt idx="364">
                  <c:v>9.794477914129501</c:v>
                </c:pt>
                <c:pt idx="365">
                  <c:v>9.842547724495815</c:v>
                </c:pt>
                <c:pt idx="366">
                  <c:v>9.842547724495815</c:v>
                </c:pt>
                <c:pt idx="367">
                  <c:v>9.842547724495815</c:v>
                </c:pt>
                <c:pt idx="368">
                  <c:v>9.99648900470666</c:v>
                </c:pt>
                <c:pt idx="369">
                  <c:v>9.99648900470666</c:v>
                </c:pt>
                <c:pt idx="370">
                  <c:v>9.99648900470666</c:v>
                </c:pt>
                <c:pt idx="371">
                  <c:v>9.99648900470666</c:v>
                </c:pt>
                <c:pt idx="372">
                  <c:v>10.00759538688104</c:v>
                </c:pt>
                <c:pt idx="373">
                  <c:v>12.24507851132594</c:v>
                </c:pt>
                <c:pt idx="374">
                  <c:v>12.23770317937134</c:v>
                </c:pt>
                <c:pt idx="375">
                  <c:v>12.23770317937134</c:v>
                </c:pt>
                <c:pt idx="376">
                  <c:v>12.23770317937134</c:v>
                </c:pt>
                <c:pt idx="377">
                  <c:v>12.23601563724554</c:v>
                </c:pt>
                <c:pt idx="378">
                  <c:v>17.59307166856922</c:v>
                </c:pt>
                <c:pt idx="379">
                  <c:v>17.65118184674247</c:v>
                </c:pt>
                <c:pt idx="380">
                  <c:v>17.65118184674247</c:v>
                </c:pt>
                <c:pt idx="381">
                  <c:v>17.65118184674247</c:v>
                </c:pt>
                <c:pt idx="382">
                  <c:v>15.93992855414244</c:v>
                </c:pt>
                <c:pt idx="383">
                  <c:v>16.09912003200473</c:v>
                </c:pt>
                <c:pt idx="384">
                  <c:v>16.10333888748134</c:v>
                </c:pt>
                <c:pt idx="385">
                  <c:v>16.10333888748134</c:v>
                </c:pt>
                <c:pt idx="386">
                  <c:v>15.93561929467495</c:v>
                </c:pt>
                <c:pt idx="387">
                  <c:v>13.94557367194433</c:v>
                </c:pt>
                <c:pt idx="388">
                  <c:v>14.01776515609205</c:v>
                </c:pt>
                <c:pt idx="389">
                  <c:v>14.01776515609205</c:v>
                </c:pt>
                <c:pt idx="390">
                  <c:v>14.01776515609205</c:v>
                </c:pt>
                <c:pt idx="391">
                  <c:v>13.94557367194433</c:v>
                </c:pt>
                <c:pt idx="392">
                  <c:v>16.3951738325496</c:v>
                </c:pt>
                <c:pt idx="393">
                  <c:v>16.40023645901275</c:v>
                </c:pt>
                <c:pt idx="394">
                  <c:v>16.40023645901275</c:v>
                </c:pt>
                <c:pt idx="395">
                  <c:v>16.40023645901275</c:v>
                </c:pt>
                <c:pt idx="396">
                  <c:v>16.38158120779394</c:v>
                </c:pt>
                <c:pt idx="397">
                  <c:v>11.72265726678874</c:v>
                </c:pt>
                <c:pt idx="398">
                  <c:v>11.7141291519733</c:v>
                </c:pt>
                <c:pt idx="399">
                  <c:v>11.6080015000433</c:v>
                </c:pt>
                <c:pt idx="400">
                  <c:v>11.60244830898132</c:v>
                </c:pt>
                <c:pt idx="401">
                  <c:v>11.60244830898132</c:v>
                </c:pt>
                <c:pt idx="402">
                  <c:v>-8.9226870237856</c:v>
                </c:pt>
                <c:pt idx="403">
                  <c:v>-8.841408499670733</c:v>
                </c:pt>
                <c:pt idx="404">
                  <c:v>-8.841408499670733</c:v>
                </c:pt>
                <c:pt idx="405">
                  <c:v>-8.841408499670733</c:v>
                </c:pt>
                <c:pt idx="406">
                  <c:v>-8.733208042106995</c:v>
                </c:pt>
                <c:pt idx="407">
                  <c:v>1.28113946770705</c:v>
                </c:pt>
                <c:pt idx="408">
                  <c:v>1.28113946770705</c:v>
                </c:pt>
                <c:pt idx="409">
                  <c:v>1.267058161777342</c:v>
                </c:pt>
                <c:pt idx="410">
                  <c:v>1.093394731288242</c:v>
                </c:pt>
                <c:pt idx="411">
                  <c:v>1.093394731288242</c:v>
                </c:pt>
                <c:pt idx="412">
                  <c:v>-9.10667781949462</c:v>
                </c:pt>
                <c:pt idx="413">
                  <c:v>-9.10667781949462</c:v>
                </c:pt>
                <c:pt idx="414">
                  <c:v>-9.023379953187771</c:v>
                </c:pt>
                <c:pt idx="415">
                  <c:v>-8.996848040181205</c:v>
                </c:pt>
                <c:pt idx="416">
                  <c:v>-9.005376155106844</c:v>
                </c:pt>
                <c:pt idx="417">
                  <c:v>0.00549970732835447</c:v>
                </c:pt>
                <c:pt idx="418">
                  <c:v>-0.113893901107303</c:v>
                </c:pt>
                <c:pt idx="419">
                  <c:v>-0.113893901107303</c:v>
                </c:pt>
                <c:pt idx="420">
                  <c:v>-0.113893901107303</c:v>
                </c:pt>
                <c:pt idx="421">
                  <c:v>-0.193489640081239</c:v>
                </c:pt>
                <c:pt idx="422">
                  <c:v>-4.655296749170816</c:v>
                </c:pt>
                <c:pt idx="423">
                  <c:v>-4.655296749170816</c:v>
                </c:pt>
                <c:pt idx="424">
                  <c:v>-4.694169086782693</c:v>
                </c:pt>
                <c:pt idx="425">
                  <c:v>-4.694169086782693</c:v>
                </c:pt>
                <c:pt idx="426">
                  <c:v>-4.78626618137823</c:v>
                </c:pt>
                <c:pt idx="427">
                  <c:v>-4.78626618137823</c:v>
                </c:pt>
                <c:pt idx="428">
                  <c:v>-4.78626618137823</c:v>
                </c:pt>
                <c:pt idx="429">
                  <c:v>-4.825138518971353</c:v>
                </c:pt>
                <c:pt idx="430">
                  <c:v>-4.7588233853499</c:v>
                </c:pt>
                <c:pt idx="431">
                  <c:v>-1.775491913245005</c:v>
                </c:pt>
                <c:pt idx="432">
                  <c:v>-1.842650818056086</c:v>
                </c:pt>
                <c:pt idx="433">
                  <c:v>-1.870416773446905</c:v>
                </c:pt>
                <c:pt idx="434">
                  <c:v>-1.870416773446905</c:v>
                </c:pt>
                <c:pt idx="435">
                  <c:v>-1.711225295597657</c:v>
                </c:pt>
                <c:pt idx="436">
                  <c:v>-7.93128953192083</c:v>
                </c:pt>
                <c:pt idx="437">
                  <c:v>-7.93128953192083</c:v>
                </c:pt>
                <c:pt idx="438">
                  <c:v>-7.93128953192083</c:v>
                </c:pt>
                <c:pt idx="439">
                  <c:v>-7.93128953192083</c:v>
                </c:pt>
                <c:pt idx="440">
                  <c:v>-7.93128953192083</c:v>
                </c:pt>
                <c:pt idx="441">
                  <c:v>-16.62687541654867</c:v>
                </c:pt>
                <c:pt idx="442">
                  <c:v>-16.62687541654867</c:v>
                </c:pt>
                <c:pt idx="443">
                  <c:v>-16.62687541654867</c:v>
                </c:pt>
                <c:pt idx="444">
                  <c:v>-16.62687541654867</c:v>
                </c:pt>
                <c:pt idx="445">
                  <c:v>-16.71642062285234</c:v>
                </c:pt>
                <c:pt idx="446">
                  <c:v>-7.20958794708852</c:v>
                </c:pt>
                <c:pt idx="447">
                  <c:v>-7.20958794708852</c:v>
                </c:pt>
                <c:pt idx="448">
                  <c:v>-7.2361198600895</c:v>
                </c:pt>
                <c:pt idx="449">
                  <c:v>-7.2361198600895</c:v>
                </c:pt>
                <c:pt idx="450">
                  <c:v>-7.225013477847237</c:v>
                </c:pt>
                <c:pt idx="451">
                  <c:v>-6.250364612674928</c:v>
                </c:pt>
                <c:pt idx="452">
                  <c:v>-6.223832699714037</c:v>
                </c:pt>
                <c:pt idx="453">
                  <c:v>-6.223832699714037</c:v>
                </c:pt>
                <c:pt idx="454">
                  <c:v>-6.223832699714037</c:v>
                </c:pt>
                <c:pt idx="455">
                  <c:v>-6.250364612674928</c:v>
                </c:pt>
                <c:pt idx="456">
                  <c:v>-1.429644124324795</c:v>
                </c:pt>
                <c:pt idx="457">
                  <c:v>-1.427112811096862</c:v>
                </c:pt>
                <c:pt idx="458">
                  <c:v>-1.409219195347234</c:v>
                </c:pt>
                <c:pt idx="459">
                  <c:v>-1.32634465468155</c:v>
                </c:pt>
                <c:pt idx="460">
                  <c:v>-1.37077018335657</c:v>
                </c:pt>
                <c:pt idx="461">
                  <c:v>-0.0452064766917743</c:v>
                </c:pt>
                <c:pt idx="462">
                  <c:v>-0.0452064766917743</c:v>
                </c:pt>
                <c:pt idx="463">
                  <c:v>-0.0452064766917743</c:v>
                </c:pt>
                <c:pt idx="464">
                  <c:v>-0.18698638662417</c:v>
                </c:pt>
                <c:pt idx="465">
                  <c:v>-0.18698638662417</c:v>
                </c:pt>
                <c:pt idx="466">
                  <c:v>0.00601616956421935</c:v>
                </c:pt>
                <c:pt idx="467">
                  <c:v>0.00228511930843922</c:v>
                </c:pt>
                <c:pt idx="468">
                  <c:v>0.00228511930843922</c:v>
                </c:pt>
                <c:pt idx="469">
                  <c:v>0.00228511930843922</c:v>
                </c:pt>
                <c:pt idx="470">
                  <c:v>0.00228511930843922</c:v>
                </c:pt>
                <c:pt idx="471">
                  <c:v>-1.17467313652874</c:v>
                </c:pt>
                <c:pt idx="472">
                  <c:v>-1.290448756820581</c:v>
                </c:pt>
                <c:pt idx="473">
                  <c:v>-1.290448756820581</c:v>
                </c:pt>
                <c:pt idx="474">
                  <c:v>-1.284155268350347</c:v>
                </c:pt>
                <c:pt idx="475">
                  <c:v>-1.284155268350347</c:v>
                </c:pt>
                <c:pt idx="476">
                  <c:v>-6.472038551057664</c:v>
                </c:pt>
                <c:pt idx="477">
                  <c:v>-6.472038551057664</c:v>
                </c:pt>
                <c:pt idx="478">
                  <c:v>-6.472038551057664</c:v>
                </c:pt>
                <c:pt idx="479">
                  <c:v>-10.1526198415717</c:v>
                </c:pt>
                <c:pt idx="480">
                  <c:v>-7.041657192398917</c:v>
                </c:pt>
                <c:pt idx="481">
                  <c:v>-7.041657192398917</c:v>
                </c:pt>
                <c:pt idx="482">
                  <c:v>-7.041657192398917</c:v>
                </c:pt>
                <c:pt idx="483">
                  <c:v>-7.041657192398917</c:v>
                </c:pt>
                <c:pt idx="484">
                  <c:v>-7.041657192398917</c:v>
                </c:pt>
                <c:pt idx="485">
                  <c:v>-1.13892942331934</c:v>
                </c:pt>
                <c:pt idx="486">
                  <c:v>-1.13892942331934</c:v>
                </c:pt>
                <c:pt idx="487">
                  <c:v>-1.13892942331934</c:v>
                </c:pt>
                <c:pt idx="488">
                  <c:v>-1.13892942331934</c:v>
                </c:pt>
                <c:pt idx="489">
                  <c:v>-1.13892942331934</c:v>
                </c:pt>
                <c:pt idx="490">
                  <c:v>-3.642411486900158</c:v>
                </c:pt>
                <c:pt idx="491">
                  <c:v>-3.642411486900158</c:v>
                </c:pt>
                <c:pt idx="492">
                  <c:v>-3.642411486900158</c:v>
                </c:pt>
                <c:pt idx="493">
                  <c:v>-3.642411486900158</c:v>
                </c:pt>
                <c:pt idx="494">
                  <c:v>-3.642411486900158</c:v>
                </c:pt>
                <c:pt idx="495">
                  <c:v>-8.44996929993171</c:v>
                </c:pt>
                <c:pt idx="496">
                  <c:v>-8.44996929993171</c:v>
                </c:pt>
                <c:pt idx="497">
                  <c:v>-8.44996929993171</c:v>
                </c:pt>
                <c:pt idx="498">
                  <c:v>-8.44996929993171</c:v>
                </c:pt>
                <c:pt idx="499">
                  <c:v>-8.44996929993171</c:v>
                </c:pt>
                <c:pt idx="500">
                  <c:v>-4.217096613096047</c:v>
                </c:pt>
                <c:pt idx="501">
                  <c:v>-4.249714454562308</c:v>
                </c:pt>
                <c:pt idx="502">
                  <c:v>-4.249714454562308</c:v>
                </c:pt>
                <c:pt idx="503">
                  <c:v>-5.15571713091806</c:v>
                </c:pt>
                <c:pt idx="504">
                  <c:v>-5.15571713091806</c:v>
                </c:pt>
                <c:pt idx="505">
                  <c:v>-5.15571713091806</c:v>
                </c:pt>
                <c:pt idx="506">
                  <c:v>-5.15571713091806</c:v>
                </c:pt>
                <c:pt idx="507">
                  <c:v>-5.15571713091806</c:v>
                </c:pt>
                <c:pt idx="508">
                  <c:v>-2.283429788579057</c:v>
                </c:pt>
                <c:pt idx="509">
                  <c:v>-2.283429788579057</c:v>
                </c:pt>
                <c:pt idx="510">
                  <c:v>-2.283429788579057</c:v>
                </c:pt>
                <c:pt idx="511">
                  <c:v>-2.283429788579057</c:v>
                </c:pt>
                <c:pt idx="512">
                  <c:v>-2.283429788579057</c:v>
                </c:pt>
                <c:pt idx="513">
                  <c:v>0.944990136362136</c:v>
                </c:pt>
                <c:pt idx="514">
                  <c:v>0.944990136362136</c:v>
                </c:pt>
                <c:pt idx="515">
                  <c:v>0.944990136362136</c:v>
                </c:pt>
                <c:pt idx="516">
                  <c:v>0.944990136362136</c:v>
                </c:pt>
                <c:pt idx="517">
                  <c:v>6.507391218082631</c:v>
                </c:pt>
                <c:pt idx="518">
                  <c:v>6.507391218082631</c:v>
                </c:pt>
                <c:pt idx="519">
                  <c:v>6.507391218082631</c:v>
                </c:pt>
                <c:pt idx="520">
                  <c:v>6.507391218082631</c:v>
                </c:pt>
                <c:pt idx="521">
                  <c:v>6.507391218082631</c:v>
                </c:pt>
                <c:pt idx="522">
                  <c:v>6.091798963640147</c:v>
                </c:pt>
                <c:pt idx="523">
                  <c:v>6.091798963640147</c:v>
                </c:pt>
                <c:pt idx="524">
                  <c:v>6.091798963640147</c:v>
                </c:pt>
                <c:pt idx="525">
                  <c:v>6.091798963640147</c:v>
                </c:pt>
                <c:pt idx="526">
                  <c:v>6.091798963640147</c:v>
                </c:pt>
                <c:pt idx="527">
                  <c:v>11.23054621996522</c:v>
                </c:pt>
                <c:pt idx="528">
                  <c:v>11.23054621996522</c:v>
                </c:pt>
                <c:pt idx="529">
                  <c:v>11.23054621996522</c:v>
                </c:pt>
                <c:pt idx="530">
                  <c:v>11.23054621996522</c:v>
                </c:pt>
                <c:pt idx="531">
                  <c:v>11.23054621996522</c:v>
                </c:pt>
                <c:pt idx="532">
                  <c:v>11.93997067137435</c:v>
                </c:pt>
                <c:pt idx="533">
                  <c:v>11.93997067137435</c:v>
                </c:pt>
                <c:pt idx="534">
                  <c:v>11.93997067137435</c:v>
                </c:pt>
                <c:pt idx="535">
                  <c:v>11.93997067137435</c:v>
                </c:pt>
                <c:pt idx="536">
                  <c:v>11.93997067137435</c:v>
                </c:pt>
                <c:pt idx="537">
                  <c:v>12.2741362012717</c:v>
                </c:pt>
                <c:pt idx="538">
                  <c:v>12.2741362012717</c:v>
                </c:pt>
                <c:pt idx="539">
                  <c:v>12.2741362012717</c:v>
                </c:pt>
                <c:pt idx="540">
                  <c:v>12.2741362012717</c:v>
                </c:pt>
                <c:pt idx="541">
                  <c:v>13.17437053927138</c:v>
                </c:pt>
                <c:pt idx="542">
                  <c:v>13.17437053927138</c:v>
                </c:pt>
                <c:pt idx="543">
                  <c:v>13.17437053927138</c:v>
                </c:pt>
                <c:pt idx="544">
                  <c:v>13.17437053927138</c:v>
                </c:pt>
                <c:pt idx="545">
                  <c:v>13.17437053927138</c:v>
                </c:pt>
                <c:pt idx="546">
                  <c:v>10.569915696022</c:v>
                </c:pt>
                <c:pt idx="547">
                  <c:v>10.569915696022</c:v>
                </c:pt>
                <c:pt idx="548">
                  <c:v>10.569915696022</c:v>
                </c:pt>
                <c:pt idx="549">
                  <c:v>10.569915696022</c:v>
                </c:pt>
                <c:pt idx="550">
                  <c:v>10.569915696022</c:v>
                </c:pt>
                <c:pt idx="551">
                  <c:v>10.90111993460255</c:v>
                </c:pt>
                <c:pt idx="552">
                  <c:v>10.90111993460255</c:v>
                </c:pt>
                <c:pt idx="553">
                  <c:v>10.90111993460255</c:v>
                </c:pt>
                <c:pt idx="554">
                  <c:v>10.90111993460255</c:v>
                </c:pt>
                <c:pt idx="555">
                  <c:v>10.90111993460255</c:v>
                </c:pt>
                <c:pt idx="556">
                  <c:v>14.55341847611535</c:v>
                </c:pt>
                <c:pt idx="557">
                  <c:v>14.55341847611535</c:v>
                </c:pt>
                <c:pt idx="558">
                  <c:v>14.55341847611535</c:v>
                </c:pt>
                <c:pt idx="559">
                  <c:v>14.55341847611535</c:v>
                </c:pt>
                <c:pt idx="560">
                  <c:v>14.55341847611535</c:v>
                </c:pt>
                <c:pt idx="561">
                  <c:v>15.22962737146112</c:v>
                </c:pt>
                <c:pt idx="562">
                  <c:v>15.22962737146112</c:v>
                </c:pt>
                <c:pt idx="563">
                  <c:v>15.22962737146112</c:v>
                </c:pt>
                <c:pt idx="564">
                  <c:v>15.22962737146112</c:v>
                </c:pt>
                <c:pt idx="565">
                  <c:v>15.22962737146112</c:v>
                </c:pt>
                <c:pt idx="566">
                  <c:v>13.47428114683981</c:v>
                </c:pt>
                <c:pt idx="567">
                  <c:v>13.47428114683981</c:v>
                </c:pt>
                <c:pt idx="568">
                  <c:v>13.47428114683981</c:v>
                </c:pt>
                <c:pt idx="569">
                  <c:v>13.47428114683981</c:v>
                </c:pt>
                <c:pt idx="570">
                  <c:v>8.348557858390634</c:v>
                </c:pt>
                <c:pt idx="571">
                  <c:v>8.348557858390634</c:v>
                </c:pt>
                <c:pt idx="572">
                  <c:v>8.348557858390634</c:v>
                </c:pt>
                <c:pt idx="573">
                  <c:v>8.348557858390634</c:v>
                </c:pt>
                <c:pt idx="574">
                  <c:v>8.348557858390634</c:v>
                </c:pt>
                <c:pt idx="575">
                  <c:v>6.845175702009949</c:v>
                </c:pt>
                <c:pt idx="576">
                  <c:v>6.845175702009949</c:v>
                </c:pt>
                <c:pt idx="577">
                  <c:v>6.845175702009949</c:v>
                </c:pt>
                <c:pt idx="578">
                  <c:v>6.845175702009949</c:v>
                </c:pt>
                <c:pt idx="579">
                  <c:v>6.845175702009949</c:v>
                </c:pt>
                <c:pt idx="580">
                  <c:v>5.501180561202631</c:v>
                </c:pt>
                <c:pt idx="581">
                  <c:v>5.501180561202631</c:v>
                </c:pt>
                <c:pt idx="582">
                  <c:v>5.501180561202631</c:v>
                </c:pt>
                <c:pt idx="583">
                  <c:v>5.501180561202631</c:v>
                </c:pt>
                <c:pt idx="584">
                  <c:v>5.501180561202631</c:v>
                </c:pt>
                <c:pt idx="585">
                  <c:v>8.641655059973781</c:v>
                </c:pt>
                <c:pt idx="586">
                  <c:v>8.641655059973781</c:v>
                </c:pt>
                <c:pt idx="587">
                  <c:v>8.641655059973781</c:v>
                </c:pt>
                <c:pt idx="588">
                  <c:v>8.641655059973781</c:v>
                </c:pt>
                <c:pt idx="589">
                  <c:v>8.641655059973781</c:v>
                </c:pt>
                <c:pt idx="590">
                  <c:v>5.12082635879933</c:v>
                </c:pt>
                <c:pt idx="591">
                  <c:v>5.12082635879933</c:v>
                </c:pt>
                <c:pt idx="592">
                  <c:v>5.12082635879933</c:v>
                </c:pt>
                <c:pt idx="593">
                  <c:v>5.12082635879933</c:v>
                </c:pt>
                <c:pt idx="594">
                  <c:v>5.12082635879933</c:v>
                </c:pt>
                <c:pt idx="595">
                  <c:v>1.090599162420446</c:v>
                </c:pt>
                <c:pt idx="596">
                  <c:v>1.090599162420446</c:v>
                </c:pt>
                <c:pt idx="597">
                  <c:v>1.090599162420446</c:v>
                </c:pt>
                <c:pt idx="598">
                  <c:v>1.090599162420446</c:v>
                </c:pt>
                <c:pt idx="599">
                  <c:v>1.090599162420446</c:v>
                </c:pt>
                <c:pt idx="600">
                  <c:v>-3.654133312502722</c:v>
                </c:pt>
                <c:pt idx="601">
                  <c:v>-3.654133312502722</c:v>
                </c:pt>
                <c:pt idx="602">
                  <c:v>-3.654133312502722</c:v>
                </c:pt>
                <c:pt idx="603">
                  <c:v>-3.654133312502722</c:v>
                </c:pt>
                <c:pt idx="604">
                  <c:v>-3.654133312502722</c:v>
                </c:pt>
                <c:pt idx="605">
                  <c:v>-1.599098318589583</c:v>
                </c:pt>
                <c:pt idx="606">
                  <c:v>-1.599098318589583</c:v>
                </c:pt>
                <c:pt idx="607">
                  <c:v>-1.599098318589583</c:v>
                </c:pt>
                <c:pt idx="608">
                  <c:v>-1.599098318589583</c:v>
                </c:pt>
                <c:pt idx="609">
                  <c:v>-6.736900271414949</c:v>
                </c:pt>
                <c:pt idx="610">
                  <c:v>-6.736900271414949</c:v>
                </c:pt>
                <c:pt idx="611">
                  <c:v>-6.736900271414949</c:v>
                </c:pt>
                <c:pt idx="612">
                  <c:v>-6.736900271414949</c:v>
                </c:pt>
                <c:pt idx="613">
                  <c:v>-6.736900271414949</c:v>
                </c:pt>
                <c:pt idx="614">
                  <c:v>-4.898749850002147</c:v>
                </c:pt>
                <c:pt idx="615">
                  <c:v>-4.898749850002147</c:v>
                </c:pt>
                <c:pt idx="616">
                  <c:v>-4.898749850002147</c:v>
                </c:pt>
                <c:pt idx="617">
                  <c:v>-4.898749850002147</c:v>
                </c:pt>
                <c:pt idx="618">
                  <c:v>-4.898749850002147</c:v>
                </c:pt>
                <c:pt idx="619">
                  <c:v>-2.017888508742331</c:v>
                </c:pt>
                <c:pt idx="620">
                  <c:v>-2.017888508742331</c:v>
                </c:pt>
                <c:pt idx="621">
                  <c:v>-2.017888508742331</c:v>
                </c:pt>
                <c:pt idx="622">
                  <c:v>-2.017888508742331</c:v>
                </c:pt>
                <c:pt idx="623">
                  <c:v>-2.017888508742331</c:v>
                </c:pt>
                <c:pt idx="624">
                  <c:v>-3.044775165669606</c:v>
                </c:pt>
                <c:pt idx="625">
                  <c:v>-3.044775165669606</c:v>
                </c:pt>
                <c:pt idx="626">
                  <c:v>-3.161950869839757</c:v>
                </c:pt>
                <c:pt idx="627">
                  <c:v>-3.161950869839757</c:v>
                </c:pt>
                <c:pt idx="628">
                  <c:v>-3.161950869839757</c:v>
                </c:pt>
                <c:pt idx="629">
                  <c:v>1.686637027958</c:v>
                </c:pt>
                <c:pt idx="630">
                  <c:v>1.686637027958</c:v>
                </c:pt>
                <c:pt idx="631">
                  <c:v>3.509245725288407</c:v>
                </c:pt>
                <c:pt idx="632">
                  <c:v>3.509245725288407</c:v>
                </c:pt>
                <c:pt idx="633">
                  <c:v>1.972667735864235</c:v>
                </c:pt>
                <c:pt idx="634">
                  <c:v>1.972667735864235</c:v>
                </c:pt>
                <c:pt idx="635">
                  <c:v>1.972667735864235</c:v>
                </c:pt>
                <c:pt idx="636">
                  <c:v>1.972667735864235</c:v>
                </c:pt>
                <c:pt idx="637">
                  <c:v>1.972667735864235</c:v>
                </c:pt>
                <c:pt idx="638">
                  <c:v>0.0375992382022616</c:v>
                </c:pt>
                <c:pt idx="639">
                  <c:v>0.0375992382022616</c:v>
                </c:pt>
                <c:pt idx="640">
                  <c:v>0.0375992382022616</c:v>
                </c:pt>
                <c:pt idx="641">
                  <c:v>0.0375992382022616</c:v>
                </c:pt>
                <c:pt idx="642">
                  <c:v>0.0375992382022616</c:v>
                </c:pt>
                <c:pt idx="643">
                  <c:v>-0.796058870378886</c:v>
                </c:pt>
                <c:pt idx="644">
                  <c:v>-0.796058870378886</c:v>
                </c:pt>
                <c:pt idx="645">
                  <c:v>-0.796058870378886</c:v>
                </c:pt>
                <c:pt idx="646">
                  <c:v>-0.796058870378886</c:v>
                </c:pt>
                <c:pt idx="647">
                  <c:v>-0.796058870378886</c:v>
                </c:pt>
                <c:pt idx="648">
                  <c:v>-1.667603682336917</c:v>
                </c:pt>
                <c:pt idx="649">
                  <c:v>-1.667603682336917</c:v>
                </c:pt>
                <c:pt idx="650">
                  <c:v>-1.667603682336917</c:v>
                </c:pt>
                <c:pt idx="651">
                  <c:v>-1.667603682336917</c:v>
                </c:pt>
                <c:pt idx="652">
                  <c:v>-1.667603682336917</c:v>
                </c:pt>
                <c:pt idx="653">
                  <c:v>-0.722331881125967</c:v>
                </c:pt>
                <c:pt idx="654">
                  <c:v>-0.722331881125967</c:v>
                </c:pt>
                <c:pt idx="655">
                  <c:v>-0.722331881125967</c:v>
                </c:pt>
                <c:pt idx="656">
                  <c:v>-0.722331881125967</c:v>
                </c:pt>
                <c:pt idx="657">
                  <c:v>-0.722331881125967</c:v>
                </c:pt>
                <c:pt idx="658">
                  <c:v>2.042641726743398</c:v>
                </c:pt>
                <c:pt idx="659">
                  <c:v>2.042641726743398</c:v>
                </c:pt>
                <c:pt idx="660">
                  <c:v>2.042641726743398</c:v>
                </c:pt>
                <c:pt idx="661">
                  <c:v>2.042641726743398</c:v>
                </c:pt>
                <c:pt idx="662">
                  <c:v>2.042641726743398</c:v>
                </c:pt>
                <c:pt idx="663">
                  <c:v>2.346734778673493</c:v>
                </c:pt>
                <c:pt idx="664">
                  <c:v>2.34547482486404</c:v>
                </c:pt>
                <c:pt idx="665">
                  <c:v>2.34547482486404</c:v>
                </c:pt>
                <c:pt idx="666">
                  <c:v>2.34547482486404</c:v>
                </c:pt>
                <c:pt idx="667">
                  <c:v>2.34547482486404</c:v>
                </c:pt>
                <c:pt idx="668">
                  <c:v>2.520697853495292</c:v>
                </c:pt>
                <c:pt idx="669">
                  <c:v>2.520697853495292</c:v>
                </c:pt>
                <c:pt idx="670">
                  <c:v>2.520697853495292</c:v>
                </c:pt>
                <c:pt idx="671">
                  <c:v>2.520697853495292</c:v>
                </c:pt>
                <c:pt idx="672">
                  <c:v>2.520697853495292</c:v>
                </c:pt>
                <c:pt idx="673">
                  <c:v>3.929812567512926</c:v>
                </c:pt>
                <c:pt idx="674">
                  <c:v>3.929812567512926</c:v>
                </c:pt>
                <c:pt idx="675">
                  <c:v>3.929812567512926</c:v>
                </c:pt>
                <c:pt idx="676">
                  <c:v>3.929812567512926</c:v>
                </c:pt>
                <c:pt idx="677">
                  <c:v>6.389144830809585</c:v>
                </c:pt>
                <c:pt idx="678">
                  <c:v>6.389144830809585</c:v>
                </c:pt>
                <c:pt idx="679">
                  <c:v>6.389144830809585</c:v>
                </c:pt>
                <c:pt idx="680">
                  <c:v>6.389144830809585</c:v>
                </c:pt>
                <c:pt idx="681">
                  <c:v>6.389144830809585</c:v>
                </c:pt>
                <c:pt idx="682">
                  <c:v>9.606503080753598</c:v>
                </c:pt>
                <c:pt idx="683">
                  <c:v>9.606503080753598</c:v>
                </c:pt>
                <c:pt idx="684">
                  <c:v>9.606503080753598</c:v>
                </c:pt>
                <c:pt idx="685">
                  <c:v>9.606503080753598</c:v>
                </c:pt>
                <c:pt idx="686">
                  <c:v>9.606503080753598</c:v>
                </c:pt>
                <c:pt idx="687">
                  <c:v>9.21278002589186</c:v>
                </c:pt>
                <c:pt idx="688">
                  <c:v>9.21278002589186</c:v>
                </c:pt>
                <c:pt idx="689">
                  <c:v>9.21278002589186</c:v>
                </c:pt>
                <c:pt idx="690">
                  <c:v>9.21278002589186</c:v>
                </c:pt>
                <c:pt idx="691">
                  <c:v>9.21278002589186</c:v>
                </c:pt>
                <c:pt idx="692">
                  <c:v>6.93389255152077</c:v>
                </c:pt>
                <c:pt idx="693">
                  <c:v>6.93389255152077</c:v>
                </c:pt>
                <c:pt idx="694">
                  <c:v>6.93389255152077</c:v>
                </c:pt>
                <c:pt idx="695">
                  <c:v>6.93389255152077</c:v>
                </c:pt>
                <c:pt idx="696">
                  <c:v>6.93389255152077</c:v>
                </c:pt>
                <c:pt idx="697">
                  <c:v>6.667724834947728</c:v>
                </c:pt>
                <c:pt idx="698">
                  <c:v>6.667724834947728</c:v>
                </c:pt>
                <c:pt idx="699">
                  <c:v>6.667724834947728</c:v>
                </c:pt>
                <c:pt idx="700">
                  <c:v>6.667724834947728</c:v>
                </c:pt>
                <c:pt idx="701">
                  <c:v>6.667724834947728</c:v>
                </c:pt>
                <c:pt idx="702">
                  <c:v>5.380522467005065</c:v>
                </c:pt>
                <c:pt idx="703">
                  <c:v>5.380522467005065</c:v>
                </c:pt>
                <c:pt idx="704">
                  <c:v>5.380522467005065</c:v>
                </c:pt>
                <c:pt idx="705">
                  <c:v>5.380522467005065</c:v>
                </c:pt>
                <c:pt idx="706">
                  <c:v>5.380522467005065</c:v>
                </c:pt>
                <c:pt idx="707">
                  <c:v>4.149799241248232</c:v>
                </c:pt>
                <c:pt idx="708">
                  <c:v>4.149799241248232</c:v>
                </c:pt>
                <c:pt idx="709">
                  <c:v>4.149799241248232</c:v>
                </c:pt>
                <c:pt idx="710">
                  <c:v>4.149799241248232</c:v>
                </c:pt>
                <c:pt idx="711">
                  <c:v>4.149799241248232</c:v>
                </c:pt>
                <c:pt idx="712">
                  <c:v>2.122991406341711</c:v>
                </c:pt>
                <c:pt idx="713">
                  <c:v>2.122991406341711</c:v>
                </c:pt>
                <c:pt idx="714">
                  <c:v>2.122991406341711</c:v>
                </c:pt>
                <c:pt idx="715">
                  <c:v>2.16302785739278</c:v>
                </c:pt>
                <c:pt idx="716">
                  <c:v>2.16302785739278</c:v>
                </c:pt>
                <c:pt idx="717">
                  <c:v>2.16302785739278</c:v>
                </c:pt>
                <c:pt idx="718">
                  <c:v>2.16302785739278</c:v>
                </c:pt>
                <c:pt idx="719">
                  <c:v>2.16302785739278</c:v>
                </c:pt>
                <c:pt idx="720">
                  <c:v>-1.484418622754077</c:v>
                </c:pt>
                <c:pt idx="721">
                  <c:v>-1.484418622754077</c:v>
                </c:pt>
                <c:pt idx="722">
                  <c:v>-1.484418622754077</c:v>
                </c:pt>
                <c:pt idx="723">
                  <c:v>-1.484418622754077</c:v>
                </c:pt>
                <c:pt idx="724">
                  <c:v>-1.484418622754077</c:v>
                </c:pt>
                <c:pt idx="725">
                  <c:v>-2.927951097458432</c:v>
                </c:pt>
                <c:pt idx="726">
                  <c:v>-2.927951097458432</c:v>
                </c:pt>
                <c:pt idx="727">
                  <c:v>-2.927951097458432</c:v>
                </c:pt>
                <c:pt idx="728">
                  <c:v>-0.721161707148823</c:v>
                </c:pt>
                <c:pt idx="729">
                  <c:v>-0.117966835888126</c:v>
                </c:pt>
                <c:pt idx="730">
                  <c:v>-0.117966835888126</c:v>
                </c:pt>
                <c:pt idx="731">
                  <c:v>-0.117966835888126</c:v>
                </c:pt>
                <c:pt idx="732">
                  <c:v>-0.117966835888126</c:v>
                </c:pt>
                <c:pt idx="733">
                  <c:v>-0.117966835888126</c:v>
                </c:pt>
                <c:pt idx="734">
                  <c:v>1.599811143576858</c:v>
                </c:pt>
                <c:pt idx="735">
                  <c:v>1.599811143576858</c:v>
                </c:pt>
                <c:pt idx="736">
                  <c:v>1.599811143576858</c:v>
                </c:pt>
                <c:pt idx="737">
                  <c:v>1.599811143576858</c:v>
                </c:pt>
                <c:pt idx="738">
                  <c:v>1.599811143576858</c:v>
                </c:pt>
                <c:pt idx="739">
                  <c:v>1.204094510062021</c:v>
                </c:pt>
                <c:pt idx="740">
                  <c:v>1.204094510062021</c:v>
                </c:pt>
                <c:pt idx="741">
                  <c:v>1.204094510062021</c:v>
                </c:pt>
                <c:pt idx="742">
                  <c:v>1.204094510062021</c:v>
                </c:pt>
                <c:pt idx="743">
                  <c:v>1.204094510062021</c:v>
                </c:pt>
                <c:pt idx="744">
                  <c:v>2.560787731846162</c:v>
                </c:pt>
                <c:pt idx="745">
                  <c:v>2.560787731846162</c:v>
                </c:pt>
                <c:pt idx="746">
                  <c:v>2.560787731846162</c:v>
                </c:pt>
                <c:pt idx="747">
                  <c:v>2.560787731846162</c:v>
                </c:pt>
                <c:pt idx="748">
                  <c:v>2.560787731846162</c:v>
                </c:pt>
                <c:pt idx="749">
                  <c:v>2.721742803478833</c:v>
                </c:pt>
                <c:pt idx="750">
                  <c:v>2.280100592890307</c:v>
                </c:pt>
                <c:pt idx="751">
                  <c:v>2.280100592890307</c:v>
                </c:pt>
                <c:pt idx="752">
                  <c:v>2.280100592890307</c:v>
                </c:pt>
                <c:pt idx="753">
                  <c:v>2.980162282046095</c:v>
                </c:pt>
                <c:pt idx="754">
                  <c:v>2.980162282046095</c:v>
                </c:pt>
                <c:pt idx="755">
                  <c:v>2.980162282046095</c:v>
                </c:pt>
                <c:pt idx="756">
                  <c:v>2.980162282046095</c:v>
                </c:pt>
                <c:pt idx="757">
                  <c:v>5.656955757329735</c:v>
                </c:pt>
                <c:pt idx="758">
                  <c:v>5.656955757329735</c:v>
                </c:pt>
                <c:pt idx="759">
                  <c:v>5.656955757329735</c:v>
                </c:pt>
                <c:pt idx="760">
                  <c:v>5.656955757329735</c:v>
                </c:pt>
                <c:pt idx="761">
                  <c:v>5.656955757329735</c:v>
                </c:pt>
                <c:pt idx="762">
                  <c:v>6.662724350371983</c:v>
                </c:pt>
                <c:pt idx="763">
                  <c:v>6.662724350371983</c:v>
                </c:pt>
                <c:pt idx="764">
                  <c:v>6.662724350371983</c:v>
                </c:pt>
                <c:pt idx="765">
                  <c:v>6.662724350371983</c:v>
                </c:pt>
                <c:pt idx="766">
                  <c:v>6.662724350371983</c:v>
                </c:pt>
                <c:pt idx="767">
                  <c:v>7.626603431084633</c:v>
                </c:pt>
                <c:pt idx="768">
                  <c:v>7.626603431084633</c:v>
                </c:pt>
                <c:pt idx="769">
                  <c:v>7.626603431084633</c:v>
                </c:pt>
                <c:pt idx="770">
                  <c:v>7.626603431084633</c:v>
                </c:pt>
                <c:pt idx="771">
                  <c:v>8.217850785204028</c:v>
                </c:pt>
                <c:pt idx="772">
                  <c:v>8.217850785204028</c:v>
                </c:pt>
                <c:pt idx="773">
                  <c:v>8.217850785204028</c:v>
                </c:pt>
                <c:pt idx="774">
                  <c:v>8.217850785204028</c:v>
                </c:pt>
                <c:pt idx="775">
                  <c:v>8.217850785204028</c:v>
                </c:pt>
                <c:pt idx="776">
                  <c:v>7.869703341064422</c:v>
                </c:pt>
                <c:pt idx="777">
                  <c:v>7.869703341064422</c:v>
                </c:pt>
                <c:pt idx="778">
                  <c:v>7.869703341064422</c:v>
                </c:pt>
                <c:pt idx="779">
                  <c:v>7.869703341064422</c:v>
                </c:pt>
                <c:pt idx="780">
                  <c:v>7.869703341064422</c:v>
                </c:pt>
                <c:pt idx="781">
                  <c:v>9.826503329851571</c:v>
                </c:pt>
                <c:pt idx="782">
                  <c:v>9.826503329851571</c:v>
                </c:pt>
                <c:pt idx="783">
                  <c:v>9.826734474160676</c:v>
                </c:pt>
                <c:pt idx="784">
                  <c:v>9.826734474160676</c:v>
                </c:pt>
                <c:pt idx="785">
                  <c:v>9.826734474160676</c:v>
                </c:pt>
                <c:pt idx="786">
                  <c:v>10.71143086344996</c:v>
                </c:pt>
                <c:pt idx="787">
                  <c:v>10.71143086344996</c:v>
                </c:pt>
                <c:pt idx="788">
                  <c:v>10.71143086344996</c:v>
                </c:pt>
                <c:pt idx="789">
                  <c:v>10.71143086344996</c:v>
                </c:pt>
                <c:pt idx="790">
                  <c:v>6.203115523530101</c:v>
                </c:pt>
                <c:pt idx="791">
                  <c:v>6.203115523530101</c:v>
                </c:pt>
                <c:pt idx="792">
                  <c:v>6.2033514925014</c:v>
                </c:pt>
                <c:pt idx="793">
                  <c:v>6.2033514925014</c:v>
                </c:pt>
                <c:pt idx="794">
                  <c:v>6.203747890209315</c:v>
                </c:pt>
                <c:pt idx="795">
                  <c:v>6.453568859081797</c:v>
                </c:pt>
                <c:pt idx="796">
                  <c:v>6.453568859081797</c:v>
                </c:pt>
                <c:pt idx="797">
                  <c:v>6.453568859081797</c:v>
                </c:pt>
                <c:pt idx="798">
                  <c:v>6.453568859081797</c:v>
                </c:pt>
                <c:pt idx="799">
                  <c:v>6.453568859081797</c:v>
                </c:pt>
                <c:pt idx="800">
                  <c:v>10.6908701971236</c:v>
                </c:pt>
                <c:pt idx="801">
                  <c:v>10.6908701971236</c:v>
                </c:pt>
                <c:pt idx="802">
                  <c:v>10.6908701971236</c:v>
                </c:pt>
                <c:pt idx="803">
                  <c:v>10.6908701971236</c:v>
                </c:pt>
                <c:pt idx="804">
                  <c:v>10.6908701971236</c:v>
                </c:pt>
                <c:pt idx="805">
                  <c:v>9.835267842138946</c:v>
                </c:pt>
                <c:pt idx="806">
                  <c:v>9.835267842138946</c:v>
                </c:pt>
                <c:pt idx="807">
                  <c:v>9.835267842138946</c:v>
                </c:pt>
                <c:pt idx="808">
                  <c:v>9.835267842138946</c:v>
                </c:pt>
                <c:pt idx="809">
                  <c:v>9.835267842138946</c:v>
                </c:pt>
                <c:pt idx="810">
                  <c:v>9.189176631539996</c:v>
                </c:pt>
                <c:pt idx="811">
                  <c:v>9.189176631539996</c:v>
                </c:pt>
                <c:pt idx="812">
                  <c:v>9.189176631539996</c:v>
                </c:pt>
                <c:pt idx="813">
                  <c:v>9.189176631539996</c:v>
                </c:pt>
                <c:pt idx="814">
                  <c:v>8.568555070889956</c:v>
                </c:pt>
                <c:pt idx="815">
                  <c:v>8.568555070889956</c:v>
                </c:pt>
                <c:pt idx="816">
                  <c:v>8.568555070889956</c:v>
                </c:pt>
                <c:pt idx="817">
                  <c:v>8.568555070889956</c:v>
                </c:pt>
                <c:pt idx="818">
                  <c:v>8.568555070889956</c:v>
                </c:pt>
                <c:pt idx="819">
                  <c:v>7.120405222194431</c:v>
                </c:pt>
                <c:pt idx="820">
                  <c:v>7.120405222194431</c:v>
                </c:pt>
                <c:pt idx="821">
                  <c:v>7.120405222194431</c:v>
                </c:pt>
                <c:pt idx="822">
                  <c:v>7.120405222194431</c:v>
                </c:pt>
                <c:pt idx="823">
                  <c:v>7.120405222194431</c:v>
                </c:pt>
                <c:pt idx="824">
                  <c:v>5.636443808711405</c:v>
                </c:pt>
                <c:pt idx="825">
                  <c:v>5.636443808711405</c:v>
                </c:pt>
                <c:pt idx="826">
                  <c:v>5.636443808711405</c:v>
                </c:pt>
                <c:pt idx="827">
                  <c:v>5.636443808711405</c:v>
                </c:pt>
                <c:pt idx="828">
                  <c:v>5.636443808711405</c:v>
                </c:pt>
                <c:pt idx="829">
                  <c:v>6.221993167207088</c:v>
                </c:pt>
                <c:pt idx="830">
                  <c:v>6.221993167207088</c:v>
                </c:pt>
                <c:pt idx="831">
                  <c:v>6.221993167207088</c:v>
                </c:pt>
                <c:pt idx="832">
                  <c:v>6.221993167207088</c:v>
                </c:pt>
                <c:pt idx="833">
                  <c:v>6.221993167207088</c:v>
                </c:pt>
                <c:pt idx="834">
                  <c:v>10.01280207978476</c:v>
                </c:pt>
                <c:pt idx="835">
                  <c:v>10.01280207978476</c:v>
                </c:pt>
                <c:pt idx="836">
                  <c:v>10.01280207978476</c:v>
                </c:pt>
                <c:pt idx="837">
                  <c:v>10.01280207978476</c:v>
                </c:pt>
                <c:pt idx="838">
                  <c:v>10.01280207978476</c:v>
                </c:pt>
                <c:pt idx="839">
                  <c:v>11.04376215085333</c:v>
                </c:pt>
                <c:pt idx="840">
                  <c:v>11.04376215085333</c:v>
                </c:pt>
                <c:pt idx="841">
                  <c:v>11.04376215085333</c:v>
                </c:pt>
                <c:pt idx="842">
                  <c:v>11.04376215085333</c:v>
                </c:pt>
                <c:pt idx="843">
                  <c:v>11.04376215085333</c:v>
                </c:pt>
                <c:pt idx="844">
                  <c:v>12.73785876841636</c:v>
                </c:pt>
                <c:pt idx="845">
                  <c:v>12.73785876841636</c:v>
                </c:pt>
                <c:pt idx="846">
                  <c:v>12.73785876841636</c:v>
                </c:pt>
                <c:pt idx="847">
                  <c:v>12.73785876841636</c:v>
                </c:pt>
                <c:pt idx="848">
                  <c:v>12.73785876841636</c:v>
                </c:pt>
                <c:pt idx="849">
                  <c:v>15.04325104485646</c:v>
                </c:pt>
                <c:pt idx="850">
                  <c:v>15.01150699103266</c:v>
                </c:pt>
                <c:pt idx="851">
                  <c:v>15.01150699103266</c:v>
                </c:pt>
                <c:pt idx="852">
                  <c:v>15.01150699103266</c:v>
                </c:pt>
                <c:pt idx="853">
                  <c:v>15.01150699103266</c:v>
                </c:pt>
                <c:pt idx="854">
                  <c:v>15.17214102286151</c:v>
                </c:pt>
                <c:pt idx="855">
                  <c:v>15.17214102286151</c:v>
                </c:pt>
                <c:pt idx="856">
                  <c:v>15.17214102286151</c:v>
                </c:pt>
                <c:pt idx="857">
                  <c:v>15.17852095277401</c:v>
                </c:pt>
                <c:pt idx="858">
                  <c:v>14.4381856701692</c:v>
                </c:pt>
                <c:pt idx="859">
                  <c:v>14.4381856701692</c:v>
                </c:pt>
                <c:pt idx="860">
                  <c:v>14.4381856701692</c:v>
                </c:pt>
                <c:pt idx="861">
                  <c:v>14.4381856701692</c:v>
                </c:pt>
                <c:pt idx="862">
                  <c:v>14.4381856701692</c:v>
                </c:pt>
                <c:pt idx="863">
                  <c:v>15.75729158765581</c:v>
                </c:pt>
                <c:pt idx="864">
                  <c:v>15.75729158765581</c:v>
                </c:pt>
                <c:pt idx="865">
                  <c:v>15.75729158765581</c:v>
                </c:pt>
                <c:pt idx="866">
                  <c:v>15.75729158765581</c:v>
                </c:pt>
                <c:pt idx="867">
                  <c:v>15.75729158765581</c:v>
                </c:pt>
                <c:pt idx="868">
                  <c:v>14.83584534565794</c:v>
                </c:pt>
                <c:pt idx="869">
                  <c:v>14.83584534565794</c:v>
                </c:pt>
                <c:pt idx="870">
                  <c:v>14.83584534565794</c:v>
                </c:pt>
                <c:pt idx="871">
                  <c:v>14.83584534565794</c:v>
                </c:pt>
                <c:pt idx="872">
                  <c:v>14.83584534565794</c:v>
                </c:pt>
                <c:pt idx="873">
                  <c:v>9.310067365822277</c:v>
                </c:pt>
                <c:pt idx="874">
                  <c:v>9.310067365822277</c:v>
                </c:pt>
                <c:pt idx="875">
                  <c:v>9.310067365822277</c:v>
                </c:pt>
                <c:pt idx="876">
                  <c:v>9.310067365822277</c:v>
                </c:pt>
                <c:pt idx="877">
                  <c:v>9.310067365822277</c:v>
                </c:pt>
                <c:pt idx="878">
                  <c:v>14.08533379398158</c:v>
                </c:pt>
                <c:pt idx="879">
                  <c:v>14.03074586022</c:v>
                </c:pt>
                <c:pt idx="880">
                  <c:v>14.03074586022</c:v>
                </c:pt>
                <c:pt idx="881">
                  <c:v>15.20878990090007</c:v>
                </c:pt>
                <c:pt idx="882">
                  <c:v>15.29316487894026</c:v>
                </c:pt>
                <c:pt idx="883">
                  <c:v>15.2916802509209</c:v>
                </c:pt>
                <c:pt idx="884">
                  <c:v>15.2916802509209</c:v>
                </c:pt>
                <c:pt idx="885">
                  <c:v>15.29401323787664</c:v>
                </c:pt>
                <c:pt idx="886">
                  <c:v>15.29401323787664</c:v>
                </c:pt>
                <c:pt idx="887">
                  <c:v>19.18325018508553</c:v>
                </c:pt>
                <c:pt idx="888">
                  <c:v>19.18325018508553</c:v>
                </c:pt>
                <c:pt idx="889">
                  <c:v>19.18325018508553</c:v>
                </c:pt>
                <c:pt idx="890">
                  <c:v>19.18325018508553</c:v>
                </c:pt>
                <c:pt idx="891">
                  <c:v>19.18325018508553</c:v>
                </c:pt>
                <c:pt idx="892">
                  <c:v>20.44188076303566</c:v>
                </c:pt>
                <c:pt idx="893">
                  <c:v>20.44188076303566</c:v>
                </c:pt>
                <c:pt idx="894">
                  <c:v>20.44188076303566</c:v>
                </c:pt>
                <c:pt idx="895">
                  <c:v>20.44188076303566</c:v>
                </c:pt>
                <c:pt idx="896">
                  <c:v>20.44188076303566</c:v>
                </c:pt>
                <c:pt idx="897">
                  <c:v>20.83252787509153</c:v>
                </c:pt>
                <c:pt idx="898">
                  <c:v>20.83252787509153</c:v>
                </c:pt>
                <c:pt idx="899">
                  <c:v>20.83252787509153</c:v>
                </c:pt>
                <c:pt idx="900">
                  <c:v>20.83252787509153</c:v>
                </c:pt>
                <c:pt idx="901">
                  <c:v>20.83252787509153</c:v>
                </c:pt>
                <c:pt idx="902">
                  <c:v>24.9002847656499</c:v>
                </c:pt>
                <c:pt idx="903">
                  <c:v>24.96404016465503</c:v>
                </c:pt>
                <c:pt idx="904">
                  <c:v>24.96404016465503</c:v>
                </c:pt>
                <c:pt idx="905">
                  <c:v>24.96404016465503</c:v>
                </c:pt>
                <c:pt idx="906">
                  <c:v>24.96404016465503</c:v>
                </c:pt>
                <c:pt idx="907">
                  <c:v>22.55378570137474</c:v>
                </c:pt>
                <c:pt idx="908">
                  <c:v>22.55378570137474</c:v>
                </c:pt>
                <c:pt idx="909">
                  <c:v>22.55378570137474</c:v>
                </c:pt>
                <c:pt idx="910">
                  <c:v>22.55378570137474</c:v>
                </c:pt>
                <c:pt idx="911">
                  <c:v>22.55378570137474</c:v>
                </c:pt>
                <c:pt idx="912">
                  <c:v>18.72820889789375</c:v>
                </c:pt>
                <c:pt idx="913">
                  <c:v>18.72820889789375</c:v>
                </c:pt>
                <c:pt idx="914">
                  <c:v>18.72820889789375</c:v>
                </c:pt>
                <c:pt idx="915">
                  <c:v>18.72820889789375</c:v>
                </c:pt>
                <c:pt idx="916">
                  <c:v>18.72820889789375</c:v>
                </c:pt>
                <c:pt idx="917">
                  <c:v>23.29049176171691</c:v>
                </c:pt>
                <c:pt idx="918">
                  <c:v>23.29049176171691</c:v>
                </c:pt>
                <c:pt idx="919">
                  <c:v>23.29049176171691</c:v>
                </c:pt>
                <c:pt idx="920">
                  <c:v>23.29049176171691</c:v>
                </c:pt>
                <c:pt idx="921">
                  <c:v>23.29049176171691</c:v>
                </c:pt>
                <c:pt idx="922">
                  <c:v>22.00028896439805</c:v>
                </c:pt>
                <c:pt idx="923">
                  <c:v>22.00028896439805</c:v>
                </c:pt>
                <c:pt idx="924">
                  <c:v>22.00028896439805</c:v>
                </c:pt>
                <c:pt idx="925">
                  <c:v>22.00028896439805</c:v>
                </c:pt>
                <c:pt idx="926">
                  <c:v>27.21959689191063</c:v>
                </c:pt>
                <c:pt idx="927">
                  <c:v>27.21959689191063</c:v>
                </c:pt>
                <c:pt idx="928">
                  <c:v>27.21959689191063</c:v>
                </c:pt>
                <c:pt idx="929">
                  <c:v>27.21959689191063</c:v>
                </c:pt>
                <c:pt idx="930">
                  <c:v>27.21959689191063</c:v>
                </c:pt>
                <c:pt idx="931">
                  <c:v>27.93659835195032</c:v>
                </c:pt>
                <c:pt idx="932">
                  <c:v>27.93659835195032</c:v>
                </c:pt>
                <c:pt idx="933">
                  <c:v>27.93659835195032</c:v>
                </c:pt>
                <c:pt idx="934">
                  <c:v>27.93659835195032</c:v>
                </c:pt>
                <c:pt idx="935">
                  <c:v>27.93659835195032</c:v>
                </c:pt>
                <c:pt idx="936">
                  <c:v>29.34335657042191</c:v>
                </c:pt>
                <c:pt idx="937">
                  <c:v>29.34335657042191</c:v>
                </c:pt>
                <c:pt idx="938">
                  <c:v>29.34335657042191</c:v>
                </c:pt>
                <c:pt idx="939">
                  <c:v>29.34335657042191</c:v>
                </c:pt>
                <c:pt idx="940">
                  <c:v>29.34335657042191</c:v>
                </c:pt>
                <c:pt idx="941">
                  <c:v>30.98775994993328</c:v>
                </c:pt>
                <c:pt idx="942">
                  <c:v>30.98775994993328</c:v>
                </c:pt>
                <c:pt idx="943">
                  <c:v>30.98775994993328</c:v>
                </c:pt>
                <c:pt idx="944">
                  <c:v>30.98775994993328</c:v>
                </c:pt>
                <c:pt idx="945">
                  <c:v>30.98775994993328</c:v>
                </c:pt>
                <c:pt idx="946">
                  <c:v>32.38938856422407</c:v>
                </c:pt>
                <c:pt idx="947">
                  <c:v>32.38938856422407</c:v>
                </c:pt>
                <c:pt idx="948">
                  <c:v>32.38938856422407</c:v>
                </c:pt>
                <c:pt idx="949">
                  <c:v>32.38938856422407</c:v>
                </c:pt>
                <c:pt idx="950">
                  <c:v>32.38938856422407</c:v>
                </c:pt>
                <c:pt idx="951">
                  <c:v>31.23821559817785</c:v>
                </c:pt>
                <c:pt idx="952">
                  <c:v>31.26154088311525</c:v>
                </c:pt>
                <c:pt idx="953">
                  <c:v>31.26154088311525</c:v>
                </c:pt>
                <c:pt idx="954">
                  <c:v>31.26154088311525</c:v>
                </c:pt>
                <c:pt idx="955">
                  <c:v>31.26154088311525</c:v>
                </c:pt>
                <c:pt idx="956">
                  <c:v>34.20470878397757</c:v>
                </c:pt>
                <c:pt idx="957">
                  <c:v>34.20470878397757</c:v>
                </c:pt>
                <c:pt idx="958">
                  <c:v>34.20470878397757</c:v>
                </c:pt>
                <c:pt idx="959">
                  <c:v>34.20470878397757</c:v>
                </c:pt>
                <c:pt idx="960">
                  <c:v>34.20470878397757</c:v>
                </c:pt>
                <c:pt idx="961">
                  <c:v>32.62265088059098</c:v>
                </c:pt>
                <c:pt idx="962">
                  <c:v>32.6232731097311</c:v>
                </c:pt>
                <c:pt idx="963">
                  <c:v>32.6232731097311</c:v>
                </c:pt>
                <c:pt idx="964">
                  <c:v>32.6232731097311</c:v>
                </c:pt>
                <c:pt idx="965">
                  <c:v>32.6232731097311</c:v>
                </c:pt>
                <c:pt idx="966">
                  <c:v>31.96506004049263</c:v>
                </c:pt>
                <c:pt idx="967">
                  <c:v>31.96506004049263</c:v>
                </c:pt>
                <c:pt idx="968">
                  <c:v>31.96506004049263</c:v>
                </c:pt>
                <c:pt idx="969">
                  <c:v>31.96506004049263</c:v>
                </c:pt>
                <c:pt idx="970">
                  <c:v>31.96506004049263</c:v>
                </c:pt>
                <c:pt idx="971">
                  <c:v>31.63316331577678</c:v>
                </c:pt>
                <c:pt idx="972">
                  <c:v>31.63316331577678</c:v>
                </c:pt>
                <c:pt idx="973">
                  <c:v>31.63316331577678</c:v>
                </c:pt>
                <c:pt idx="974">
                  <c:v>31.63316331577678</c:v>
                </c:pt>
                <c:pt idx="975">
                  <c:v>31.63316331577678</c:v>
                </c:pt>
                <c:pt idx="976">
                  <c:v>32.26551669771373</c:v>
                </c:pt>
                <c:pt idx="977">
                  <c:v>32.26551669771373</c:v>
                </c:pt>
                <c:pt idx="978">
                  <c:v>32.26551669771373</c:v>
                </c:pt>
                <c:pt idx="979">
                  <c:v>32.26551669771373</c:v>
                </c:pt>
                <c:pt idx="980">
                  <c:v>32.26551669771373</c:v>
                </c:pt>
                <c:pt idx="981">
                  <c:v>32.6933563517064</c:v>
                </c:pt>
                <c:pt idx="982">
                  <c:v>32.6933563517064</c:v>
                </c:pt>
                <c:pt idx="983">
                  <c:v>32.6933563517064</c:v>
                </c:pt>
                <c:pt idx="984">
                  <c:v>35.24184586162247</c:v>
                </c:pt>
                <c:pt idx="985">
                  <c:v>34.56629644148285</c:v>
                </c:pt>
                <c:pt idx="986">
                  <c:v>34.56629644148285</c:v>
                </c:pt>
                <c:pt idx="987">
                  <c:v>34.56629644148285</c:v>
                </c:pt>
                <c:pt idx="988">
                  <c:v>34.56629644148285</c:v>
                </c:pt>
                <c:pt idx="989">
                  <c:v>34.56629644148285</c:v>
                </c:pt>
                <c:pt idx="990">
                  <c:v>33.53073929265665</c:v>
                </c:pt>
                <c:pt idx="991">
                  <c:v>33.53073929265665</c:v>
                </c:pt>
                <c:pt idx="992">
                  <c:v>33.53073929265665</c:v>
                </c:pt>
                <c:pt idx="993">
                  <c:v>33.53073929265665</c:v>
                </c:pt>
                <c:pt idx="994">
                  <c:v>33.53073929265665</c:v>
                </c:pt>
                <c:pt idx="995">
                  <c:v>32.34220897236307</c:v>
                </c:pt>
                <c:pt idx="996">
                  <c:v>32.34220897236307</c:v>
                </c:pt>
                <c:pt idx="997">
                  <c:v>32.34220897236307</c:v>
                </c:pt>
                <c:pt idx="998">
                  <c:v>32.34220897236307</c:v>
                </c:pt>
                <c:pt idx="999">
                  <c:v>32.34220897236307</c:v>
                </c:pt>
                <c:pt idx="1000">
                  <c:v>37.08285068976</c:v>
                </c:pt>
                <c:pt idx="1001">
                  <c:v>37.08285068976</c:v>
                </c:pt>
                <c:pt idx="1002">
                  <c:v>38.62739530565034</c:v>
                </c:pt>
                <c:pt idx="1003">
                  <c:v>38.64502012574304</c:v>
                </c:pt>
                <c:pt idx="1004">
                  <c:v>39.15089810944689</c:v>
                </c:pt>
                <c:pt idx="1005">
                  <c:v>39.75588317593122</c:v>
                </c:pt>
                <c:pt idx="1006">
                  <c:v>39.75588317593122</c:v>
                </c:pt>
                <c:pt idx="1007">
                  <c:v>39.75588317593122</c:v>
                </c:pt>
                <c:pt idx="1008">
                  <c:v>41.34204933410041</c:v>
                </c:pt>
                <c:pt idx="1009">
                  <c:v>41.34204933410041</c:v>
                </c:pt>
                <c:pt idx="1010">
                  <c:v>41.34204933410041</c:v>
                </c:pt>
                <c:pt idx="1011">
                  <c:v>41.34204933410041</c:v>
                </c:pt>
                <c:pt idx="1012">
                  <c:v>41.39401317376817</c:v>
                </c:pt>
                <c:pt idx="1013">
                  <c:v>43.66607228735467</c:v>
                </c:pt>
                <c:pt idx="1014">
                  <c:v>43.66607228735467</c:v>
                </c:pt>
                <c:pt idx="1015">
                  <c:v>43.66607228735467</c:v>
                </c:pt>
                <c:pt idx="1016">
                  <c:v>43.66607228735467</c:v>
                </c:pt>
                <c:pt idx="1017">
                  <c:v>43.669119776326</c:v>
                </c:pt>
                <c:pt idx="1018">
                  <c:v>49.88310104517416</c:v>
                </c:pt>
                <c:pt idx="1019">
                  <c:v>49.88310104517416</c:v>
                </c:pt>
                <c:pt idx="1020">
                  <c:v>49.88310104517416</c:v>
                </c:pt>
                <c:pt idx="1021">
                  <c:v>49.88310104517416</c:v>
                </c:pt>
                <c:pt idx="1022">
                  <c:v>41.57408130117634</c:v>
                </c:pt>
                <c:pt idx="1023">
                  <c:v>41.57408130117634</c:v>
                </c:pt>
                <c:pt idx="1024">
                  <c:v>41.57408130117634</c:v>
                </c:pt>
                <c:pt idx="1025">
                  <c:v>41.57408130117634</c:v>
                </c:pt>
                <c:pt idx="1026">
                  <c:v>41.57408130117634</c:v>
                </c:pt>
                <c:pt idx="1027">
                  <c:v>39.54143355508809</c:v>
                </c:pt>
                <c:pt idx="1028">
                  <c:v>39.54143355508809</c:v>
                </c:pt>
                <c:pt idx="1029">
                  <c:v>39.54143355508809</c:v>
                </c:pt>
                <c:pt idx="1030">
                  <c:v>39.54143355508809</c:v>
                </c:pt>
                <c:pt idx="1031">
                  <c:v>39.54143355508809</c:v>
                </c:pt>
                <c:pt idx="1032">
                  <c:v>44.67894582328674</c:v>
                </c:pt>
                <c:pt idx="1033">
                  <c:v>44.67894582328674</c:v>
                </c:pt>
                <c:pt idx="1034">
                  <c:v>44.67894582328674</c:v>
                </c:pt>
                <c:pt idx="1035">
                  <c:v>44.67894582328674</c:v>
                </c:pt>
                <c:pt idx="1036">
                  <c:v>44.67894582328674</c:v>
                </c:pt>
                <c:pt idx="1037">
                  <c:v>50.24143003727028</c:v>
                </c:pt>
                <c:pt idx="1038">
                  <c:v>50.24143003727028</c:v>
                </c:pt>
                <c:pt idx="1039">
                  <c:v>50.24143003727028</c:v>
                </c:pt>
                <c:pt idx="1040">
                  <c:v>50.24143003727028</c:v>
                </c:pt>
                <c:pt idx="1041">
                  <c:v>52.43598976358259</c:v>
                </c:pt>
                <c:pt idx="1042">
                  <c:v>52.43598976358259</c:v>
                </c:pt>
                <c:pt idx="1043">
                  <c:v>52.43598976358259</c:v>
                </c:pt>
                <c:pt idx="1044">
                  <c:v>52.43598976358259</c:v>
                </c:pt>
                <c:pt idx="1045">
                  <c:v>52.43598976358259</c:v>
                </c:pt>
                <c:pt idx="1046">
                  <c:v>54.11777780091145</c:v>
                </c:pt>
                <c:pt idx="1047">
                  <c:v>54.11777780091145</c:v>
                </c:pt>
                <c:pt idx="1048">
                  <c:v>54.11777780091145</c:v>
                </c:pt>
                <c:pt idx="1049">
                  <c:v>54.14330607753337</c:v>
                </c:pt>
                <c:pt idx="1050">
                  <c:v>54.14330607753337</c:v>
                </c:pt>
                <c:pt idx="1051">
                  <c:v>59.00327924534113</c:v>
                </c:pt>
                <c:pt idx="1052">
                  <c:v>59.00327924534113</c:v>
                </c:pt>
                <c:pt idx="1053">
                  <c:v>59.00327924534113</c:v>
                </c:pt>
                <c:pt idx="1054">
                  <c:v>59.00327924534113</c:v>
                </c:pt>
                <c:pt idx="1055">
                  <c:v>59.00327924534113</c:v>
                </c:pt>
                <c:pt idx="1056">
                  <c:v>54.90961044503177</c:v>
                </c:pt>
                <c:pt idx="1057">
                  <c:v>54.90961044503177</c:v>
                </c:pt>
                <c:pt idx="1058">
                  <c:v>54.90961044503177</c:v>
                </c:pt>
                <c:pt idx="1059">
                  <c:v>54.90961044503177</c:v>
                </c:pt>
                <c:pt idx="1060">
                  <c:v>54.90961044503177</c:v>
                </c:pt>
                <c:pt idx="1061">
                  <c:v>51.08357888568491</c:v>
                </c:pt>
                <c:pt idx="1062">
                  <c:v>51.08357888568491</c:v>
                </c:pt>
                <c:pt idx="1063">
                  <c:v>51.08357888568491</c:v>
                </c:pt>
                <c:pt idx="1064">
                  <c:v>51.08357888568491</c:v>
                </c:pt>
                <c:pt idx="1065">
                  <c:v>51.08357888568491</c:v>
                </c:pt>
                <c:pt idx="1066">
                  <c:v>55.57674471928159</c:v>
                </c:pt>
                <c:pt idx="1067">
                  <c:v>55.57674471928159</c:v>
                </c:pt>
                <c:pt idx="1068">
                  <c:v>55.57674471928159</c:v>
                </c:pt>
                <c:pt idx="1069">
                  <c:v>55.57674471928159</c:v>
                </c:pt>
                <c:pt idx="1070">
                  <c:v>55.57674471928159</c:v>
                </c:pt>
                <c:pt idx="1071">
                  <c:v>48.87541773603908</c:v>
                </c:pt>
                <c:pt idx="1072">
                  <c:v>48.87541773603908</c:v>
                </c:pt>
                <c:pt idx="1073">
                  <c:v>48.87128023601444</c:v>
                </c:pt>
                <c:pt idx="1074">
                  <c:v>48.87128023601444</c:v>
                </c:pt>
                <c:pt idx="1075">
                  <c:v>48.87128023601444</c:v>
                </c:pt>
                <c:pt idx="1076">
                  <c:v>43.52370954918788</c:v>
                </c:pt>
                <c:pt idx="1077">
                  <c:v>43.52370954918788</c:v>
                </c:pt>
                <c:pt idx="1078">
                  <c:v>43.51376817177159</c:v>
                </c:pt>
                <c:pt idx="1079">
                  <c:v>43.50021647284294</c:v>
                </c:pt>
                <c:pt idx="1080">
                  <c:v>46.18020113531735</c:v>
                </c:pt>
              </c:numCache>
            </c:numRef>
          </c:yVal>
          <c:smooth val="1"/>
        </c:ser>
        <c:ser>
          <c:idx val="3"/>
          <c:order val="2"/>
          <c:tx>
            <c:v>Avg Comments</c:v>
          </c:tx>
          <c:spPr>
            <a:ln w="38100">
              <a:solidFill>
                <a:schemeClr val="accent5"/>
              </a:solidFill>
            </a:ln>
          </c:spPr>
          <c:marker>
            <c:symbol val="none"/>
          </c:marker>
          <c:xVal>
            <c:numRef>
              <c:f>Sheet4!$AA$2:$AA$2089</c:f>
              <c:numCache>
                <c:formatCode>General</c:formatCode>
                <c:ptCount val="2088"/>
                <c:pt idx="0">
                  <c:v>1462.0</c:v>
                </c:pt>
                <c:pt idx="1">
                  <c:v>1463.0</c:v>
                </c:pt>
                <c:pt idx="2">
                  <c:v>1464.0</c:v>
                </c:pt>
                <c:pt idx="3">
                  <c:v>1465.0</c:v>
                </c:pt>
                <c:pt idx="4">
                  <c:v>1466.0</c:v>
                </c:pt>
                <c:pt idx="5">
                  <c:v>1469.0</c:v>
                </c:pt>
                <c:pt idx="6">
                  <c:v>1470.0</c:v>
                </c:pt>
                <c:pt idx="7">
                  <c:v>1471.0</c:v>
                </c:pt>
                <c:pt idx="8">
                  <c:v>1472.0</c:v>
                </c:pt>
                <c:pt idx="9">
                  <c:v>1473.0</c:v>
                </c:pt>
                <c:pt idx="10">
                  <c:v>1477.0</c:v>
                </c:pt>
                <c:pt idx="11">
                  <c:v>1478.0</c:v>
                </c:pt>
                <c:pt idx="12">
                  <c:v>1479.0</c:v>
                </c:pt>
                <c:pt idx="13">
                  <c:v>1480.0</c:v>
                </c:pt>
                <c:pt idx="14">
                  <c:v>1483.0</c:v>
                </c:pt>
                <c:pt idx="15">
                  <c:v>1484.0</c:v>
                </c:pt>
                <c:pt idx="16">
                  <c:v>1485.0</c:v>
                </c:pt>
                <c:pt idx="17">
                  <c:v>1486.0</c:v>
                </c:pt>
                <c:pt idx="18">
                  <c:v>1487.0</c:v>
                </c:pt>
                <c:pt idx="19">
                  <c:v>1490.0</c:v>
                </c:pt>
                <c:pt idx="20">
                  <c:v>1491.0</c:v>
                </c:pt>
                <c:pt idx="21">
                  <c:v>1492.0</c:v>
                </c:pt>
                <c:pt idx="22">
                  <c:v>1493.0</c:v>
                </c:pt>
                <c:pt idx="23">
                  <c:v>1494.0</c:v>
                </c:pt>
                <c:pt idx="24">
                  <c:v>1497.0</c:v>
                </c:pt>
                <c:pt idx="25">
                  <c:v>1498.0</c:v>
                </c:pt>
                <c:pt idx="26">
                  <c:v>1499.0</c:v>
                </c:pt>
                <c:pt idx="27">
                  <c:v>1500.0</c:v>
                </c:pt>
                <c:pt idx="28">
                  <c:v>1501.0</c:v>
                </c:pt>
                <c:pt idx="29">
                  <c:v>1505.0</c:v>
                </c:pt>
                <c:pt idx="30">
                  <c:v>1506.0</c:v>
                </c:pt>
                <c:pt idx="31">
                  <c:v>1507.0</c:v>
                </c:pt>
                <c:pt idx="32">
                  <c:v>1508.0</c:v>
                </c:pt>
                <c:pt idx="33">
                  <c:v>1511.0</c:v>
                </c:pt>
                <c:pt idx="34">
                  <c:v>1512.0</c:v>
                </c:pt>
                <c:pt idx="35">
                  <c:v>1513.0</c:v>
                </c:pt>
                <c:pt idx="36">
                  <c:v>1514.0</c:v>
                </c:pt>
                <c:pt idx="37">
                  <c:v>1515.0</c:v>
                </c:pt>
                <c:pt idx="38">
                  <c:v>1518.0</c:v>
                </c:pt>
                <c:pt idx="39">
                  <c:v>1519.0</c:v>
                </c:pt>
                <c:pt idx="40">
                  <c:v>1520.0</c:v>
                </c:pt>
                <c:pt idx="41">
                  <c:v>1521.0</c:v>
                </c:pt>
                <c:pt idx="42">
                  <c:v>1522.0</c:v>
                </c:pt>
                <c:pt idx="43">
                  <c:v>1525.0</c:v>
                </c:pt>
                <c:pt idx="44">
                  <c:v>1526.0</c:v>
                </c:pt>
                <c:pt idx="45">
                  <c:v>1527.0</c:v>
                </c:pt>
                <c:pt idx="46">
                  <c:v>1528.0</c:v>
                </c:pt>
                <c:pt idx="47">
                  <c:v>1529.0</c:v>
                </c:pt>
                <c:pt idx="48">
                  <c:v>1531.958333333333</c:v>
                </c:pt>
                <c:pt idx="49">
                  <c:v>1532.958333333333</c:v>
                </c:pt>
                <c:pt idx="50">
                  <c:v>1533.958333333333</c:v>
                </c:pt>
                <c:pt idx="51">
                  <c:v>1534.958333333333</c:v>
                </c:pt>
                <c:pt idx="52">
                  <c:v>1535.958333333333</c:v>
                </c:pt>
                <c:pt idx="53">
                  <c:v>1538.958333333333</c:v>
                </c:pt>
                <c:pt idx="54">
                  <c:v>1539.958333333333</c:v>
                </c:pt>
                <c:pt idx="55">
                  <c:v>1540.958333333333</c:v>
                </c:pt>
                <c:pt idx="56">
                  <c:v>1541.958333333333</c:v>
                </c:pt>
                <c:pt idx="57">
                  <c:v>1542.958333333333</c:v>
                </c:pt>
                <c:pt idx="58">
                  <c:v>1545.958333333333</c:v>
                </c:pt>
                <c:pt idx="59">
                  <c:v>1546.958333333333</c:v>
                </c:pt>
                <c:pt idx="60">
                  <c:v>1547.958333333333</c:v>
                </c:pt>
                <c:pt idx="61">
                  <c:v>1548.958333333333</c:v>
                </c:pt>
                <c:pt idx="62">
                  <c:v>1552.958333333333</c:v>
                </c:pt>
                <c:pt idx="63">
                  <c:v>1553.958333333333</c:v>
                </c:pt>
                <c:pt idx="64">
                  <c:v>1554.958333333333</c:v>
                </c:pt>
                <c:pt idx="65">
                  <c:v>1555.958333333333</c:v>
                </c:pt>
                <c:pt idx="66">
                  <c:v>1556.958333333333</c:v>
                </c:pt>
                <c:pt idx="67">
                  <c:v>1559.958333333333</c:v>
                </c:pt>
                <c:pt idx="68">
                  <c:v>1560.958333333333</c:v>
                </c:pt>
                <c:pt idx="69">
                  <c:v>1561.958333333333</c:v>
                </c:pt>
                <c:pt idx="70">
                  <c:v>1562.958333333333</c:v>
                </c:pt>
                <c:pt idx="71">
                  <c:v>1563.958333333333</c:v>
                </c:pt>
                <c:pt idx="72">
                  <c:v>1566.958333333333</c:v>
                </c:pt>
                <c:pt idx="73">
                  <c:v>1567.958333333333</c:v>
                </c:pt>
                <c:pt idx="74">
                  <c:v>1568.958333333333</c:v>
                </c:pt>
                <c:pt idx="75">
                  <c:v>1569.958333333333</c:v>
                </c:pt>
                <c:pt idx="76">
                  <c:v>1570.958333333333</c:v>
                </c:pt>
                <c:pt idx="77">
                  <c:v>1573.958333333333</c:v>
                </c:pt>
                <c:pt idx="78">
                  <c:v>1574.958333333333</c:v>
                </c:pt>
                <c:pt idx="79">
                  <c:v>1575.958333333333</c:v>
                </c:pt>
                <c:pt idx="80">
                  <c:v>1576.958333333333</c:v>
                </c:pt>
                <c:pt idx="81">
                  <c:v>1577.958333333333</c:v>
                </c:pt>
                <c:pt idx="82">
                  <c:v>1580.958333333333</c:v>
                </c:pt>
                <c:pt idx="83">
                  <c:v>1581.958333333333</c:v>
                </c:pt>
                <c:pt idx="84">
                  <c:v>1582.958333333333</c:v>
                </c:pt>
                <c:pt idx="85">
                  <c:v>1583.958333333333</c:v>
                </c:pt>
                <c:pt idx="86">
                  <c:v>1584.958333333333</c:v>
                </c:pt>
                <c:pt idx="87">
                  <c:v>1587.958333333333</c:v>
                </c:pt>
                <c:pt idx="88">
                  <c:v>1588.958333333333</c:v>
                </c:pt>
                <c:pt idx="89">
                  <c:v>1589.958333333333</c:v>
                </c:pt>
                <c:pt idx="90">
                  <c:v>1590.958333333333</c:v>
                </c:pt>
                <c:pt idx="91">
                  <c:v>1591.958333333333</c:v>
                </c:pt>
                <c:pt idx="92">
                  <c:v>1594.958333333333</c:v>
                </c:pt>
                <c:pt idx="93">
                  <c:v>1595.958333333333</c:v>
                </c:pt>
                <c:pt idx="94">
                  <c:v>1596.958333333333</c:v>
                </c:pt>
                <c:pt idx="95">
                  <c:v>1597.958333333333</c:v>
                </c:pt>
                <c:pt idx="96">
                  <c:v>1598.958333333333</c:v>
                </c:pt>
                <c:pt idx="97">
                  <c:v>1601.958333333333</c:v>
                </c:pt>
                <c:pt idx="98">
                  <c:v>1602.958333333333</c:v>
                </c:pt>
                <c:pt idx="99">
                  <c:v>1603.958333333333</c:v>
                </c:pt>
                <c:pt idx="100">
                  <c:v>1604.958333333333</c:v>
                </c:pt>
                <c:pt idx="101">
                  <c:v>1605.958333333333</c:v>
                </c:pt>
                <c:pt idx="102">
                  <c:v>1609.958333333333</c:v>
                </c:pt>
                <c:pt idx="103">
                  <c:v>1610.958333333333</c:v>
                </c:pt>
                <c:pt idx="104">
                  <c:v>1611.958333333333</c:v>
                </c:pt>
                <c:pt idx="105">
                  <c:v>1612.958333333333</c:v>
                </c:pt>
                <c:pt idx="106">
                  <c:v>1615.958333333333</c:v>
                </c:pt>
                <c:pt idx="107">
                  <c:v>1616.958333333333</c:v>
                </c:pt>
                <c:pt idx="108">
                  <c:v>1617.958333333333</c:v>
                </c:pt>
                <c:pt idx="109">
                  <c:v>1618.958333333333</c:v>
                </c:pt>
                <c:pt idx="110">
                  <c:v>1619.958333333333</c:v>
                </c:pt>
                <c:pt idx="111">
                  <c:v>1622.958333333333</c:v>
                </c:pt>
                <c:pt idx="112">
                  <c:v>1623.958333333333</c:v>
                </c:pt>
                <c:pt idx="113">
                  <c:v>1624.958333333333</c:v>
                </c:pt>
                <c:pt idx="114">
                  <c:v>1625.958333333333</c:v>
                </c:pt>
                <c:pt idx="115">
                  <c:v>1626.958333333333</c:v>
                </c:pt>
                <c:pt idx="116">
                  <c:v>1629.958333333333</c:v>
                </c:pt>
                <c:pt idx="117">
                  <c:v>1630.958333333333</c:v>
                </c:pt>
                <c:pt idx="118">
                  <c:v>1631.958333333333</c:v>
                </c:pt>
                <c:pt idx="119">
                  <c:v>1632.958333333333</c:v>
                </c:pt>
                <c:pt idx="120">
                  <c:v>1633.958333333333</c:v>
                </c:pt>
                <c:pt idx="121">
                  <c:v>1636.958333333333</c:v>
                </c:pt>
                <c:pt idx="122">
                  <c:v>1637.958333333333</c:v>
                </c:pt>
                <c:pt idx="123">
                  <c:v>1638.958333333333</c:v>
                </c:pt>
                <c:pt idx="124">
                  <c:v>1639.958333333333</c:v>
                </c:pt>
                <c:pt idx="125">
                  <c:v>1640.958333333333</c:v>
                </c:pt>
                <c:pt idx="126">
                  <c:v>1644.958333333333</c:v>
                </c:pt>
                <c:pt idx="127">
                  <c:v>1645.958333333333</c:v>
                </c:pt>
                <c:pt idx="128">
                  <c:v>1646.958333333333</c:v>
                </c:pt>
                <c:pt idx="129">
                  <c:v>1647.958333333333</c:v>
                </c:pt>
                <c:pt idx="130">
                  <c:v>1650.958333333333</c:v>
                </c:pt>
                <c:pt idx="131">
                  <c:v>1651.958333333333</c:v>
                </c:pt>
                <c:pt idx="132">
                  <c:v>1652.958333333333</c:v>
                </c:pt>
                <c:pt idx="133">
                  <c:v>1653.958333333333</c:v>
                </c:pt>
                <c:pt idx="134">
                  <c:v>1654.958333333333</c:v>
                </c:pt>
                <c:pt idx="135">
                  <c:v>1657.958333333333</c:v>
                </c:pt>
                <c:pt idx="136">
                  <c:v>1658.958333333333</c:v>
                </c:pt>
                <c:pt idx="137">
                  <c:v>1659.958333333333</c:v>
                </c:pt>
                <c:pt idx="138">
                  <c:v>1660.958333333333</c:v>
                </c:pt>
                <c:pt idx="139">
                  <c:v>1661.958333333333</c:v>
                </c:pt>
                <c:pt idx="140">
                  <c:v>1664.958333333333</c:v>
                </c:pt>
                <c:pt idx="141">
                  <c:v>1665.958333333333</c:v>
                </c:pt>
                <c:pt idx="142">
                  <c:v>1666.958333333333</c:v>
                </c:pt>
                <c:pt idx="143">
                  <c:v>1667.958333333333</c:v>
                </c:pt>
                <c:pt idx="144">
                  <c:v>1668.958333333333</c:v>
                </c:pt>
                <c:pt idx="145">
                  <c:v>1671.958333333333</c:v>
                </c:pt>
                <c:pt idx="146">
                  <c:v>1672.958333333333</c:v>
                </c:pt>
                <c:pt idx="147">
                  <c:v>1673.958333333333</c:v>
                </c:pt>
                <c:pt idx="148">
                  <c:v>1674.958333333333</c:v>
                </c:pt>
                <c:pt idx="149">
                  <c:v>1675.958333333333</c:v>
                </c:pt>
                <c:pt idx="150">
                  <c:v>1678.958333333333</c:v>
                </c:pt>
                <c:pt idx="151">
                  <c:v>1679.958333333333</c:v>
                </c:pt>
                <c:pt idx="152">
                  <c:v>1680.958333333333</c:v>
                </c:pt>
                <c:pt idx="153">
                  <c:v>1681.958333333333</c:v>
                </c:pt>
                <c:pt idx="154">
                  <c:v>1682.958333333333</c:v>
                </c:pt>
                <c:pt idx="155">
                  <c:v>1685.958333333333</c:v>
                </c:pt>
                <c:pt idx="156">
                  <c:v>1686.958333333333</c:v>
                </c:pt>
                <c:pt idx="157">
                  <c:v>1687.958333333333</c:v>
                </c:pt>
                <c:pt idx="158">
                  <c:v>1688.958333333333</c:v>
                </c:pt>
                <c:pt idx="159">
                  <c:v>1689.958333333333</c:v>
                </c:pt>
                <c:pt idx="160">
                  <c:v>1692.958333333333</c:v>
                </c:pt>
                <c:pt idx="161">
                  <c:v>1693.958333333333</c:v>
                </c:pt>
                <c:pt idx="162">
                  <c:v>1694.958333333333</c:v>
                </c:pt>
                <c:pt idx="163">
                  <c:v>1695.958333333333</c:v>
                </c:pt>
                <c:pt idx="164">
                  <c:v>1696.958333333333</c:v>
                </c:pt>
                <c:pt idx="165">
                  <c:v>1699.958333333333</c:v>
                </c:pt>
                <c:pt idx="166">
                  <c:v>1700.958333333333</c:v>
                </c:pt>
                <c:pt idx="167">
                  <c:v>1701.958333333333</c:v>
                </c:pt>
                <c:pt idx="168">
                  <c:v>1702.958333333333</c:v>
                </c:pt>
                <c:pt idx="169">
                  <c:v>1703.958333333333</c:v>
                </c:pt>
                <c:pt idx="170">
                  <c:v>1707.958333333333</c:v>
                </c:pt>
                <c:pt idx="171">
                  <c:v>1708.958333333333</c:v>
                </c:pt>
                <c:pt idx="172">
                  <c:v>1709.958333333333</c:v>
                </c:pt>
                <c:pt idx="173">
                  <c:v>1710.958333333333</c:v>
                </c:pt>
                <c:pt idx="174">
                  <c:v>1713.958333333333</c:v>
                </c:pt>
                <c:pt idx="175">
                  <c:v>1714.958333333333</c:v>
                </c:pt>
                <c:pt idx="176">
                  <c:v>1715.958333333333</c:v>
                </c:pt>
                <c:pt idx="177">
                  <c:v>1716.958333333333</c:v>
                </c:pt>
                <c:pt idx="178">
                  <c:v>1717.958333333333</c:v>
                </c:pt>
                <c:pt idx="179">
                  <c:v>1720.958333333333</c:v>
                </c:pt>
                <c:pt idx="180">
                  <c:v>1721.958333333333</c:v>
                </c:pt>
                <c:pt idx="181">
                  <c:v>1722.958333333333</c:v>
                </c:pt>
                <c:pt idx="182">
                  <c:v>1723.958333333333</c:v>
                </c:pt>
                <c:pt idx="183">
                  <c:v>1724.958333333333</c:v>
                </c:pt>
                <c:pt idx="184">
                  <c:v>1727.958333333333</c:v>
                </c:pt>
                <c:pt idx="185">
                  <c:v>1728.958333333333</c:v>
                </c:pt>
                <c:pt idx="186">
                  <c:v>1729.958333333333</c:v>
                </c:pt>
                <c:pt idx="187">
                  <c:v>1730.958333333333</c:v>
                </c:pt>
                <c:pt idx="188">
                  <c:v>1731.958333333333</c:v>
                </c:pt>
                <c:pt idx="189">
                  <c:v>1734.958333333333</c:v>
                </c:pt>
                <c:pt idx="190">
                  <c:v>1735.958333333333</c:v>
                </c:pt>
                <c:pt idx="191">
                  <c:v>1736.958333333333</c:v>
                </c:pt>
                <c:pt idx="192">
                  <c:v>1737.958333333333</c:v>
                </c:pt>
                <c:pt idx="193">
                  <c:v>1738.958333333333</c:v>
                </c:pt>
                <c:pt idx="194">
                  <c:v>1741.958333333333</c:v>
                </c:pt>
                <c:pt idx="195">
                  <c:v>1742.958333333333</c:v>
                </c:pt>
                <c:pt idx="196">
                  <c:v>1743.958333333333</c:v>
                </c:pt>
                <c:pt idx="197">
                  <c:v>1744.958333333333</c:v>
                </c:pt>
                <c:pt idx="198">
                  <c:v>1745.958333333333</c:v>
                </c:pt>
                <c:pt idx="199">
                  <c:v>1748.958333333333</c:v>
                </c:pt>
                <c:pt idx="200">
                  <c:v>1749.958333333333</c:v>
                </c:pt>
                <c:pt idx="201">
                  <c:v>1750.958333333333</c:v>
                </c:pt>
                <c:pt idx="202">
                  <c:v>1751.958333333333</c:v>
                </c:pt>
                <c:pt idx="203">
                  <c:v>1752.958333333333</c:v>
                </c:pt>
                <c:pt idx="204">
                  <c:v>1755.958333333333</c:v>
                </c:pt>
                <c:pt idx="205">
                  <c:v>1756.958333333333</c:v>
                </c:pt>
                <c:pt idx="206">
                  <c:v>1757.958333333333</c:v>
                </c:pt>
                <c:pt idx="207">
                  <c:v>1758.958333333333</c:v>
                </c:pt>
                <c:pt idx="208">
                  <c:v>1759.958333333333</c:v>
                </c:pt>
                <c:pt idx="209">
                  <c:v>1762.958333333333</c:v>
                </c:pt>
                <c:pt idx="210">
                  <c:v>1763.958333333333</c:v>
                </c:pt>
                <c:pt idx="211">
                  <c:v>1764.958333333333</c:v>
                </c:pt>
                <c:pt idx="212">
                  <c:v>1765.958333333333</c:v>
                </c:pt>
                <c:pt idx="213">
                  <c:v>1766.958333333333</c:v>
                </c:pt>
                <c:pt idx="214">
                  <c:v>1770.0</c:v>
                </c:pt>
                <c:pt idx="215">
                  <c:v>1771.0</c:v>
                </c:pt>
                <c:pt idx="216">
                  <c:v>1772.0</c:v>
                </c:pt>
                <c:pt idx="217">
                  <c:v>1773.0</c:v>
                </c:pt>
                <c:pt idx="218">
                  <c:v>1774.0</c:v>
                </c:pt>
                <c:pt idx="219">
                  <c:v>1777.0</c:v>
                </c:pt>
                <c:pt idx="220">
                  <c:v>1778.0</c:v>
                </c:pt>
                <c:pt idx="221">
                  <c:v>1779.0</c:v>
                </c:pt>
                <c:pt idx="222">
                  <c:v>1780.0</c:v>
                </c:pt>
                <c:pt idx="223">
                  <c:v>1781.0</c:v>
                </c:pt>
                <c:pt idx="224">
                  <c:v>1784.0</c:v>
                </c:pt>
                <c:pt idx="225">
                  <c:v>1785.0</c:v>
                </c:pt>
                <c:pt idx="226">
                  <c:v>1786.0</c:v>
                </c:pt>
                <c:pt idx="227">
                  <c:v>1788.0</c:v>
                </c:pt>
                <c:pt idx="228">
                  <c:v>1791.0</c:v>
                </c:pt>
                <c:pt idx="229">
                  <c:v>1792.0</c:v>
                </c:pt>
                <c:pt idx="230">
                  <c:v>1793.0</c:v>
                </c:pt>
                <c:pt idx="231">
                  <c:v>1794.0</c:v>
                </c:pt>
                <c:pt idx="232">
                  <c:v>1795.0</c:v>
                </c:pt>
                <c:pt idx="233">
                  <c:v>1798.0</c:v>
                </c:pt>
                <c:pt idx="234">
                  <c:v>1799.0</c:v>
                </c:pt>
                <c:pt idx="235">
                  <c:v>1800.0</c:v>
                </c:pt>
                <c:pt idx="236">
                  <c:v>1801.0</c:v>
                </c:pt>
                <c:pt idx="237">
                  <c:v>1802.0</c:v>
                </c:pt>
                <c:pt idx="238">
                  <c:v>1805.0</c:v>
                </c:pt>
                <c:pt idx="239">
                  <c:v>1806.0</c:v>
                </c:pt>
                <c:pt idx="240">
                  <c:v>1807.0</c:v>
                </c:pt>
                <c:pt idx="241">
                  <c:v>1808.0</c:v>
                </c:pt>
                <c:pt idx="242">
                  <c:v>1809.0</c:v>
                </c:pt>
                <c:pt idx="243">
                  <c:v>1812.0</c:v>
                </c:pt>
                <c:pt idx="244">
                  <c:v>1813.0</c:v>
                </c:pt>
                <c:pt idx="245">
                  <c:v>1814.0</c:v>
                </c:pt>
                <c:pt idx="246">
                  <c:v>1815.0</c:v>
                </c:pt>
                <c:pt idx="247">
                  <c:v>1819.0</c:v>
                </c:pt>
                <c:pt idx="248">
                  <c:v>1820.0</c:v>
                </c:pt>
                <c:pt idx="249">
                  <c:v>1821.0</c:v>
                </c:pt>
                <c:pt idx="250">
                  <c:v>1822.0</c:v>
                </c:pt>
                <c:pt idx="251">
                  <c:v>1823.0</c:v>
                </c:pt>
                <c:pt idx="252">
                  <c:v>1826.0</c:v>
                </c:pt>
                <c:pt idx="253">
                  <c:v>1827.0</c:v>
                </c:pt>
                <c:pt idx="254">
                  <c:v>1828.0</c:v>
                </c:pt>
                <c:pt idx="255">
                  <c:v>1829.0</c:v>
                </c:pt>
                <c:pt idx="256">
                  <c:v>1830.0</c:v>
                </c:pt>
                <c:pt idx="257">
                  <c:v>1833.0</c:v>
                </c:pt>
                <c:pt idx="258">
                  <c:v>1834.0</c:v>
                </c:pt>
                <c:pt idx="259">
                  <c:v>1835.0</c:v>
                </c:pt>
                <c:pt idx="260">
                  <c:v>1836.0</c:v>
                </c:pt>
                <c:pt idx="261">
                  <c:v>1837.0</c:v>
                </c:pt>
                <c:pt idx="262">
                  <c:v>1841.0</c:v>
                </c:pt>
                <c:pt idx="263">
                  <c:v>1842.0</c:v>
                </c:pt>
                <c:pt idx="264">
                  <c:v>1843.0</c:v>
                </c:pt>
                <c:pt idx="265">
                  <c:v>1844.0</c:v>
                </c:pt>
                <c:pt idx="266">
                  <c:v>1847.0</c:v>
                </c:pt>
                <c:pt idx="267">
                  <c:v>1848.0</c:v>
                </c:pt>
                <c:pt idx="268">
                  <c:v>1849.0</c:v>
                </c:pt>
                <c:pt idx="269">
                  <c:v>1850.0</c:v>
                </c:pt>
                <c:pt idx="270">
                  <c:v>1851.0</c:v>
                </c:pt>
                <c:pt idx="271">
                  <c:v>1854.0</c:v>
                </c:pt>
                <c:pt idx="272">
                  <c:v>1855.0</c:v>
                </c:pt>
                <c:pt idx="273">
                  <c:v>1856.0</c:v>
                </c:pt>
                <c:pt idx="274">
                  <c:v>1857.0</c:v>
                </c:pt>
                <c:pt idx="275">
                  <c:v>1858.0</c:v>
                </c:pt>
                <c:pt idx="276">
                  <c:v>1861.0</c:v>
                </c:pt>
                <c:pt idx="277">
                  <c:v>1862.0</c:v>
                </c:pt>
                <c:pt idx="278">
                  <c:v>1863.0</c:v>
                </c:pt>
                <c:pt idx="279">
                  <c:v>1864.0</c:v>
                </c:pt>
                <c:pt idx="280">
                  <c:v>1865.0</c:v>
                </c:pt>
                <c:pt idx="281">
                  <c:v>1868.0</c:v>
                </c:pt>
                <c:pt idx="282">
                  <c:v>1869.0</c:v>
                </c:pt>
                <c:pt idx="283">
                  <c:v>1870.0</c:v>
                </c:pt>
                <c:pt idx="284">
                  <c:v>1871.0</c:v>
                </c:pt>
                <c:pt idx="285">
                  <c:v>1872.0</c:v>
                </c:pt>
                <c:pt idx="286">
                  <c:v>1876.0</c:v>
                </c:pt>
                <c:pt idx="287">
                  <c:v>1877.0</c:v>
                </c:pt>
                <c:pt idx="288">
                  <c:v>1878.0</c:v>
                </c:pt>
                <c:pt idx="289">
                  <c:v>1879.0</c:v>
                </c:pt>
                <c:pt idx="290">
                  <c:v>1882.0</c:v>
                </c:pt>
                <c:pt idx="291">
                  <c:v>1883.0</c:v>
                </c:pt>
                <c:pt idx="292">
                  <c:v>1884.0</c:v>
                </c:pt>
                <c:pt idx="293">
                  <c:v>1885.0</c:v>
                </c:pt>
                <c:pt idx="294">
                  <c:v>1886.0</c:v>
                </c:pt>
                <c:pt idx="295">
                  <c:v>1889.0</c:v>
                </c:pt>
                <c:pt idx="296">
                  <c:v>1890.0</c:v>
                </c:pt>
                <c:pt idx="297">
                  <c:v>1891.0</c:v>
                </c:pt>
                <c:pt idx="298">
                  <c:v>1892.0</c:v>
                </c:pt>
                <c:pt idx="299">
                  <c:v>1893.0</c:v>
                </c:pt>
                <c:pt idx="300">
                  <c:v>1895.958333333333</c:v>
                </c:pt>
                <c:pt idx="301">
                  <c:v>1896.958333333333</c:v>
                </c:pt>
                <c:pt idx="302">
                  <c:v>1897.958333333333</c:v>
                </c:pt>
                <c:pt idx="303">
                  <c:v>1898.958333333333</c:v>
                </c:pt>
                <c:pt idx="304">
                  <c:v>1899.958333333333</c:v>
                </c:pt>
                <c:pt idx="305">
                  <c:v>1902.958333333333</c:v>
                </c:pt>
                <c:pt idx="306">
                  <c:v>1903.958333333333</c:v>
                </c:pt>
                <c:pt idx="307">
                  <c:v>1904.958333333333</c:v>
                </c:pt>
                <c:pt idx="308">
                  <c:v>1905.958333333333</c:v>
                </c:pt>
                <c:pt idx="309">
                  <c:v>1906.958333333333</c:v>
                </c:pt>
                <c:pt idx="310">
                  <c:v>1909.958333333333</c:v>
                </c:pt>
                <c:pt idx="311">
                  <c:v>1910.958333333333</c:v>
                </c:pt>
                <c:pt idx="312">
                  <c:v>1911.958333333333</c:v>
                </c:pt>
                <c:pt idx="313">
                  <c:v>1912.958333333333</c:v>
                </c:pt>
                <c:pt idx="314">
                  <c:v>1913.958333333333</c:v>
                </c:pt>
                <c:pt idx="315">
                  <c:v>1916.958333333333</c:v>
                </c:pt>
                <c:pt idx="316">
                  <c:v>1917.958333333333</c:v>
                </c:pt>
                <c:pt idx="317">
                  <c:v>1918.958333333333</c:v>
                </c:pt>
                <c:pt idx="318">
                  <c:v>1919.958333333333</c:v>
                </c:pt>
                <c:pt idx="319">
                  <c:v>1920.958333333333</c:v>
                </c:pt>
                <c:pt idx="320">
                  <c:v>1923.958333333333</c:v>
                </c:pt>
                <c:pt idx="321">
                  <c:v>1924.958333333333</c:v>
                </c:pt>
                <c:pt idx="322">
                  <c:v>1925.958333333333</c:v>
                </c:pt>
                <c:pt idx="323">
                  <c:v>1926.958333333333</c:v>
                </c:pt>
                <c:pt idx="324">
                  <c:v>1927.958333333333</c:v>
                </c:pt>
                <c:pt idx="325">
                  <c:v>1930.958333333333</c:v>
                </c:pt>
                <c:pt idx="326">
                  <c:v>1931.958333333333</c:v>
                </c:pt>
                <c:pt idx="327">
                  <c:v>1932.958333333333</c:v>
                </c:pt>
                <c:pt idx="328">
                  <c:v>1933.958333333333</c:v>
                </c:pt>
                <c:pt idx="329">
                  <c:v>1937.958333333333</c:v>
                </c:pt>
                <c:pt idx="330">
                  <c:v>1938.958333333333</c:v>
                </c:pt>
                <c:pt idx="331">
                  <c:v>1939.958333333333</c:v>
                </c:pt>
                <c:pt idx="332">
                  <c:v>1940.958333333333</c:v>
                </c:pt>
                <c:pt idx="333">
                  <c:v>1941.958333333333</c:v>
                </c:pt>
                <c:pt idx="334">
                  <c:v>1944.958333333333</c:v>
                </c:pt>
                <c:pt idx="335">
                  <c:v>1945.958333333333</c:v>
                </c:pt>
                <c:pt idx="336">
                  <c:v>1946.958333333333</c:v>
                </c:pt>
                <c:pt idx="337">
                  <c:v>1947.958333333333</c:v>
                </c:pt>
                <c:pt idx="338">
                  <c:v>1948.958333333333</c:v>
                </c:pt>
                <c:pt idx="339">
                  <c:v>1951.958333333333</c:v>
                </c:pt>
                <c:pt idx="340">
                  <c:v>1952.958333333333</c:v>
                </c:pt>
                <c:pt idx="341">
                  <c:v>1953.958333333333</c:v>
                </c:pt>
                <c:pt idx="342">
                  <c:v>1954.958333333333</c:v>
                </c:pt>
                <c:pt idx="343">
                  <c:v>1955.958333333333</c:v>
                </c:pt>
                <c:pt idx="344">
                  <c:v>1958.958333333333</c:v>
                </c:pt>
                <c:pt idx="345">
                  <c:v>1959.958333333333</c:v>
                </c:pt>
                <c:pt idx="346">
                  <c:v>1960.958333333333</c:v>
                </c:pt>
                <c:pt idx="347">
                  <c:v>1961.958333333333</c:v>
                </c:pt>
                <c:pt idx="348">
                  <c:v>1962.958333333333</c:v>
                </c:pt>
                <c:pt idx="349">
                  <c:v>1965.958333333333</c:v>
                </c:pt>
                <c:pt idx="350">
                  <c:v>1966.958333333333</c:v>
                </c:pt>
                <c:pt idx="351">
                  <c:v>1967.958333333333</c:v>
                </c:pt>
                <c:pt idx="352">
                  <c:v>1968.958333333333</c:v>
                </c:pt>
                <c:pt idx="353">
                  <c:v>1969.958333333333</c:v>
                </c:pt>
                <c:pt idx="354">
                  <c:v>1973.958333333333</c:v>
                </c:pt>
                <c:pt idx="355">
                  <c:v>1974.958333333333</c:v>
                </c:pt>
                <c:pt idx="356">
                  <c:v>1975.958333333333</c:v>
                </c:pt>
                <c:pt idx="357">
                  <c:v>1976.958333333333</c:v>
                </c:pt>
                <c:pt idx="358">
                  <c:v>1979.958333333333</c:v>
                </c:pt>
                <c:pt idx="359">
                  <c:v>1980.958333333333</c:v>
                </c:pt>
                <c:pt idx="360">
                  <c:v>1981.958333333333</c:v>
                </c:pt>
                <c:pt idx="361">
                  <c:v>1982.958333333333</c:v>
                </c:pt>
                <c:pt idx="362">
                  <c:v>1983.958333333333</c:v>
                </c:pt>
                <c:pt idx="363">
                  <c:v>1986.958333333333</c:v>
                </c:pt>
                <c:pt idx="364">
                  <c:v>1987.958333333333</c:v>
                </c:pt>
                <c:pt idx="365">
                  <c:v>1988.958333333333</c:v>
                </c:pt>
                <c:pt idx="366">
                  <c:v>1989.958333333333</c:v>
                </c:pt>
                <c:pt idx="367">
                  <c:v>1990.958333333333</c:v>
                </c:pt>
                <c:pt idx="368">
                  <c:v>1993.958333333333</c:v>
                </c:pt>
                <c:pt idx="369">
                  <c:v>1994.958333333333</c:v>
                </c:pt>
                <c:pt idx="370">
                  <c:v>1995.958333333333</c:v>
                </c:pt>
                <c:pt idx="371">
                  <c:v>1996.958333333333</c:v>
                </c:pt>
                <c:pt idx="372">
                  <c:v>1997.958333333333</c:v>
                </c:pt>
                <c:pt idx="373">
                  <c:v>2000.958333333333</c:v>
                </c:pt>
                <c:pt idx="374">
                  <c:v>2001.958333333333</c:v>
                </c:pt>
                <c:pt idx="375">
                  <c:v>2002.958333333333</c:v>
                </c:pt>
                <c:pt idx="376">
                  <c:v>2003.958333333333</c:v>
                </c:pt>
                <c:pt idx="377">
                  <c:v>2004.958333333333</c:v>
                </c:pt>
                <c:pt idx="378">
                  <c:v>2008.958333333333</c:v>
                </c:pt>
                <c:pt idx="379">
                  <c:v>2009.958333333333</c:v>
                </c:pt>
                <c:pt idx="380">
                  <c:v>2010.958333333333</c:v>
                </c:pt>
                <c:pt idx="381">
                  <c:v>2011.958333333333</c:v>
                </c:pt>
                <c:pt idx="382">
                  <c:v>2014.958333333333</c:v>
                </c:pt>
                <c:pt idx="383">
                  <c:v>2015.958333333333</c:v>
                </c:pt>
                <c:pt idx="384">
                  <c:v>2016.958333333333</c:v>
                </c:pt>
                <c:pt idx="385">
                  <c:v>2017.958333333333</c:v>
                </c:pt>
                <c:pt idx="386">
                  <c:v>2018.958333333333</c:v>
                </c:pt>
                <c:pt idx="387">
                  <c:v>2021.958333333333</c:v>
                </c:pt>
                <c:pt idx="388">
                  <c:v>2022.958333333333</c:v>
                </c:pt>
                <c:pt idx="389">
                  <c:v>2023.958333333333</c:v>
                </c:pt>
                <c:pt idx="390">
                  <c:v>2024.958333333333</c:v>
                </c:pt>
                <c:pt idx="391">
                  <c:v>2025.958333333333</c:v>
                </c:pt>
                <c:pt idx="392">
                  <c:v>2028.958333333333</c:v>
                </c:pt>
                <c:pt idx="393">
                  <c:v>2029.958333333333</c:v>
                </c:pt>
                <c:pt idx="394">
                  <c:v>2030.958333333333</c:v>
                </c:pt>
                <c:pt idx="395">
                  <c:v>2031.958333333333</c:v>
                </c:pt>
                <c:pt idx="396">
                  <c:v>2032.958333333333</c:v>
                </c:pt>
                <c:pt idx="397">
                  <c:v>2035.958333333333</c:v>
                </c:pt>
                <c:pt idx="398">
                  <c:v>2036.958333333333</c:v>
                </c:pt>
                <c:pt idx="399">
                  <c:v>2037.958333333333</c:v>
                </c:pt>
                <c:pt idx="400">
                  <c:v>2038.958333333333</c:v>
                </c:pt>
                <c:pt idx="401">
                  <c:v>2039.958333333333</c:v>
                </c:pt>
                <c:pt idx="402">
                  <c:v>2042.958333333333</c:v>
                </c:pt>
                <c:pt idx="403">
                  <c:v>2043.958333333333</c:v>
                </c:pt>
                <c:pt idx="404">
                  <c:v>2044.958333333333</c:v>
                </c:pt>
                <c:pt idx="405">
                  <c:v>2045.958333333333</c:v>
                </c:pt>
                <c:pt idx="406">
                  <c:v>2046.958333333333</c:v>
                </c:pt>
                <c:pt idx="407">
                  <c:v>2049.958333333333</c:v>
                </c:pt>
                <c:pt idx="408">
                  <c:v>2050.958333333333</c:v>
                </c:pt>
                <c:pt idx="409">
                  <c:v>2051.958333333333</c:v>
                </c:pt>
                <c:pt idx="410">
                  <c:v>2052.958333333333</c:v>
                </c:pt>
                <c:pt idx="411">
                  <c:v>2053.958333333333</c:v>
                </c:pt>
                <c:pt idx="412">
                  <c:v>2056.958333333333</c:v>
                </c:pt>
                <c:pt idx="413">
                  <c:v>2057.958333333333</c:v>
                </c:pt>
                <c:pt idx="414">
                  <c:v>2058.958333333333</c:v>
                </c:pt>
                <c:pt idx="415">
                  <c:v>2059.958333333333</c:v>
                </c:pt>
                <c:pt idx="416">
                  <c:v>2060.958333333333</c:v>
                </c:pt>
                <c:pt idx="417">
                  <c:v>2063.958333333333</c:v>
                </c:pt>
                <c:pt idx="418">
                  <c:v>2064.958333333333</c:v>
                </c:pt>
                <c:pt idx="419">
                  <c:v>2065.958333333333</c:v>
                </c:pt>
                <c:pt idx="420">
                  <c:v>2066.958333333333</c:v>
                </c:pt>
                <c:pt idx="421">
                  <c:v>2067.958333333333</c:v>
                </c:pt>
                <c:pt idx="422">
                  <c:v>2071.958333333333</c:v>
                </c:pt>
                <c:pt idx="423">
                  <c:v>2072.958333333333</c:v>
                </c:pt>
                <c:pt idx="424">
                  <c:v>2073.958333333333</c:v>
                </c:pt>
                <c:pt idx="425">
                  <c:v>2074.958333333333</c:v>
                </c:pt>
                <c:pt idx="426">
                  <c:v>2077.958333333333</c:v>
                </c:pt>
                <c:pt idx="427">
                  <c:v>2078.958333333333</c:v>
                </c:pt>
                <c:pt idx="428">
                  <c:v>2079.958333333333</c:v>
                </c:pt>
                <c:pt idx="429">
                  <c:v>2080.958333333333</c:v>
                </c:pt>
                <c:pt idx="430">
                  <c:v>2081.958333333333</c:v>
                </c:pt>
                <c:pt idx="431">
                  <c:v>2084.958333333333</c:v>
                </c:pt>
                <c:pt idx="432">
                  <c:v>2085.958333333333</c:v>
                </c:pt>
                <c:pt idx="433">
                  <c:v>2086.958333333333</c:v>
                </c:pt>
                <c:pt idx="434">
                  <c:v>2087.958333333333</c:v>
                </c:pt>
                <c:pt idx="435">
                  <c:v>2088.958333333333</c:v>
                </c:pt>
                <c:pt idx="436">
                  <c:v>2091.958333333333</c:v>
                </c:pt>
                <c:pt idx="437">
                  <c:v>2092.958333333333</c:v>
                </c:pt>
                <c:pt idx="438">
                  <c:v>2093.958333333333</c:v>
                </c:pt>
                <c:pt idx="439">
                  <c:v>2094.958333333333</c:v>
                </c:pt>
                <c:pt idx="440">
                  <c:v>2095.958333333333</c:v>
                </c:pt>
                <c:pt idx="441">
                  <c:v>2098.958333333333</c:v>
                </c:pt>
                <c:pt idx="442">
                  <c:v>2099.958333333333</c:v>
                </c:pt>
                <c:pt idx="443">
                  <c:v>2100.958333333333</c:v>
                </c:pt>
                <c:pt idx="444">
                  <c:v>2101.958333333333</c:v>
                </c:pt>
                <c:pt idx="445">
                  <c:v>2102.958333333333</c:v>
                </c:pt>
                <c:pt idx="446">
                  <c:v>2105.958333333333</c:v>
                </c:pt>
                <c:pt idx="447">
                  <c:v>2106.958333333333</c:v>
                </c:pt>
                <c:pt idx="448">
                  <c:v>2107.958333333333</c:v>
                </c:pt>
                <c:pt idx="449">
                  <c:v>2108.958333333333</c:v>
                </c:pt>
                <c:pt idx="450">
                  <c:v>2109.958333333333</c:v>
                </c:pt>
                <c:pt idx="451">
                  <c:v>2112.958333333333</c:v>
                </c:pt>
                <c:pt idx="452">
                  <c:v>2113.958333333333</c:v>
                </c:pt>
                <c:pt idx="453">
                  <c:v>2114.958333333333</c:v>
                </c:pt>
                <c:pt idx="454">
                  <c:v>2115.958333333333</c:v>
                </c:pt>
                <c:pt idx="455">
                  <c:v>2116.958333333333</c:v>
                </c:pt>
                <c:pt idx="456">
                  <c:v>2119.958333333333</c:v>
                </c:pt>
                <c:pt idx="457">
                  <c:v>2120.958333333333</c:v>
                </c:pt>
                <c:pt idx="458">
                  <c:v>2121.958333333333</c:v>
                </c:pt>
                <c:pt idx="459">
                  <c:v>2122.958333333333</c:v>
                </c:pt>
                <c:pt idx="460">
                  <c:v>2123.958333333333</c:v>
                </c:pt>
                <c:pt idx="461">
                  <c:v>2126.958333333333</c:v>
                </c:pt>
                <c:pt idx="462">
                  <c:v>2127.958333333333</c:v>
                </c:pt>
                <c:pt idx="463">
                  <c:v>2128.958333333333</c:v>
                </c:pt>
                <c:pt idx="464">
                  <c:v>2129.958333333333</c:v>
                </c:pt>
                <c:pt idx="465">
                  <c:v>2130.958333333333</c:v>
                </c:pt>
                <c:pt idx="466">
                  <c:v>2134.0</c:v>
                </c:pt>
                <c:pt idx="467">
                  <c:v>2135.0</c:v>
                </c:pt>
                <c:pt idx="468">
                  <c:v>2136.0</c:v>
                </c:pt>
                <c:pt idx="469">
                  <c:v>2137.0</c:v>
                </c:pt>
                <c:pt idx="470">
                  <c:v>2138.0</c:v>
                </c:pt>
                <c:pt idx="471">
                  <c:v>2141.0</c:v>
                </c:pt>
                <c:pt idx="472">
                  <c:v>2142.0</c:v>
                </c:pt>
                <c:pt idx="473">
                  <c:v>2143.0</c:v>
                </c:pt>
                <c:pt idx="474">
                  <c:v>2144.0</c:v>
                </c:pt>
                <c:pt idx="475">
                  <c:v>2145.0</c:v>
                </c:pt>
                <c:pt idx="476">
                  <c:v>2148.0</c:v>
                </c:pt>
                <c:pt idx="477">
                  <c:v>2149.0</c:v>
                </c:pt>
                <c:pt idx="478">
                  <c:v>2150.0</c:v>
                </c:pt>
                <c:pt idx="479">
                  <c:v>2152.0</c:v>
                </c:pt>
                <c:pt idx="480">
                  <c:v>2155.0</c:v>
                </c:pt>
                <c:pt idx="481">
                  <c:v>2156.0</c:v>
                </c:pt>
                <c:pt idx="482">
                  <c:v>2157.0</c:v>
                </c:pt>
                <c:pt idx="483">
                  <c:v>2158.0</c:v>
                </c:pt>
                <c:pt idx="484">
                  <c:v>2159.0</c:v>
                </c:pt>
                <c:pt idx="485">
                  <c:v>2162.0</c:v>
                </c:pt>
                <c:pt idx="486">
                  <c:v>2163.0</c:v>
                </c:pt>
                <c:pt idx="487">
                  <c:v>2164.0</c:v>
                </c:pt>
                <c:pt idx="488">
                  <c:v>2165.0</c:v>
                </c:pt>
                <c:pt idx="489">
                  <c:v>2166.0</c:v>
                </c:pt>
                <c:pt idx="490">
                  <c:v>2169.0</c:v>
                </c:pt>
                <c:pt idx="491">
                  <c:v>2170.0</c:v>
                </c:pt>
                <c:pt idx="492">
                  <c:v>2171.0</c:v>
                </c:pt>
                <c:pt idx="493">
                  <c:v>2172.0</c:v>
                </c:pt>
                <c:pt idx="494">
                  <c:v>2173.0</c:v>
                </c:pt>
                <c:pt idx="495">
                  <c:v>2176.0</c:v>
                </c:pt>
                <c:pt idx="496">
                  <c:v>2177.0</c:v>
                </c:pt>
                <c:pt idx="497">
                  <c:v>2178.0</c:v>
                </c:pt>
                <c:pt idx="498">
                  <c:v>2179.0</c:v>
                </c:pt>
                <c:pt idx="499">
                  <c:v>2180.0</c:v>
                </c:pt>
                <c:pt idx="500">
                  <c:v>2184.0</c:v>
                </c:pt>
                <c:pt idx="501">
                  <c:v>2185.0</c:v>
                </c:pt>
                <c:pt idx="502">
                  <c:v>2186.0</c:v>
                </c:pt>
                <c:pt idx="503">
                  <c:v>2187.0</c:v>
                </c:pt>
                <c:pt idx="504">
                  <c:v>2191.0</c:v>
                </c:pt>
                <c:pt idx="505">
                  <c:v>2192.0</c:v>
                </c:pt>
                <c:pt idx="506">
                  <c:v>2193.0</c:v>
                </c:pt>
                <c:pt idx="507">
                  <c:v>2194.0</c:v>
                </c:pt>
                <c:pt idx="508">
                  <c:v>2197.0</c:v>
                </c:pt>
                <c:pt idx="509">
                  <c:v>2198.0</c:v>
                </c:pt>
                <c:pt idx="510">
                  <c:v>2199.0</c:v>
                </c:pt>
                <c:pt idx="511">
                  <c:v>2200.0</c:v>
                </c:pt>
                <c:pt idx="512">
                  <c:v>2201.0</c:v>
                </c:pt>
                <c:pt idx="513">
                  <c:v>2205.0</c:v>
                </c:pt>
                <c:pt idx="514">
                  <c:v>2206.0</c:v>
                </c:pt>
                <c:pt idx="515">
                  <c:v>2207.0</c:v>
                </c:pt>
                <c:pt idx="516">
                  <c:v>2208.0</c:v>
                </c:pt>
                <c:pt idx="517">
                  <c:v>2211.0</c:v>
                </c:pt>
                <c:pt idx="518">
                  <c:v>2212.0</c:v>
                </c:pt>
                <c:pt idx="519">
                  <c:v>2213.0</c:v>
                </c:pt>
                <c:pt idx="520">
                  <c:v>2214.0</c:v>
                </c:pt>
                <c:pt idx="521">
                  <c:v>2215.0</c:v>
                </c:pt>
                <c:pt idx="522">
                  <c:v>2218.0</c:v>
                </c:pt>
                <c:pt idx="523">
                  <c:v>2219.0</c:v>
                </c:pt>
                <c:pt idx="524">
                  <c:v>2220.0</c:v>
                </c:pt>
                <c:pt idx="525">
                  <c:v>2221.0</c:v>
                </c:pt>
                <c:pt idx="526">
                  <c:v>2222.0</c:v>
                </c:pt>
                <c:pt idx="527">
                  <c:v>2225.0</c:v>
                </c:pt>
                <c:pt idx="528">
                  <c:v>2226.0</c:v>
                </c:pt>
                <c:pt idx="529">
                  <c:v>2227.0</c:v>
                </c:pt>
                <c:pt idx="530">
                  <c:v>2228.0</c:v>
                </c:pt>
                <c:pt idx="531">
                  <c:v>2229.0</c:v>
                </c:pt>
                <c:pt idx="532">
                  <c:v>2232.0</c:v>
                </c:pt>
                <c:pt idx="533">
                  <c:v>2233.0</c:v>
                </c:pt>
                <c:pt idx="534">
                  <c:v>2234.0</c:v>
                </c:pt>
                <c:pt idx="535">
                  <c:v>2235.0</c:v>
                </c:pt>
                <c:pt idx="536">
                  <c:v>2236.0</c:v>
                </c:pt>
                <c:pt idx="537">
                  <c:v>2240.0</c:v>
                </c:pt>
                <c:pt idx="538">
                  <c:v>2241.0</c:v>
                </c:pt>
                <c:pt idx="539">
                  <c:v>2242.0</c:v>
                </c:pt>
                <c:pt idx="540">
                  <c:v>2243.0</c:v>
                </c:pt>
                <c:pt idx="541">
                  <c:v>2246.0</c:v>
                </c:pt>
                <c:pt idx="542">
                  <c:v>2247.0</c:v>
                </c:pt>
                <c:pt idx="543">
                  <c:v>2248.0</c:v>
                </c:pt>
                <c:pt idx="544">
                  <c:v>2249.0</c:v>
                </c:pt>
                <c:pt idx="545">
                  <c:v>2250.0</c:v>
                </c:pt>
                <c:pt idx="546">
                  <c:v>2253.0</c:v>
                </c:pt>
                <c:pt idx="547">
                  <c:v>2254.0</c:v>
                </c:pt>
                <c:pt idx="548">
                  <c:v>2255.0</c:v>
                </c:pt>
                <c:pt idx="549">
                  <c:v>2256.0</c:v>
                </c:pt>
                <c:pt idx="550">
                  <c:v>2257.0</c:v>
                </c:pt>
                <c:pt idx="551">
                  <c:v>2259.958333333333</c:v>
                </c:pt>
                <c:pt idx="552">
                  <c:v>2260.958333333333</c:v>
                </c:pt>
                <c:pt idx="553">
                  <c:v>2261.958333333333</c:v>
                </c:pt>
                <c:pt idx="554">
                  <c:v>2262.958333333333</c:v>
                </c:pt>
                <c:pt idx="555">
                  <c:v>2263.958333333333</c:v>
                </c:pt>
                <c:pt idx="556">
                  <c:v>2266.958333333333</c:v>
                </c:pt>
                <c:pt idx="557">
                  <c:v>2267.958333333333</c:v>
                </c:pt>
                <c:pt idx="558">
                  <c:v>2268.958333333333</c:v>
                </c:pt>
                <c:pt idx="559">
                  <c:v>2269.958333333333</c:v>
                </c:pt>
                <c:pt idx="560">
                  <c:v>2270.958333333333</c:v>
                </c:pt>
                <c:pt idx="561">
                  <c:v>2273.958333333333</c:v>
                </c:pt>
                <c:pt idx="562">
                  <c:v>2274.958333333333</c:v>
                </c:pt>
                <c:pt idx="563">
                  <c:v>2275.958333333333</c:v>
                </c:pt>
                <c:pt idx="564">
                  <c:v>2276.958333333333</c:v>
                </c:pt>
                <c:pt idx="565">
                  <c:v>2277.958333333333</c:v>
                </c:pt>
                <c:pt idx="566">
                  <c:v>2280.958333333333</c:v>
                </c:pt>
                <c:pt idx="567">
                  <c:v>2281.958333333333</c:v>
                </c:pt>
                <c:pt idx="568">
                  <c:v>2282.958333333333</c:v>
                </c:pt>
                <c:pt idx="569">
                  <c:v>2283.958333333333</c:v>
                </c:pt>
                <c:pt idx="570">
                  <c:v>2287.958333333333</c:v>
                </c:pt>
                <c:pt idx="571">
                  <c:v>2288.958333333333</c:v>
                </c:pt>
                <c:pt idx="572">
                  <c:v>2289.958333333333</c:v>
                </c:pt>
                <c:pt idx="573">
                  <c:v>2290.958333333333</c:v>
                </c:pt>
                <c:pt idx="574">
                  <c:v>2291.958333333333</c:v>
                </c:pt>
                <c:pt idx="575">
                  <c:v>2294.958333333333</c:v>
                </c:pt>
                <c:pt idx="576">
                  <c:v>2295.958333333333</c:v>
                </c:pt>
                <c:pt idx="577">
                  <c:v>2296.958333333333</c:v>
                </c:pt>
                <c:pt idx="578">
                  <c:v>2297.958333333333</c:v>
                </c:pt>
                <c:pt idx="579">
                  <c:v>2298.958333333333</c:v>
                </c:pt>
                <c:pt idx="580">
                  <c:v>2301.958333333333</c:v>
                </c:pt>
                <c:pt idx="581">
                  <c:v>2302.958333333333</c:v>
                </c:pt>
                <c:pt idx="582">
                  <c:v>2303.958333333333</c:v>
                </c:pt>
                <c:pt idx="583">
                  <c:v>2304.958333333333</c:v>
                </c:pt>
                <c:pt idx="584">
                  <c:v>2305.958333333333</c:v>
                </c:pt>
                <c:pt idx="585">
                  <c:v>2308.958333333333</c:v>
                </c:pt>
                <c:pt idx="586">
                  <c:v>2309.958333333333</c:v>
                </c:pt>
                <c:pt idx="587">
                  <c:v>2310.958333333333</c:v>
                </c:pt>
                <c:pt idx="588">
                  <c:v>2311.958333333333</c:v>
                </c:pt>
                <c:pt idx="589">
                  <c:v>2312.958333333333</c:v>
                </c:pt>
                <c:pt idx="590">
                  <c:v>2315.958333333333</c:v>
                </c:pt>
                <c:pt idx="591">
                  <c:v>2316.958333333333</c:v>
                </c:pt>
                <c:pt idx="592">
                  <c:v>2317.958333333333</c:v>
                </c:pt>
                <c:pt idx="593">
                  <c:v>2318.958333333333</c:v>
                </c:pt>
                <c:pt idx="594">
                  <c:v>2319.958333333333</c:v>
                </c:pt>
                <c:pt idx="595">
                  <c:v>2322.958333333333</c:v>
                </c:pt>
                <c:pt idx="596">
                  <c:v>2323.958333333333</c:v>
                </c:pt>
                <c:pt idx="597">
                  <c:v>2324.958333333333</c:v>
                </c:pt>
                <c:pt idx="598">
                  <c:v>2325.958333333333</c:v>
                </c:pt>
                <c:pt idx="599">
                  <c:v>2326.958333333333</c:v>
                </c:pt>
                <c:pt idx="600">
                  <c:v>2329.958333333333</c:v>
                </c:pt>
                <c:pt idx="601">
                  <c:v>2330.958333333333</c:v>
                </c:pt>
                <c:pt idx="602">
                  <c:v>2331.958333333333</c:v>
                </c:pt>
                <c:pt idx="603">
                  <c:v>2332.958333333333</c:v>
                </c:pt>
                <c:pt idx="604">
                  <c:v>2333.958333333333</c:v>
                </c:pt>
                <c:pt idx="605">
                  <c:v>2337.958333333333</c:v>
                </c:pt>
                <c:pt idx="606">
                  <c:v>2338.958333333333</c:v>
                </c:pt>
                <c:pt idx="607">
                  <c:v>2339.958333333333</c:v>
                </c:pt>
                <c:pt idx="608">
                  <c:v>2340.958333333333</c:v>
                </c:pt>
                <c:pt idx="609">
                  <c:v>2343.958333333333</c:v>
                </c:pt>
                <c:pt idx="610">
                  <c:v>2344.958333333333</c:v>
                </c:pt>
                <c:pt idx="611">
                  <c:v>2345.958333333333</c:v>
                </c:pt>
                <c:pt idx="612">
                  <c:v>2346.958333333333</c:v>
                </c:pt>
                <c:pt idx="613">
                  <c:v>2347.958333333333</c:v>
                </c:pt>
                <c:pt idx="614">
                  <c:v>2350.958333333333</c:v>
                </c:pt>
                <c:pt idx="615">
                  <c:v>2351.958333333333</c:v>
                </c:pt>
                <c:pt idx="616">
                  <c:v>2352.958333333333</c:v>
                </c:pt>
                <c:pt idx="617">
                  <c:v>2353.958333333333</c:v>
                </c:pt>
                <c:pt idx="618">
                  <c:v>2354.958333333333</c:v>
                </c:pt>
                <c:pt idx="619">
                  <c:v>2357.958333333333</c:v>
                </c:pt>
                <c:pt idx="620">
                  <c:v>2358.958333333333</c:v>
                </c:pt>
                <c:pt idx="621">
                  <c:v>2359.958333333333</c:v>
                </c:pt>
                <c:pt idx="622">
                  <c:v>2360.958333333333</c:v>
                </c:pt>
                <c:pt idx="623">
                  <c:v>2361.958333333333</c:v>
                </c:pt>
                <c:pt idx="624">
                  <c:v>2364.958333333333</c:v>
                </c:pt>
                <c:pt idx="625">
                  <c:v>2365.958333333333</c:v>
                </c:pt>
                <c:pt idx="626">
                  <c:v>2366.958333333333</c:v>
                </c:pt>
                <c:pt idx="627">
                  <c:v>2367.958333333333</c:v>
                </c:pt>
                <c:pt idx="628">
                  <c:v>2368.958333333333</c:v>
                </c:pt>
                <c:pt idx="629">
                  <c:v>2371.958333333333</c:v>
                </c:pt>
                <c:pt idx="630">
                  <c:v>2372.958333333333</c:v>
                </c:pt>
                <c:pt idx="631">
                  <c:v>2374.958333333333</c:v>
                </c:pt>
                <c:pt idx="632">
                  <c:v>2375.958333333333</c:v>
                </c:pt>
                <c:pt idx="633">
                  <c:v>2378.958333333333</c:v>
                </c:pt>
                <c:pt idx="634">
                  <c:v>2379.958333333333</c:v>
                </c:pt>
                <c:pt idx="635">
                  <c:v>2380.958333333333</c:v>
                </c:pt>
                <c:pt idx="636">
                  <c:v>2381.958333333333</c:v>
                </c:pt>
                <c:pt idx="637">
                  <c:v>2382.958333333333</c:v>
                </c:pt>
                <c:pt idx="638">
                  <c:v>2385.958333333333</c:v>
                </c:pt>
                <c:pt idx="639">
                  <c:v>2386.958333333333</c:v>
                </c:pt>
                <c:pt idx="640">
                  <c:v>2387.958333333333</c:v>
                </c:pt>
                <c:pt idx="641">
                  <c:v>2388.958333333333</c:v>
                </c:pt>
                <c:pt idx="642">
                  <c:v>2389.958333333333</c:v>
                </c:pt>
                <c:pt idx="643">
                  <c:v>2392.958333333333</c:v>
                </c:pt>
                <c:pt idx="644">
                  <c:v>2393.958333333333</c:v>
                </c:pt>
                <c:pt idx="645">
                  <c:v>2394.958333333333</c:v>
                </c:pt>
                <c:pt idx="646">
                  <c:v>2395.958333333333</c:v>
                </c:pt>
                <c:pt idx="647">
                  <c:v>2396.958333333333</c:v>
                </c:pt>
                <c:pt idx="648">
                  <c:v>2399.958333333333</c:v>
                </c:pt>
                <c:pt idx="649">
                  <c:v>2400.958333333333</c:v>
                </c:pt>
                <c:pt idx="650">
                  <c:v>2401.958333333333</c:v>
                </c:pt>
                <c:pt idx="651">
                  <c:v>2402.958333333333</c:v>
                </c:pt>
                <c:pt idx="652">
                  <c:v>2403.958333333333</c:v>
                </c:pt>
                <c:pt idx="653">
                  <c:v>2406.958333333333</c:v>
                </c:pt>
                <c:pt idx="654">
                  <c:v>2407.958333333333</c:v>
                </c:pt>
                <c:pt idx="655">
                  <c:v>2408.958333333333</c:v>
                </c:pt>
                <c:pt idx="656">
                  <c:v>2409.958333333333</c:v>
                </c:pt>
                <c:pt idx="657">
                  <c:v>2410.958333333333</c:v>
                </c:pt>
                <c:pt idx="658">
                  <c:v>2413.958333333333</c:v>
                </c:pt>
                <c:pt idx="659">
                  <c:v>2414.958333333333</c:v>
                </c:pt>
                <c:pt idx="660">
                  <c:v>2415.958333333333</c:v>
                </c:pt>
                <c:pt idx="661">
                  <c:v>2416.958333333333</c:v>
                </c:pt>
                <c:pt idx="662">
                  <c:v>2417.958333333333</c:v>
                </c:pt>
                <c:pt idx="663">
                  <c:v>2420.958333333333</c:v>
                </c:pt>
                <c:pt idx="664">
                  <c:v>2421.958333333333</c:v>
                </c:pt>
                <c:pt idx="665">
                  <c:v>2422.958333333333</c:v>
                </c:pt>
                <c:pt idx="666">
                  <c:v>2423.958333333333</c:v>
                </c:pt>
                <c:pt idx="667">
                  <c:v>2424.958333333333</c:v>
                </c:pt>
                <c:pt idx="668">
                  <c:v>2427.958333333333</c:v>
                </c:pt>
                <c:pt idx="669">
                  <c:v>2428.958333333333</c:v>
                </c:pt>
                <c:pt idx="670">
                  <c:v>2429.958333333333</c:v>
                </c:pt>
                <c:pt idx="671">
                  <c:v>2430.958333333333</c:v>
                </c:pt>
                <c:pt idx="672">
                  <c:v>2431.958333333333</c:v>
                </c:pt>
                <c:pt idx="673">
                  <c:v>2435.958333333333</c:v>
                </c:pt>
                <c:pt idx="674">
                  <c:v>2436.958333333333</c:v>
                </c:pt>
                <c:pt idx="675">
                  <c:v>2437.958333333333</c:v>
                </c:pt>
                <c:pt idx="676">
                  <c:v>2438.958333333333</c:v>
                </c:pt>
                <c:pt idx="677">
                  <c:v>2441.958333333333</c:v>
                </c:pt>
                <c:pt idx="678">
                  <c:v>2442.958333333333</c:v>
                </c:pt>
                <c:pt idx="679">
                  <c:v>2443.958333333333</c:v>
                </c:pt>
                <c:pt idx="680">
                  <c:v>2444.958333333333</c:v>
                </c:pt>
                <c:pt idx="681">
                  <c:v>2445.958333333333</c:v>
                </c:pt>
                <c:pt idx="682">
                  <c:v>2448.958333333333</c:v>
                </c:pt>
                <c:pt idx="683">
                  <c:v>2449.958333333333</c:v>
                </c:pt>
                <c:pt idx="684">
                  <c:v>2450.958333333333</c:v>
                </c:pt>
                <c:pt idx="685">
                  <c:v>2451.958333333333</c:v>
                </c:pt>
                <c:pt idx="686">
                  <c:v>2452.958333333333</c:v>
                </c:pt>
                <c:pt idx="687">
                  <c:v>2455.958333333333</c:v>
                </c:pt>
                <c:pt idx="688">
                  <c:v>2456.958333333333</c:v>
                </c:pt>
                <c:pt idx="689">
                  <c:v>2457.958333333333</c:v>
                </c:pt>
                <c:pt idx="690">
                  <c:v>2458.958333333333</c:v>
                </c:pt>
                <c:pt idx="691">
                  <c:v>2459.958333333333</c:v>
                </c:pt>
                <c:pt idx="692">
                  <c:v>2462.958333333333</c:v>
                </c:pt>
                <c:pt idx="693">
                  <c:v>2463.958333333333</c:v>
                </c:pt>
                <c:pt idx="694">
                  <c:v>2464.958333333333</c:v>
                </c:pt>
                <c:pt idx="695">
                  <c:v>2465.958333333333</c:v>
                </c:pt>
                <c:pt idx="696">
                  <c:v>2466.958333333333</c:v>
                </c:pt>
                <c:pt idx="697">
                  <c:v>2469.958333333333</c:v>
                </c:pt>
                <c:pt idx="698">
                  <c:v>2470.958333333333</c:v>
                </c:pt>
                <c:pt idx="699">
                  <c:v>2471.958333333333</c:v>
                </c:pt>
                <c:pt idx="700">
                  <c:v>2472.958333333333</c:v>
                </c:pt>
                <c:pt idx="701">
                  <c:v>2473.958333333333</c:v>
                </c:pt>
                <c:pt idx="702">
                  <c:v>2476.958333333333</c:v>
                </c:pt>
                <c:pt idx="703">
                  <c:v>2477.958333333333</c:v>
                </c:pt>
                <c:pt idx="704">
                  <c:v>2478.958333333333</c:v>
                </c:pt>
                <c:pt idx="705">
                  <c:v>2479.958333333333</c:v>
                </c:pt>
                <c:pt idx="706">
                  <c:v>2480.958333333333</c:v>
                </c:pt>
                <c:pt idx="707">
                  <c:v>2483.958333333333</c:v>
                </c:pt>
                <c:pt idx="708">
                  <c:v>2484.958333333333</c:v>
                </c:pt>
                <c:pt idx="709">
                  <c:v>2485.958333333333</c:v>
                </c:pt>
                <c:pt idx="710">
                  <c:v>2486.958333333333</c:v>
                </c:pt>
                <c:pt idx="711">
                  <c:v>2487.958333333333</c:v>
                </c:pt>
                <c:pt idx="712">
                  <c:v>2492.958333333333</c:v>
                </c:pt>
                <c:pt idx="713">
                  <c:v>2493.958333333333</c:v>
                </c:pt>
                <c:pt idx="714">
                  <c:v>2494.958333333333</c:v>
                </c:pt>
                <c:pt idx="715">
                  <c:v>2498.0</c:v>
                </c:pt>
                <c:pt idx="716">
                  <c:v>2499.0</c:v>
                </c:pt>
                <c:pt idx="717">
                  <c:v>2500.0</c:v>
                </c:pt>
                <c:pt idx="718">
                  <c:v>2501.0</c:v>
                </c:pt>
                <c:pt idx="719">
                  <c:v>2502.0</c:v>
                </c:pt>
                <c:pt idx="720">
                  <c:v>2505.0</c:v>
                </c:pt>
                <c:pt idx="721">
                  <c:v>2506.0</c:v>
                </c:pt>
                <c:pt idx="722">
                  <c:v>2507.0</c:v>
                </c:pt>
                <c:pt idx="723">
                  <c:v>2508.0</c:v>
                </c:pt>
                <c:pt idx="724">
                  <c:v>2509.0</c:v>
                </c:pt>
                <c:pt idx="725">
                  <c:v>2512.0</c:v>
                </c:pt>
                <c:pt idx="726">
                  <c:v>2513.0</c:v>
                </c:pt>
                <c:pt idx="727">
                  <c:v>2514.0</c:v>
                </c:pt>
                <c:pt idx="728">
                  <c:v>2516.0</c:v>
                </c:pt>
                <c:pt idx="729">
                  <c:v>2519.0</c:v>
                </c:pt>
                <c:pt idx="730">
                  <c:v>2520.0</c:v>
                </c:pt>
                <c:pt idx="731">
                  <c:v>2521.0</c:v>
                </c:pt>
                <c:pt idx="732">
                  <c:v>2522.0</c:v>
                </c:pt>
                <c:pt idx="733">
                  <c:v>2523.0</c:v>
                </c:pt>
                <c:pt idx="734">
                  <c:v>2526.0</c:v>
                </c:pt>
                <c:pt idx="735">
                  <c:v>2527.0</c:v>
                </c:pt>
                <c:pt idx="736">
                  <c:v>2528.0</c:v>
                </c:pt>
                <c:pt idx="737">
                  <c:v>2529.0</c:v>
                </c:pt>
                <c:pt idx="738">
                  <c:v>2530.0</c:v>
                </c:pt>
                <c:pt idx="739">
                  <c:v>2533.0</c:v>
                </c:pt>
                <c:pt idx="740">
                  <c:v>2534.0</c:v>
                </c:pt>
                <c:pt idx="741">
                  <c:v>2535.0</c:v>
                </c:pt>
                <c:pt idx="742">
                  <c:v>2536.0</c:v>
                </c:pt>
                <c:pt idx="743">
                  <c:v>2537.0</c:v>
                </c:pt>
                <c:pt idx="744">
                  <c:v>2540.0</c:v>
                </c:pt>
                <c:pt idx="745">
                  <c:v>2541.0</c:v>
                </c:pt>
                <c:pt idx="746">
                  <c:v>2542.0</c:v>
                </c:pt>
                <c:pt idx="747">
                  <c:v>2543.0</c:v>
                </c:pt>
                <c:pt idx="748">
                  <c:v>2544.0</c:v>
                </c:pt>
                <c:pt idx="749">
                  <c:v>2547.0</c:v>
                </c:pt>
                <c:pt idx="750">
                  <c:v>2549.0</c:v>
                </c:pt>
                <c:pt idx="751">
                  <c:v>2550.0</c:v>
                </c:pt>
                <c:pt idx="752">
                  <c:v>2551.0</c:v>
                </c:pt>
                <c:pt idx="753">
                  <c:v>2554.0</c:v>
                </c:pt>
                <c:pt idx="754">
                  <c:v>2556.0</c:v>
                </c:pt>
                <c:pt idx="755">
                  <c:v>2557.0</c:v>
                </c:pt>
                <c:pt idx="756">
                  <c:v>2558.0</c:v>
                </c:pt>
                <c:pt idx="757">
                  <c:v>2561.0</c:v>
                </c:pt>
                <c:pt idx="758">
                  <c:v>2562.0</c:v>
                </c:pt>
                <c:pt idx="759">
                  <c:v>2563.0</c:v>
                </c:pt>
                <c:pt idx="760">
                  <c:v>2564.0</c:v>
                </c:pt>
                <c:pt idx="761">
                  <c:v>2565.0</c:v>
                </c:pt>
                <c:pt idx="762">
                  <c:v>2568.0</c:v>
                </c:pt>
                <c:pt idx="763">
                  <c:v>2569.0</c:v>
                </c:pt>
                <c:pt idx="764">
                  <c:v>2570.0</c:v>
                </c:pt>
                <c:pt idx="765">
                  <c:v>2571.0</c:v>
                </c:pt>
                <c:pt idx="766">
                  <c:v>2572.0</c:v>
                </c:pt>
                <c:pt idx="767">
                  <c:v>2576.0</c:v>
                </c:pt>
                <c:pt idx="768">
                  <c:v>2577.0</c:v>
                </c:pt>
                <c:pt idx="769">
                  <c:v>2578.0</c:v>
                </c:pt>
                <c:pt idx="770">
                  <c:v>2579.0</c:v>
                </c:pt>
                <c:pt idx="771">
                  <c:v>2582.0</c:v>
                </c:pt>
                <c:pt idx="772">
                  <c:v>2583.0</c:v>
                </c:pt>
                <c:pt idx="773">
                  <c:v>2584.0</c:v>
                </c:pt>
                <c:pt idx="774">
                  <c:v>2585.0</c:v>
                </c:pt>
                <c:pt idx="775">
                  <c:v>2586.0</c:v>
                </c:pt>
                <c:pt idx="776">
                  <c:v>2589.0</c:v>
                </c:pt>
                <c:pt idx="777">
                  <c:v>2590.0</c:v>
                </c:pt>
                <c:pt idx="778">
                  <c:v>2591.0</c:v>
                </c:pt>
                <c:pt idx="779">
                  <c:v>2592.0</c:v>
                </c:pt>
                <c:pt idx="780">
                  <c:v>2593.0</c:v>
                </c:pt>
                <c:pt idx="781">
                  <c:v>2596.0</c:v>
                </c:pt>
                <c:pt idx="782">
                  <c:v>2597.0</c:v>
                </c:pt>
                <c:pt idx="783">
                  <c:v>2598.0</c:v>
                </c:pt>
                <c:pt idx="784">
                  <c:v>2599.0</c:v>
                </c:pt>
                <c:pt idx="785">
                  <c:v>2600.0</c:v>
                </c:pt>
                <c:pt idx="786">
                  <c:v>2604.0</c:v>
                </c:pt>
                <c:pt idx="787">
                  <c:v>2605.0</c:v>
                </c:pt>
                <c:pt idx="788">
                  <c:v>2606.0</c:v>
                </c:pt>
                <c:pt idx="789">
                  <c:v>2607.0</c:v>
                </c:pt>
                <c:pt idx="790">
                  <c:v>2610.0</c:v>
                </c:pt>
                <c:pt idx="791">
                  <c:v>2611.0</c:v>
                </c:pt>
                <c:pt idx="792">
                  <c:v>2612.0</c:v>
                </c:pt>
                <c:pt idx="793">
                  <c:v>2613.0</c:v>
                </c:pt>
                <c:pt idx="794">
                  <c:v>2614.0</c:v>
                </c:pt>
                <c:pt idx="795">
                  <c:v>2617.0</c:v>
                </c:pt>
                <c:pt idx="796">
                  <c:v>2618.0</c:v>
                </c:pt>
                <c:pt idx="797">
                  <c:v>2619.0</c:v>
                </c:pt>
                <c:pt idx="798">
                  <c:v>2620.0</c:v>
                </c:pt>
                <c:pt idx="799">
                  <c:v>2621.0</c:v>
                </c:pt>
                <c:pt idx="800">
                  <c:v>2623.958333333333</c:v>
                </c:pt>
                <c:pt idx="801">
                  <c:v>2624.958333333333</c:v>
                </c:pt>
                <c:pt idx="802">
                  <c:v>2625.958333333333</c:v>
                </c:pt>
                <c:pt idx="803">
                  <c:v>2626.958333333333</c:v>
                </c:pt>
                <c:pt idx="804">
                  <c:v>2627.958333333333</c:v>
                </c:pt>
                <c:pt idx="805">
                  <c:v>2630.958333333333</c:v>
                </c:pt>
                <c:pt idx="806">
                  <c:v>2631.958333333333</c:v>
                </c:pt>
                <c:pt idx="807">
                  <c:v>2632.958333333333</c:v>
                </c:pt>
                <c:pt idx="808">
                  <c:v>2633.958333333333</c:v>
                </c:pt>
                <c:pt idx="809">
                  <c:v>2634.958333333333</c:v>
                </c:pt>
                <c:pt idx="810">
                  <c:v>2637.958333333333</c:v>
                </c:pt>
                <c:pt idx="811">
                  <c:v>2638.958333333333</c:v>
                </c:pt>
                <c:pt idx="812">
                  <c:v>2639.958333333333</c:v>
                </c:pt>
                <c:pt idx="813">
                  <c:v>2640.958333333333</c:v>
                </c:pt>
                <c:pt idx="814">
                  <c:v>2644.958333333333</c:v>
                </c:pt>
                <c:pt idx="815">
                  <c:v>2645.958333333333</c:v>
                </c:pt>
                <c:pt idx="816">
                  <c:v>2646.958333333333</c:v>
                </c:pt>
                <c:pt idx="817">
                  <c:v>2647.958333333333</c:v>
                </c:pt>
                <c:pt idx="818">
                  <c:v>2648.958333333333</c:v>
                </c:pt>
                <c:pt idx="819">
                  <c:v>2651.958333333333</c:v>
                </c:pt>
                <c:pt idx="820">
                  <c:v>2652.958333333333</c:v>
                </c:pt>
                <c:pt idx="821">
                  <c:v>2653.958333333333</c:v>
                </c:pt>
                <c:pt idx="822">
                  <c:v>2654.958333333333</c:v>
                </c:pt>
                <c:pt idx="823">
                  <c:v>2655.958333333333</c:v>
                </c:pt>
                <c:pt idx="824">
                  <c:v>2658.958333333333</c:v>
                </c:pt>
                <c:pt idx="825">
                  <c:v>2659.958333333333</c:v>
                </c:pt>
                <c:pt idx="826">
                  <c:v>2660.958333333333</c:v>
                </c:pt>
                <c:pt idx="827">
                  <c:v>2661.958333333333</c:v>
                </c:pt>
                <c:pt idx="828">
                  <c:v>2662.958333333333</c:v>
                </c:pt>
                <c:pt idx="829">
                  <c:v>2665.958333333333</c:v>
                </c:pt>
                <c:pt idx="830">
                  <c:v>2666.958333333333</c:v>
                </c:pt>
                <c:pt idx="831">
                  <c:v>2667.958333333333</c:v>
                </c:pt>
                <c:pt idx="832">
                  <c:v>2668.958333333333</c:v>
                </c:pt>
                <c:pt idx="833">
                  <c:v>2669.958333333333</c:v>
                </c:pt>
                <c:pt idx="834">
                  <c:v>2672.958333333333</c:v>
                </c:pt>
                <c:pt idx="835">
                  <c:v>2673.958333333333</c:v>
                </c:pt>
                <c:pt idx="836">
                  <c:v>2674.958333333333</c:v>
                </c:pt>
                <c:pt idx="837">
                  <c:v>2675.958333333333</c:v>
                </c:pt>
                <c:pt idx="838">
                  <c:v>2676.958333333333</c:v>
                </c:pt>
                <c:pt idx="839">
                  <c:v>2679.958333333333</c:v>
                </c:pt>
                <c:pt idx="840">
                  <c:v>2680.958333333333</c:v>
                </c:pt>
                <c:pt idx="841">
                  <c:v>2681.958333333333</c:v>
                </c:pt>
                <c:pt idx="842">
                  <c:v>2682.958333333333</c:v>
                </c:pt>
                <c:pt idx="843">
                  <c:v>2683.958333333333</c:v>
                </c:pt>
                <c:pt idx="844">
                  <c:v>2686.958333333333</c:v>
                </c:pt>
                <c:pt idx="845">
                  <c:v>2687.958333333333</c:v>
                </c:pt>
                <c:pt idx="846">
                  <c:v>2688.958333333333</c:v>
                </c:pt>
                <c:pt idx="847">
                  <c:v>2689.958333333333</c:v>
                </c:pt>
                <c:pt idx="848">
                  <c:v>2690.958333333333</c:v>
                </c:pt>
                <c:pt idx="849">
                  <c:v>2693.958333333333</c:v>
                </c:pt>
                <c:pt idx="850">
                  <c:v>2694.958333333333</c:v>
                </c:pt>
                <c:pt idx="851">
                  <c:v>2695.958333333333</c:v>
                </c:pt>
                <c:pt idx="852">
                  <c:v>2696.958333333333</c:v>
                </c:pt>
                <c:pt idx="853">
                  <c:v>2697.958333333333</c:v>
                </c:pt>
                <c:pt idx="854">
                  <c:v>2701.958333333333</c:v>
                </c:pt>
                <c:pt idx="855">
                  <c:v>2702.958333333333</c:v>
                </c:pt>
                <c:pt idx="856">
                  <c:v>2703.958333333333</c:v>
                </c:pt>
                <c:pt idx="857">
                  <c:v>2704.958333333333</c:v>
                </c:pt>
                <c:pt idx="858">
                  <c:v>2707.958333333333</c:v>
                </c:pt>
                <c:pt idx="859">
                  <c:v>2708.958333333333</c:v>
                </c:pt>
                <c:pt idx="860">
                  <c:v>2709.958333333333</c:v>
                </c:pt>
                <c:pt idx="861">
                  <c:v>2710.958333333333</c:v>
                </c:pt>
                <c:pt idx="862">
                  <c:v>2711.958333333333</c:v>
                </c:pt>
                <c:pt idx="863">
                  <c:v>2714.958333333333</c:v>
                </c:pt>
                <c:pt idx="864">
                  <c:v>2715.958333333333</c:v>
                </c:pt>
                <c:pt idx="865">
                  <c:v>2716.958333333333</c:v>
                </c:pt>
                <c:pt idx="866">
                  <c:v>2717.958333333333</c:v>
                </c:pt>
                <c:pt idx="867">
                  <c:v>2718.958333333333</c:v>
                </c:pt>
                <c:pt idx="868">
                  <c:v>2721.958333333333</c:v>
                </c:pt>
                <c:pt idx="869">
                  <c:v>2722.958333333333</c:v>
                </c:pt>
                <c:pt idx="870">
                  <c:v>2723.958333333333</c:v>
                </c:pt>
                <c:pt idx="871">
                  <c:v>2724.958333333333</c:v>
                </c:pt>
                <c:pt idx="872">
                  <c:v>2725.958333333333</c:v>
                </c:pt>
                <c:pt idx="873">
                  <c:v>2728.958333333333</c:v>
                </c:pt>
                <c:pt idx="874">
                  <c:v>2729.958333333333</c:v>
                </c:pt>
                <c:pt idx="875">
                  <c:v>2730.958333333333</c:v>
                </c:pt>
                <c:pt idx="876">
                  <c:v>2731.958333333333</c:v>
                </c:pt>
                <c:pt idx="877">
                  <c:v>2732.958333333333</c:v>
                </c:pt>
                <c:pt idx="878">
                  <c:v>2735.958333333333</c:v>
                </c:pt>
                <c:pt idx="879">
                  <c:v>2736.958333333333</c:v>
                </c:pt>
                <c:pt idx="880">
                  <c:v>2737.958333333333</c:v>
                </c:pt>
                <c:pt idx="881">
                  <c:v>2739.958333333333</c:v>
                </c:pt>
                <c:pt idx="882">
                  <c:v>2742.958333333333</c:v>
                </c:pt>
                <c:pt idx="883">
                  <c:v>2743.958333333333</c:v>
                </c:pt>
                <c:pt idx="884">
                  <c:v>2744.958333333333</c:v>
                </c:pt>
                <c:pt idx="885">
                  <c:v>2745.958333333333</c:v>
                </c:pt>
                <c:pt idx="886">
                  <c:v>2746.958333333333</c:v>
                </c:pt>
                <c:pt idx="887">
                  <c:v>2749.958333333333</c:v>
                </c:pt>
                <c:pt idx="888">
                  <c:v>2750.958333333333</c:v>
                </c:pt>
                <c:pt idx="889">
                  <c:v>2751.958333333333</c:v>
                </c:pt>
                <c:pt idx="890">
                  <c:v>2752.958333333333</c:v>
                </c:pt>
                <c:pt idx="891">
                  <c:v>2753.958333333333</c:v>
                </c:pt>
                <c:pt idx="892">
                  <c:v>2756.958333333333</c:v>
                </c:pt>
                <c:pt idx="893">
                  <c:v>2757.958333333333</c:v>
                </c:pt>
                <c:pt idx="894">
                  <c:v>2758.958333333333</c:v>
                </c:pt>
                <c:pt idx="895">
                  <c:v>2759.958333333333</c:v>
                </c:pt>
                <c:pt idx="896">
                  <c:v>2760.958333333333</c:v>
                </c:pt>
                <c:pt idx="897">
                  <c:v>2763.958333333333</c:v>
                </c:pt>
                <c:pt idx="898">
                  <c:v>2764.958333333333</c:v>
                </c:pt>
                <c:pt idx="899">
                  <c:v>2765.958333333333</c:v>
                </c:pt>
                <c:pt idx="900">
                  <c:v>2766.958333333333</c:v>
                </c:pt>
                <c:pt idx="901">
                  <c:v>2767.958333333333</c:v>
                </c:pt>
                <c:pt idx="902">
                  <c:v>2770.958333333333</c:v>
                </c:pt>
                <c:pt idx="903">
                  <c:v>2771.958333333333</c:v>
                </c:pt>
                <c:pt idx="904">
                  <c:v>2772.958333333333</c:v>
                </c:pt>
                <c:pt idx="905">
                  <c:v>2773.958333333333</c:v>
                </c:pt>
                <c:pt idx="906">
                  <c:v>2774.958333333333</c:v>
                </c:pt>
                <c:pt idx="907">
                  <c:v>2777.958333333333</c:v>
                </c:pt>
                <c:pt idx="908">
                  <c:v>2778.958333333333</c:v>
                </c:pt>
                <c:pt idx="909">
                  <c:v>2779.958333333333</c:v>
                </c:pt>
                <c:pt idx="910">
                  <c:v>2780.958333333333</c:v>
                </c:pt>
                <c:pt idx="911">
                  <c:v>2781.958333333333</c:v>
                </c:pt>
                <c:pt idx="912">
                  <c:v>2784.958333333333</c:v>
                </c:pt>
                <c:pt idx="913">
                  <c:v>2785.958333333333</c:v>
                </c:pt>
                <c:pt idx="914">
                  <c:v>2786.958333333333</c:v>
                </c:pt>
                <c:pt idx="915">
                  <c:v>2787.958333333333</c:v>
                </c:pt>
                <c:pt idx="916">
                  <c:v>2788.958333333333</c:v>
                </c:pt>
                <c:pt idx="917">
                  <c:v>2791.958333333333</c:v>
                </c:pt>
                <c:pt idx="918">
                  <c:v>2792.958333333333</c:v>
                </c:pt>
                <c:pt idx="919">
                  <c:v>2793.958333333333</c:v>
                </c:pt>
                <c:pt idx="920">
                  <c:v>2794.958333333333</c:v>
                </c:pt>
                <c:pt idx="921">
                  <c:v>2795.958333333333</c:v>
                </c:pt>
                <c:pt idx="922">
                  <c:v>2799.958333333333</c:v>
                </c:pt>
                <c:pt idx="923">
                  <c:v>2800.958333333333</c:v>
                </c:pt>
                <c:pt idx="924">
                  <c:v>2801.958333333333</c:v>
                </c:pt>
                <c:pt idx="925">
                  <c:v>2802.958333333333</c:v>
                </c:pt>
                <c:pt idx="926">
                  <c:v>2805.958333333333</c:v>
                </c:pt>
                <c:pt idx="927">
                  <c:v>2806.958333333333</c:v>
                </c:pt>
                <c:pt idx="928">
                  <c:v>2807.958333333333</c:v>
                </c:pt>
                <c:pt idx="929">
                  <c:v>2808.958333333333</c:v>
                </c:pt>
                <c:pt idx="930">
                  <c:v>2809.958333333333</c:v>
                </c:pt>
                <c:pt idx="931">
                  <c:v>2812.958333333333</c:v>
                </c:pt>
                <c:pt idx="932">
                  <c:v>2813.958333333333</c:v>
                </c:pt>
                <c:pt idx="933">
                  <c:v>2814.958333333333</c:v>
                </c:pt>
                <c:pt idx="934">
                  <c:v>2815.958333333333</c:v>
                </c:pt>
                <c:pt idx="935">
                  <c:v>2816.958333333333</c:v>
                </c:pt>
                <c:pt idx="936">
                  <c:v>2819.958333333333</c:v>
                </c:pt>
                <c:pt idx="937">
                  <c:v>2820.958333333333</c:v>
                </c:pt>
                <c:pt idx="938">
                  <c:v>2821.958333333333</c:v>
                </c:pt>
                <c:pt idx="939">
                  <c:v>2822.958333333333</c:v>
                </c:pt>
                <c:pt idx="940">
                  <c:v>2823.958333333333</c:v>
                </c:pt>
                <c:pt idx="941">
                  <c:v>2826.958333333333</c:v>
                </c:pt>
                <c:pt idx="942">
                  <c:v>2827.958333333333</c:v>
                </c:pt>
                <c:pt idx="943">
                  <c:v>2828.958333333333</c:v>
                </c:pt>
                <c:pt idx="944">
                  <c:v>2829.958333333333</c:v>
                </c:pt>
                <c:pt idx="945">
                  <c:v>2830.958333333333</c:v>
                </c:pt>
                <c:pt idx="946">
                  <c:v>2833.958333333333</c:v>
                </c:pt>
                <c:pt idx="947">
                  <c:v>2834.958333333333</c:v>
                </c:pt>
                <c:pt idx="948">
                  <c:v>2835.958333333333</c:v>
                </c:pt>
                <c:pt idx="949">
                  <c:v>2836.958333333333</c:v>
                </c:pt>
                <c:pt idx="950">
                  <c:v>2837.958333333333</c:v>
                </c:pt>
                <c:pt idx="951">
                  <c:v>2840.958333333333</c:v>
                </c:pt>
                <c:pt idx="952">
                  <c:v>2841.958333333333</c:v>
                </c:pt>
                <c:pt idx="953">
                  <c:v>2842.958333333333</c:v>
                </c:pt>
                <c:pt idx="954">
                  <c:v>2843.958333333333</c:v>
                </c:pt>
                <c:pt idx="955">
                  <c:v>2844.958333333333</c:v>
                </c:pt>
                <c:pt idx="956">
                  <c:v>2847.958333333333</c:v>
                </c:pt>
                <c:pt idx="957">
                  <c:v>2848.958333333333</c:v>
                </c:pt>
                <c:pt idx="958">
                  <c:v>2849.958333333333</c:v>
                </c:pt>
                <c:pt idx="959">
                  <c:v>2850.958333333333</c:v>
                </c:pt>
                <c:pt idx="960">
                  <c:v>2851.958333333333</c:v>
                </c:pt>
                <c:pt idx="961">
                  <c:v>2854.958333333333</c:v>
                </c:pt>
                <c:pt idx="962">
                  <c:v>2855.958333333333</c:v>
                </c:pt>
                <c:pt idx="963">
                  <c:v>2856.958333333333</c:v>
                </c:pt>
                <c:pt idx="964">
                  <c:v>2857.958333333333</c:v>
                </c:pt>
                <c:pt idx="965">
                  <c:v>2858.958333333333</c:v>
                </c:pt>
                <c:pt idx="966">
                  <c:v>2862.0</c:v>
                </c:pt>
                <c:pt idx="967">
                  <c:v>2863.0</c:v>
                </c:pt>
                <c:pt idx="968">
                  <c:v>2864.0</c:v>
                </c:pt>
                <c:pt idx="969">
                  <c:v>2865.0</c:v>
                </c:pt>
                <c:pt idx="970">
                  <c:v>2866.0</c:v>
                </c:pt>
                <c:pt idx="971">
                  <c:v>2869.0</c:v>
                </c:pt>
                <c:pt idx="972">
                  <c:v>2870.0</c:v>
                </c:pt>
                <c:pt idx="973">
                  <c:v>2871.0</c:v>
                </c:pt>
                <c:pt idx="974">
                  <c:v>2872.0</c:v>
                </c:pt>
                <c:pt idx="975">
                  <c:v>2873.0</c:v>
                </c:pt>
                <c:pt idx="976">
                  <c:v>2876.0</c:v>
                </c:pt>
                <c:pt idx="977">
                  <c:v>2877.0</c:v>
                </c:pt>
                <c:pt idx="978">
                  <c:v>2878.0</c:v>
                </c:pt>
                <c:pt idx="979">
                  <c:v>2879.0</c:v>
                </c:pt>
                <c:pt idx="980">
                  <c:v>2880.0</c:v>
                </c:pt>
                <c:pt idx="981">
                  <c:v>2883.0</c:v>
                </c:pt>
                <c:pt idx="982">
                  <c:v>2884.0</c:v>
                </c:pt>
                <c:pt idx="983">
                  <c:v>2885.0</c:v>
                </c:pt>
                <c:pt idx="984">
                  <c:v>2887.0</c:v>
                </c:pt>
                <c:pt idx="985">
                  <c:v>2890.0</c:v>
                </c:pt>
                <c:pt idx="986">
                  <c:v>2891.0</c:v>
                </c:pt>
                <c:pt idx="987">
                  <c:v>2892.0</c:v>
                </c:pt>
                <c:pt idx="988">
                  <c:v>2893.0</c:v>
                </c:pt>
                <c:pt idx="989">
                  <c:v>2894.0</c:v>
                </c:pt>
                <c:pt idx="990">
                  <c:v>2897.0</c:v>
                </c:pt>
                <c:pt idx="991">
                  <c:v>2898.0</c:v>
                </c:pt>
                <c:pt idx="992">
                  <c:v>2899.0</c:v>
                </c:pt>
                <c:pt idx="993">
                  <c:v>2900.0</c:v>
                </c:pt>
                <c:pt idx="994">
                  <c:v>2901.0</c:v>
                </c:pt>
                <c:pt idx="995">
                  <c:v>2904.0</c:v>
                </c:pt>
                <c:pt idx="996">
                  <c:v>2905.0</c:v>
                </c:pt>
                <c:pt idx="997">
                  <c:v>2906.0</c:v>
                </c:pt>
                <c:pt idx="998">
                  <c:v>2907.0</c:v>
                </c:pt>
                <c:pt idx="999">
                  <c:v>2908.0</c:v>
                </c:pt>
                <c:pt idx="1000">
                  <c:v>2911.0</c:v>
                </c:pt>
                <c:pt idx="1001">
                  <c:v>2912.0</c:v>
                </c:pt>
                <c:pt idx="1002">
                  <c:v>2914.0</c:v>
                </c:pt>
                <c:pt idx="1003">
                  <c:v>2915.0</c:v>
                </c:pt>
                <c:pt idx="1004">
                  <c:v>2918.0</c:v>
                </c:pt>
                <c:pt idx="1005">
                  <c:v>2919.0</c:v>
                </c:pt>
                <c:pt idx="1006">
                  <c:v>2921.0</c:v>
                </c:pt>
                <c:pt idx="1007">
                  <c:v>2922.0</c:v>
                </c:pt>
                <c:pt idx="1008">
                  <c:v>2925.0</c:v>
                </c:pt>
                <c:pt idx="1009">
                  <c:v>2926.0</c:v>
                </c:pt>
                <c:pt idx="1010">
                  <c:v>2927.0</c:v>
                </c:pt>
                <c:pt idx="1011">
                  <c:v>2928.0</c:v>
                </c:pt>
                <c:pt idx="1012">
                  <c:v>2929.0</c:v>
                </c:pt>
                <c:pt idx="1013">
                  <c:v>2932.0</c:v>
                </c:pt>
                <c:pt idx="1014">
                  <c:v>2933.0</c:v>
                </c:pt>
                <c:pt idx="1015">
                  <c:v>2934.0</c:v>
                </c:pt>
                <c:pt idx="1016">
                  <c:v>2935.0</c:v>
                </c:pt>
                <c:pt idx="1017">
                  <c:v>2936.0</c:v>
                </c:pt>
                <c:pt idx="1018">
                  <c:v>2940.0</c:v>
                </c:pt>
                <c:pt idx="1019">
                  <c:v>2941.0</c:v>
                </c:pt>
                <c:pt idx="1020">
                  <c:v>2942.0</c:v>
                </c:pt>
                <c:pt idx="1021">
                  <c:v>2943.0</c:v>
                </c:pt>
                <c:pt idx="1022">
                  <c:v>2946.0</c:v>
                </c:pt>
                <c:pt idx="1023">
                  <c:v>2947.0</c:v>
                </c:pt>
                <c:pt idx="1024">
                  <c:v>2948.0</c:v>
                </c:pt>
                <c:pt idx="1025">
                  <c:v>2949.0</c:v>
                </c:pt>
                <c:pt idx="1026">
                  <c:v>2950.0</c:v>
                </c:pt>
                <c:pt idx="1027">
                  <c:v>2953.0</c:v>
                </c:pt>
                <c:pt idx="1028">
                  <c:v>2954.0</c:v>
                </c:pt>
                <c:pt idx="1029">
                  <c:v>2955.0</c:v>
                </c:pt>
                <c:pt idx="1030">
                  <c:v>2956.0</c:v>
                </c:pt>
                <c:pt idx="1031">
                  <c:v>2957.0</c:v>
                </c:pt>
                <c:pt idx="1032">
                  <c:v>2960.0</c:v>
                </c:pt>
                <c:pt idx="1033">
                  <c:v>2961.0</c:v>
                </c:pt>
                <c:pt idx="1034">
                  <c:v>2962.0</c:v>
                </c:pt>
                <c:pt idx="1035">
                  <c:v>2963.0</c:v>
                </c:pt>
                <c:pt idx="1036">
                  <c:v>2964.0</c:v>
                </c:pt>
                <c:pt idx="1037">
                  <c:v>2968.0</c:v>
                </c:pt>
                <c:pt idx="1038">
                  <c:v>2969.0</c:v>
                </c:pt>
                <c:pt idx="1039">
                  <c:v>2970.0</c:v>
                </c:pt>
                <c:pt idx="1040">
                  <c:v>2971.0</c:v>
                </c:pt>
                <c:pt idx="1041">
                  <c:v>2974.0</c:v>
                </c:pt>
                <c:pt idx="1042">
                  <c:v>2975.0</c:v>
                </c:pt>
                <c:pt idx="1043">
                  <c:v>2976.0</c:v>
                </c:pt>
                <c:pt idx="1044">
                  <c:v>2977.0</c:v>
                </c:pt>
                <c:pt idx="1045">
                  <c:v>2978.0</c:v>
                </c:pt>
                <c:pt idx="1046">
                  <c:v>2981.0</c:v>
                </c:pt>
                <c:pt idx="1047">
                  <c:v>2982.0</c:v>
                </c:pt>
                <c:pt idx="1048">
                  <c:v>2983.0</c:v>
                </c:pt>
                <c:pt idx="1049">
                  <c:v>2984.0</c:v>
                </c:pt>
                <c:pt idx="1050">
                  <c:v>2985.0</c:v>
                </c:pt>
                <c:pt idx="1051">
                  <c:v>2987.958333333333</c:v>
                </c:pt>
                <c:pt idx="1052">
                  <c:v>2988.958333333333</c:v>
                </c:pt>
                <c:pt idx="1053">
                  <c:v>2989.958333333333</c:v>
                </c:pt>
                <c:pt idx="1054">
                  <c:v>2990.958333333333</c:v>
                </c:pt>
                <c:pt idx="1055">
                  <c:v>2991.958333333333</c:v>
                </c:pt>
                <c:pt idx="1056">
                  <c:v>2994.958333333333</c:v>
                </c:pt>
                <c:pt idx="1057">
                  <c:v>2995.958333333333</c:v>
                </c:pt>
                <c:pt idx="1058">
                  <c:v>2996.958333333333</c:v>
                </c:pt>
                <c:pt idx="1059">
                  <c:v>2997.958333333333</c:v>
                </c:pt>
                <c:pt idx="1060">
                  <c:v>2998.958333333333</c:v>
                </c:pt>
                <c:pt idx="1061">
                  <c:v>3001.958333333333</c:v>
                </c:pt>
                <c:pt idx="1062">
                  <c:v>3002.958333333333</c:v>
                </c:pt>
                <c:pt idx="1063">
                  <c:v>3003.958333333333</c:v>
                </c:pt>
                <c:pt idx="1064">
                  <c:v>3004.958333333333</c:v>
                </c:pt>
                <c:pt idx="1065">
                  <c:v>3005.958333333333</c:v>
                </c:pt>
                <c:pt idx="1066">
                  <c:v>3008.958333333333</c:v>
                </c:pt>
                <c:pt idx="1067">
                  <c:v>3009.958333333333</c:v>
                </c:pt>
                <c:pt idx="1068">
                  <c:v>3010.958333333333</c:v>
                </c:pt>
                <c:pt idx="1069">
                  <c:v>3011.958333333333</c:v>
                </c:pt>
                <c:pt idx="1070">
                  <c:v>3012.958333333333</c:v>
                </c:pt>
                <c:pt idx="1071">
                  <c:v>3015.958333333333</c:v>
                </c:pt>
                <c:pt idx="1072">
                  <c:v>3016.958333333333</c:v>
                </c:pt>
                <c:pt idx="1073">
                  <c:v>3017.958333333333</c:v>
                </c:pt>
                <c:pt idx="1074">
                  <c:v>3018.958333333333</c:v>
                </c:pt>
                <c:pt idx="1075">
                  <c:v>3019.958333333333</c:v>
                </c:pt>
                <c:pt idx="1076">
                  <c:v>3022.958333333333</c:v>
                </c:pt>
                <c:pt idx="1077">
                  <c:v>3023.958333333333</c:v>
                </c:pt>
                <c:pt idx="1078">
                  <c:v>3024.958333333333</c:v>
                </c:pt>
                <c:pt idx="1079">
                  <c:v>3025.958333333333</c:v>
                </c:pt>
                <c:pt idx="1080">
                  <c:v>3029.958333333333</c:v>
                </c:pt>
              </c:numCache>
            </c:numRef>
          </c:xVal>
          <c:yVal>
            <c:numRef>
              <c:f>Sheet4!$AB$2:$AB$2089</c:f>
              <c:numCache>
                <c:formatCode>0.00E+00</c:formatCode>
                <c:ptCount val="2088"/>
                <c:pt idx="0">
                  <c:v>0.566979316979626</c:v>
                </c:pt>
                <c:pt idx="1">
                  <c:v>0.566979316979626</c:v>
                </c:pt>
                <c:pt idx="2">
                  <c:v>0.56545271595752</c:v>
                </c:pt>
                <c:pt idx="3">
                  <c:v>0.56545271595752</c:v>
                </c:pt>
                <c:pt idx="4">
                  <c:v>0.56545271595752</c:v>
                </c:pt>
                <c:pt idx="5">
                  <c:v>3.654776714809117</c:v>
                </c:pt>
                <c:pt idx="6">
                  <c:v>3.654776714809117</c:v>
                </c:pt>
                <c:pt idx="7">
                  <c:v>3.654776714809117</c:v>
                </c:pt>
                <c:pt idx="8">
                  <c:v>3.654776714809117</c:v>
                </c:pt>
                <c:pt idx="9">
                  <c:v>3.654776714809117</c:v>
                </c:pt>
                <c:pt idx="10">
                  <c:v>2.048812829032002</c:v>
                </c:pt>
                <c:pt idx="11">
                  <c:v>2.048812829032002</c:v>
                </c:pt>
                <c:pt idx="12">
                  <c:v>2.048812829032002</c:v>
                </c:pt>
                <c:pt idx="13">
                  <c:v>2.048812829032002</c:v>
                </c:pt>
                <c:pt idx="14">
                  <c:v>-3.271656139469524</c:v>
                </c:pt>
                <c:pt idx="15">
                  <c:v>-3.271656139469524</c:v>
                </c:pt>
                <c:pt idx="16">
                  <c:v>-3.271656139469524</c:v>
                </c:pt>
                <c:pt idx="17">
                  <c:v>-3.243043836179552</c:v>
                </c:pt>
                <c:pt idx="18">
                  <c:v>-3.232357629019233</c:v>
                </c:pt>
                <c:pt idx="19">
                  <c:v>-4.417080090460132</c:v>
                </c:pt>
                <c:pt idx="20">
                  <c:v>-4.417080090460132</c:v>
                </c:pt>
                <c:pt idx="21">
                  <c:v>-4.417080090460132</c:v>
                </c:pt>
                <c:pt idx="22">
                  <c:v>-4.417080090460132</c:v>
                </c:pt>
                <c:pt idx="23">
                  <c:v>-4.417080090460132</c:v>
                </c:pt>
                <c:pt idx="24">
                  <c:v>-7.768601369601896</c:v>
                </c:pt>
                <c:pt idx="25">
                  <c:v>-7.768601369601896</c:v>
                </c:pt>
                <c:pt idx="26">
                  <c:v>-7.768601369601896</c:v>
                </c:pt>
                <c:pt idx="27">
                  <c:v>-7.768601369601896</c:v>
                </c:pt>
                <c:pt idx="28">
                  <c:v>-7.768601369601896</c:v>
                </c:pt>
                <c:pt idx="29">
                  <c:v>-2.863077912035024</c:v>
                </c:pt>
                <c:pt idx="30">
                  <c:v>-2.863077912035024</c:v>
                </c:pt>
                <c:pt idx="31">
                  <c:v>-2.863077912035024</c:v>
                </c:pt>
                <c:pt idx="32">
                  <c:v>-2.852900571880369</c:v>
                </c:pt>
                <c:pt idx="33">
                  <c:v>-1.6968942021728</c:v>
                </c:pt>
                <c:pt idx="34">
                  <c:v>-1.6968942021728</c:v>
                </c:pt>
                <c:pt idx="35">
                  <c:v>-1.6968942021728</c:v>
                </c:pt>
                <c:pt idx="36">
                  <c:v>-1.6968942021728</c:v>
                </c:pt>
                <c:pt idx="37">
                  <c:v>-1.6968942021728</c:v>
                </c:pt>
                <c:pt idx="38">
                  <c:v>-0.979558737681614</c:v>
                </c:pt>
                <c:pt idx="39">
                  <c:v>-0.979558737681614</c:v>
                </c:pt>
                <c:pt idx="40">
                  <c:v>-0.979558737681614</c:v>
                </c:pt>
                <c:pt idx="41">
                  <c:v>-0.979558737681614</c:v>
                </c:pt>
                <c:pt idx="42">
                  <c:v>-0.981594205712383</c:v>
                </c:pt>
                <c:pt idx="43">
                  <c:v>2.437578655859724</c:v>
                </c:pt>
                <c:pt idx="44">
                  <c:v>2.437578655859724</c:v>
                </c:pt>
                <c:pt idx="45">
                  <c:v>2.437578655859724</c:v>
                </c:pt>
                <c:pt idx="46">
                  <c:v>2.437578655859724</c:v>
                </c:pt>
                <c:pt idx="47">
                  <c:v>2.437578655859724</c:v>
                </c:pt>
                <c:pt idx="48">
                  <c:v>3.519481362962622</c:v>
                </c:pt>
                <c:pt idx="49">
                  <c:v>3.519481362962622</c:v>
                </c:pt>
                <c:pt idx="50">
                  <c:v>3.519481362962622</c:v>
                </c:pt>
                <c:pt idx="51">
                  <c:v>3.519481362962622</c:v>
                </c:pt>
                <c:pt idx="52">
                  <c:v>3.519481362962622</c:v>
                </c:pt>
                <c:pt idx="53">
                  <c:v>3.596847779967987</c:v>
                </c:pt>
                <c:pt idx="54">
                  <c:v>3.596847779967987</c:v>
                </c:pt>
                <c:pt idx="55">
                  <c:v>3.596847779967987</c:v>
                </c:pt>
                <c:pt idx="56">
                  <c:v>3.596847779967987</c:v>
                </c:pt>
                <c:pt idx="57">
                  <c:v>3.596847779967987</c:v>
                </c:pt>
                <c:pt idx="58">
                  <c:v>4.714377535974506</c:v>
                </c:pt>
                <c:pt idx="59">
                  <c:v>4.714377535974506</c:v>
                </c:pt>
                <c:pt idx="60">
                  <c:v>4.714377535974506</c:v>
                </c:pt>
                <c:pt idx="61">
                  <c:v>4.714377535974506</c:v>
                </c:pt>
                <c:pt idx="62">
                  <c:v>6.80233896095852</c:v>
                </c:pt>
                <c:pt idx="63">
                  <c:v>6.803865561983908</c:v>
                </c:pt>
                <c:pt idx="64">
                  <c:v>6.803865561983908</c:v>
                </c:pt>
                <c:pt idx="65">
                  <c:v>6.803865561983908</c:v>
                </c:pt>
                <c:pt idx="66">
                  <c:v>6.803865561983908</c:v>
                </c:pt>
                <c:pt idx="67">
                  <c:v>8.612308448108321</c:v>
                </c:pt>
                <c:pt idx="68">
                  <c:v>8.612308448108321</c:v>
                </c:pt>
                <c:pt idx="69">
                  <c:v>8.612308448108321</c:v>
                </c:pt>
                <c:pt idx="70">
                  <c:v>8.612308448108321</c:v>
                </c:pt>
                <c:pt idx="71">
                  <c:v>8.612308448108321</c:v>
                </c:pt>
                <c:pt idx="72">
                  <c:v>8.325351140304931</c:v>
                </c:pt>
                <c:pt idx="73">
                  <c:v>8.325351140304931</c:v>
                </c:pt>
                <c:pt idx="74">
                  <c:v>8.325351140304931</c:v>
                </c:pt>
                <c:pt idx="75">
                  <c:v>8.325351140304931</c:v>
                </c:pt>
                <c:pt idx="76">
                  <c:v>8.325351140304931</c:v>
                </c:pt>
                <c:pt idx="77">
                  <c:v>11.64774295162367</c:v>
                </c:pt>
                <c:pt idx="78">
                  <c:v>11.64774295162367</c:v>
                </c:pt>
                <c:pt idx="79">
                  <c:v>11.64774295162367</c:v>
                </c:pt>
                <c:pt idx="80">
                  <c:v>11.64774295162367</c:v>
                </c:pt>
                <c:pt idx="81">
                  <c:v>11.64774295162367</c:v>
                </c:pt>
                <c:pt idx="82">
                  <c:v>10.66547249829384</c:v>
                </c:pt>
                <c:pt idx="83">
                  <c:v>10.66547249829384</c:v>
                </c:pt>
                <c:pt idx="84">
                  <c:v>10.66547249829384</c:v>
                </c:pt>
                <c:pt idx="85">
                  <c:v>10.66547249829384</c:v>
                </c:pt>
                <c:pt idx="86">
                  <c:v>10.66547249829384</c:v>
                </c:pt>
                <c:pt idx="87">
                  <c:v>4.267451352603469</c:v>
                </c:pt>
                <c:pt idx="88">
                  <c:v>4.267451352603469</c:v>
                </c:pt>
                <c:pt idx="89">
                  <c:v>4.267451352603469</c:v>
                </c:pt>
                <c:pt idx="90">
                  <c:v>4.267451352603469</c:v>
                </c:pt>
                <c:pt idx="91">
                  <c:v>4.267451352603469</c:v>
                </c:pt>
                <c:pt idx="92">
                  <c:v>3.04143187046553</c:v>
                </c:pt>
                <c:pt idx="93">
                  <c:v>3.04143187046553</c:v>
                </c:pt>
                <c:pt idx="94">
                  <c:v>3.04143187046553</c:v>
                </c:pt>
                <c:pt idx="95">
                  <c:v>3.04143187046553</c:v>
                </c:pt>
                <c:pt idx="96">
                  <c:v>3.04143187046553</c:v>
                </c:pt>
                <c:pt idx="97">
                  <c:v>-3.804941020253679</c:v>
                </c:pt>
                <c:pt idx="98">
                  <c:v>-3.804941020253679</c:v>
                </c:pt>
                <c:pt idx="99">
                  <c:v>-3.804941020253679</c:v>
                </c:pt>
                <c:pt idx="100">
                  <c:v>-3.804941020253679</c:v>
                </c:pt>
                <c:pt idx="101">
                  <c:v>-3.804941020253679</c:v>
                </c:pt>
                <c:pt idx="102">
                  <c:v>-3.933486482923797</c:v>
                </c:pt>
                <c:pt idx="103">
                  <c:v>-3.933486482923797</c:v>
                </c:pt>
                <c:pt idx="104">
                  <c:v>-3.933486482923797</c:v>
                </c:pt>
                <c:pt idx="105">
                  <c:v>-3.933486482923797</c:v>
                </c:pt>
                <c:pt idx="106">
                  <c:v>-6.584627403656341</c:v>
                </c:pt>
                <c:pt idx="107">
                  <c:v>-6.584627403656341</c:v>
                </c:pt>
                <c:pt idx="108">
                  <c:v>-6.584627403656341</c:v>
                </c:pt>
                <c:pt idx="109">
                  <c:v>-6.584627403656341</c:v>
                </c:pt>
                <c:pt idx="110">
                  <c:v>-6.584627403656341</c:v>
                </c:pt>
                <c:pt idx="111">
                  <c:v>-2.252119332504805</c:v>
                </c:pt>
                <c:pt idx="112">
                  <c:v>-2.252119332504805</c:v>
                </c:pt>
                <c:pt idx="113">
                  <c:v>-2.252119332504805</c:v>
                </c:pt>
                <c:pt idx="114">
                  <c:v>-2.252119332504805</c:v>
                </c:pt>
                <c:pt idx="115">
                  <c:v>-2.252119332504805</c:v>
                </c:pt>
                <c:pt idx="116">
                  <c:v>-0.780160761566051</c:v>
                </c:pt>
                <c:pt idx="117">
                  <c:v>-0.780160761566051</c:v>
                </c:pt>
                <c:pt idx="118">
                  <c:v>-0.780160761566051</c:v>
                </c:pt>
                <c:pt idx="119">
                  <c:v>-0.780160761566051</c:v>
                </c:pt>
                <c:pt idx="120">
                  <c:v>-0.780160761566051</c:v>
                </c:pt>
                <c:pt idx="121">
                  <c:v>-3.624554049282068</c:v>
                </c:pt>
                <c:pt idx="122">
                  <c:v>-3.624554049282068</c:v>
                </c:pt>
                <c:pt idx="123">
                  <c:v>-3.624554049282068</c:v>
                </c:pt>
                <c:pt idx="124">
                  <c:v>-3.624554049282068</c:v>
                </c:pt>
                <c:pt idx="125">
                  <c:v>-3.624554049282068</c:v>
                </c:pt>
                <c:pt idx="126">
                  <c:v>-10.00083902713467</c:v>
                </c:pt>
                <c:pt idx="127">
                  <c:v>-10.00083902713467</c:v>
                </c:pt>
                <c:pt idx="128">
                  <c:v>-10.00083902713467</c:v>
                </c:pt>
                <c:pt idx="129">
                  <c:v>-10.00083902713467</c:v>
                </c:pt>
                <c:pt idx="130">
                  <c:v>-5.194999305133916</c:v>
                </c:pt>
                <c:pt idx="131">
                  <c:v>-5.194999305133916</c:v>
                </c:pt>
                <c:pt idx="132">
                  <c:v>-5.194999305133916</c:v>
                </c:pt>
                <c:pt idx="133">
                  <c:v>-5.194999305133916</c:v>
                </c:pt>
                <c:pt idx="134">
                  <c:v>-5.194999305133916</c:v>
                </c:pt>
                <c:pt idx="135">
                  <c:v>-5.914938781976939</c:v>
                </c:pt>
                <c:pt idx="136">
                  <c:v>-5.914938781976939</c:v>
                </c:pt>
                <c:pt idx="137">
                  <c:v>-5.914938781976939</c:v>
                </c:pt>
                <c:pt idx="138">
                  <c:v>-5.914938781976939</c:v>
                </c:pt>
                <c:pt idx="139">
                  <c:v>-5.914938781976939</c:v>
                </c:pt>
                <c:pt idx="140">
                  <c:v>-0.0796494954757634</c:v>
                </c:pt>
                <c:pt idx="141">
                  <c:v>-0.0796494954757634</c:v>
                </c:pt>
                <c:pt idx="142">
                  <c:v>-0.0796494954757634</c:v>
                </c:pt>
                <c:pt idx="143">
                  <c:v>-0.0796494954757634</c:v>
                </c:pt>
                <c:pt idx="144">
                  <c:v>-0.0796494954757634</c:v>
                </c:pt>
                <c:pt idx="145">
                  <c:v>0.569729772352574</c:v>
                </c:pt>
                <c:pt idx="146">
                  <c:v>0.569729772352574</c:v>
                </c:pt>
                <c:pt idx="147">
                  <c:v>0.569729772352574</c:v>
                </c:pt>
                <c:pt idx="148">
                  <c:v>0.569729772352574</c:v>
                </c:pt>
                <c:pt idx="149">
                  <c:v>0.569729772352574</c:v>
                </c:pt>
                <c:pt idx="150">
                  <c:v>0.790261084838619</c:v>
                </c:pt>
                <c:pt idx="151">
                  <c:v>0.790261084838619</c:v>
                </c:pt>
                <c:pt idx="152">
                  <c:v>0.790261084838619</c:v>
                </c:pt>
                <c:pt idx="153">
                  <c:v>0.790261084838619</c:v>
                </c:pt>
                <c:pt idx="154">
                  <c:v>0.790261084838619</c:v>
                </c:pt>
                <c:pt idx="155">
                  <c:v>-4.317001788950378</c:v>
                </c:pt>
                <c:pt idx="156">
                  <c:v>-4.317001788950378</c:v>
                </c:pt>
                <c:pt idx="157">
                  <c:v>-4.317001788950378</c:v>
                </c:pt>
                <c:pt idx="158">
                  <c:v>-4.317001788950378</c:v>
                </c:pt>
                <c:pt idx="159">
                  <c:v>-4.317001788950378</c:v>
                </c:pt>
                <c:pt idx="160">
                  <c:v>-5.619139336526737</c:v>
                </c:pt>
                <c:pt idx="161">
                  <c:v>-5.619139336526737</c:v>
                </c:pt>
                <c:pt idx="162">
                  <c:v>-5.619139336526737</c:v>
                </c:pt>
                <c:pt idx="163">
                  <c:v>-5.619139336526737</c:v>
                </c:pt>
                <c:pt idx="164">
                  <c:v>-5.619139336526737</c:v>
                </c:pt>
                <c:pt idx="165">
                  <c:v>-6.52782939845505</c:v>
                </c:pt>
                <c:pt idx="166">
                  <c:v>-6.52782939845505</c:v>
                </c:pt>
                <c:pt idx="167">
                  <c:v>-6.52782939845505</c:v>
                </c:pt>
                <c:pt idx="168">
                  <c:v>-6.529996997192143</c:v>
                </c:pt>
                <c:pt idx="169">
                  <c:v>-6.529996997192143</c:v>
                </c:pt>
                <c:pt idx="170">
                  <c:v>-3.113357777257192</c:v>
                </c:pt>
                <c:pt idx="171">
                  <c:v>-3.144137679277307</c:v>
                </c:pt>
                <c:pt idx="172">
                  <c:v>-3.144137679277307</c:v>
                </c:pt>
                <c:pt idx="173">
                  <c:v>-3.144137679277307</c:v>
                </c:pt>
                <c:pt idx="174">
                  <c:v>-0.372298141274058</c:v>
                </c:pt>
                <c:pt idx="175">
                  <c:v>-0.372298141274058</c:v>
                </c:pt>
                <c:pt idx="176">
                  <c:v>-0.372298141274058</c:v>
                </c:pt>
                <c:pt idx="177">
                  <c:v>-0.372298141274058</c:v>
                </c:pt>
                <c:pt idx="178">
                  <c:v>-0.372298141274058</c:v>
                </c:pt>
                <c:pt idx="179">
                  <c:v>1.487611503456662</c:v>
                </c:pt>
                <c:pt idx="180">
                  <c:v>1.487611503456662</c:v>
                </c:pt>
                <c:pt idx="181">
                  <c:v>1.487611503456662</c:v>
                </c:pt>
                <c:pt idx="182">
                  <c:v>1.487611503456662</c:v>
                </c:pt>
                <c:pt idx="183">
                  <c:v>1.487611503456662</c:v>
                </c:pt>
                <c:pt idx="184">
                  <c:v>1.803838783777806</c:v>
                </c:pt>
                <c:pt idx="185">
                  <c:v>1.803838783777806</c:v>
                </c:pt>
                <c:pt idx="186">
                  <c:v>1.803838783777806</c:v>
                </c:pt>
                <c:pt idx="187">
                  <c:v>1.803838783777806</c:v>
                </c:pt>
                <c:pt idx="188">
                  <c:v>1.803838783777806</c:v>
                </c:pt>
                <c:pt idx="189">
                  <c:v>2.181629475065591</c:v>
                </c:pt>
                <c:pt idx="190">
                  <c:v>2.181629475065591</c:v>
                </c:pt>
                <c:pt idx="191">
                  <c:v>2.181629475065591</c:v>
                </c:pt>
                <c:pt idx="192">
                  <c:v>2.181629475065591</c:v>
                </c:pt>
                <c:pt idx="193">
                  <c:v>2.181629475065591</c:v>
                </c:pt>
                <c:pt idx="194">
                  <c:v>5.494653516979156</c:v>
                </c:pt>
                <c:pt idx="195">
                  <c:v>5.494653516979156</c:v>
                </c:pt>
                <c:pt idx="196">
                  <c:v>5.494653516979156</c:v>
                </c:pt>
                <c:pt idx="197">
                  <c:v>5.494653516979156</c:v>
                </c:pt>
                <c:pt idx="198">
                  <c:v>5.494653516979156</c:v>
                </c:pt>
                <c:pt idx="199">
                  <c:v>7.418323531655062</c:v>
                </c:pt>
                <c:pt idx="200">
                  <c:v>7.418323531655062</c:v>
                </c:pt>
                <c:pt idx="201">
                  <c:v>7.418323531655062</c:v>
                </c:pt>
                <c:pt idx="202">
                  <c:v>7.418323531655062</c:v>
                </c:pt>
                <c:pt idx="203">
                  <c:v>7.418323531655062</c:v>
                </c:pt>
                <c:pt idx="204">
                  <c:v>7.252587998613349</c:v>
                </c:pt>
                <c:pt idx="205">
                  <c:v>7.252587998613349</c:v>
                </c:pt>
                <c:pt idx="206">
                  <c:v>7.252587998613349</c:v>
                </c:pt>
                <c:pt idx="207">
                  <c:v>7.252587998613349</c:v>
                </c:pt>
                <c:pt idx="208">
                  <c:v>7.252587998613349</c:v>
                </c:pt>
                <c:pt idx="209">
                  <c:v>6.813143243654224</c:v>
                </c:pt>
                <c:pt idx="210">
                  <c:v>6.813143243654224</c:v>
                </c:pt>
                <c:pt idx="211">
                  <c:v>6.813143243654224</c:v>
                </c:pt>
                <c:pt idx="212">
                  <c:v>6.813143243654224</c:v>
                </c:pt>
                <c:pt idx="213">
                  <c:v>6.813143243654224</c:v>
                </c:pt>
                <c:pt idx="214">
                  <c:v>11.76028676193037</c:v>
                </c:pt>
                <c:pt idx="215">
                  <c:v>11.76028676193037</c:v>
                </c:pt>
                <c:pt idx="216">
                  <c:v>11.76028676193037</c:v>
                </c:pt>
                <c:pt idx="217">
                  <c:v>11.66124487802558</c:v>
                </c:pt>
                <c:pt idx="218">
                  <c:v>11.66124487802558</c:v>
                </c:pt>
                <c:pt idx="219">
                  <c:v>8.748843907830228</c:v>
                </c:pt>
                <c:pt idx="220">
                  <c:v>8.748843907830228</c:v>
                </c:pt>
                <c:pt idx="221">
                  <c:v>8.748843907830228</c:v>
                </c:pt>
                <c:pt idx="222">
                  <c:v>8.748843907830228</c:v>
                </c:pt>
                <c:pt idx="223">
                  <c:v>8.748843907830228</c:v>
                </c:pt>
                <c:pt idx="224">
                  <c:v>9.394685318819726</c:v>
                </c:pt>
                <c:pt idx="225">
                  <c:v>9.394685318819726</c:v>
                </c:pt>
                <c:pt idx="226">
                  <c:v>9.394685318819726</c:v>
                </c:pt>
                <c:pt idx="227">
                  <c:v>9.198687096509487</c:v>
                </c:pt>
                <c:pt idx="228">
                  <c:v>9.09042168347834</c:v>
                </c:pt>
                <c:pt idx="229">
                  <c:v>9.09042168347834</c:v>
                </c:pt>
                <c:pt idx="230">
                  <c:v>9.09042168347834</c:v>
                </c:pt>
                <c:pt idx="231">
                  <c:v>9.09042168347834</c:v>
                </c:pt>
                <c:pt idx="232">
                  <c:v>9.09042168347834</c:v>
                </c:pt>
                <c:pt idx="233">
                  <c:v>12.89816673220618</c:v>
                </c:pt>
                <c:pt idx="234">
                  <c:v>12.89816673220618</c:v>
                </c:pt>
                <c:pt idx="235">
                  <c:v>12.8614813484711</c:v>
                </c:pt>
                <c:pt idx="236">
                  <c:v>12.8614813484711</c:v>
                </c:pt>
                <c:pt idx="237">
                  <c:v>12.8614813484711</c:v>
                </c:pt>
                <c:pt idx="238">
                  <c:v>13.43695352499927</c:v>
                </c:pt>
                <c:pt idx="239">
                  <c:v>13.43695352499927</c:v>
                </c:pt>
                <c:pt idx="240">
                  <c:v>13.44995911741958</c:v>
                </c:pt>
                <c:pt idx="241">
                  <c:v>13.44995911741958</c:v>
                </c:pt>
                <c:pt idx="242">
                  <c:v>13.44995911741958</c:v>
                </c:pt>
                <c:pt idx="243">
                  <c:v>14.3841049477794</c:v>
                </c:pt>
                <c:pt idx="244">
                  <c:v>14.3841049477794</c:v>
                </c:pt>
                <c:pt idx="245">
                  <c:v>14.3841049477794</c:v>
                </c:pt>
                <c:pt idx="246">
                  <c:v>14.3841049477794</c:v>
                </c:pt>
                <c:pt idx="247">
                  <c:v>15.685577957624</c:v>
                </c:pt>
                <c:pt idx="248">
                  <c:v>15.685577957624</c:v>
                </c:pt>
                <c:pt idx="249">
                  <c:v>15.685577957624</c:v>
                </c:pt>
                <c:pt idx="250">
                  <c:v>15.69628382062631</c:v>
                </c:pt>
                <c:pt idx="251">
                  <c:v>16.07144272848888</c:v>
                </c:pt>
                <c:pt idx="252">
                  <c:v>16.07144272848888</c:v>
                </c:pt>
                <c:pt idx="253">
                  <c:v>16.07144272848888</c:v>
                </c:pt>
                <c:pt idx="254">
                  <c:v>16.07144272848888</c:v>
                </c:pt>
                <c:pt idx="255">
                  <c:v>16.04584733722912</c:v>
                </c:pt>
                <c:pt idx="256">
                  <c:v>16.04584733722912</c:v>
                </c:pt>
                <c:pt idx="257">
                  <c:v>17.07591348610822</c:v>
                </c:pt>
                <c:pt idx="258">
                  <c:v>17.07591348610822</c:v>
                </c:pt>
                <c:pt idx="259">
                  <c:v>17.07591348610822</c:v>
                </c:pt>
                <c:pt idx="260">
                  <c:v>17.07591348610822</c:v>
                </c:pt>
                <c:pt idx="261">
                  <c:v>17.07591348610822</c:v>
                </c:pt>
                <c:pt idx="262">
                  <c:v>20.55673196516143</c:v>
                </c:pt>
                <c:pt idx="263">
                  <c:v>20.55673196516143</c:v>
                </c:pt>
                <c:pt idx="264">
                  <c:v>20.55673196516143</c:v>
                </c:pt>
                <c:pt idx="265">
                  <c:v>20.55038755837444</c:v>
                </c:pt>
                <c:pt idx="266">
                  <c:v>16.96173744219855</c:v>
                </c:pt>
                <c:pt idx="267">
                  <c:v>16.99147684915016</c:v>
                </c:pt>
                <c:pt idx="268">
                  <c:v>16.99147684915016</c:v>
                </c:pt>
                <c:pt idx="269">
                  <c:v>16.99147684915016</c:v>
                </c:pt>
                <c:pt idx="270">
                  <c:v>16.99147684915016</c:v>
                </c:pt>
                <c:pt idx="271">
                  <c:v>16.59354816399488</c:v>
                </c:pt>
                <c:pt idx="272">
                  <c:v>16.59354816399488</c:v>
                </c:pt>
                <c:pt idx="273">
                  <c:v>16.59354816399488</c:v>
                </c:pt>
                <c:pt idx="274">
                  <c:v>16.59354816399488</c:v>
                </c:pt>
                <c:pt idx="275">
                  <c:v>16.39122269049602</c:v>
                </c:pt>
                <c:pt idx="276">
                  <c:v>20.97025200210368</c:v>
                </c:pt>
                <c:pt idx="277">
                  <c:v>20.97025200210368</c:v>
                </c:pt>
                <c:pt idx="278">
                  <c:v>20.97025200210368</c:v>
                </c:pt>
                <c:pt idx="279">
                  <c:v>20.97025200210368</c:v>
                </c:pt>
                <c:pt idx="280">
                  <c:v>20.97025200210368</c:v>
                </c:pt>
                <c:pt idx="281">
                  <c:v>22.13704749100441</c:v>
                </c:pt>
                <c:pt idx="282">
                  <c:v>22.13704749100441</c:v>
                </c:pt>
                <c:pt idx="283">
                  <c:v>22.13704749100441</c:v>
                </c:pt>
                <c:pt idx="284">
                  <c:v>22.13704749100441</c:v>
                </c:pt>
                <c:pt idx="285">
                  <c:v>22.13704749100441</c:v>
                </c:pt>
                <c:pt idx="286">
                  <c:v>19.02686764312969</c:v>
                </c:pt>
                <c:pt idx="287">
                  <c:v>19.02686764312969</c:v>
                </c:pt>
                <c:pt idx="288">
                  <c:v>19.02686764312969</c:v>
                </c:pt>
                <c:pt idx="289">
                  <c:v>19.02686764312969</c:v>
                </c:pt>
                <c:pt idx="290">
                  <c:v>20.19703475630325</c:v>
                </c:pt>
                <c:pt idx="291">
                  <c:v>20.19703475630325</c:v>
                </c:pt>
                <c:pt idx="292">
                  <c:v>20.16262078490112</c:v>
                </c:pt>
                <c:pt idx="293">
                  <c:v>20.16262078490112</c:v>
                </c:pt>
                <c:pt idx="294">
                  <c:v>20.16262078490112</c:v>
                </c:pt>
                <c:pt idx="295">
                  <c:v>18.86748039655635</c:v>
                </c:pt>
                <c:pt idx="296">
                  <c:v>18.84919797425002</c:v>
                </c:pt>
                <c:pt idx="297">
                  <c:v>18.84919797425002</c:v>
                </c:pt>
                <c:pt idx="298">
                  <c:v>18.84919797425002</c:v>
                </c:pt>
                <c:pt idx="299">
                  <c:v>18.84919797425002</c:v>
                </c:pt>
                <c:pt idx="300">
                  <c:v>15.73896549624405</c:v>
                </c:pt>
                <c:pt idx="301">
                  <c:v>15.73896549624405</c:v>
                </c:pt>
                <c:pt idx="302">
                  <c:v>15.69874416713566</c:v>
                </c:pt>
                <c:pt idx="303">
                  <c:v>15.70380395103781</c:v>
                </c:pt>
                <c:pt idx="304">
                  <c:v>15.70380395103781</c:v>
                </c:pt>
                <c:pt idx="305">
                  <c:v>16.0523356032872</c:v>
                </c:pt>
                <c:pt idx="306">
                  <c:v>16.02442714710361</c:v>
                </c:pt>
                <c:pt idx="307">
                  <c:v>16.0609919917641</c:v>
                </c:pt>
                <c:pt idx="308">
                  <c:v>16.0609919917641</c:v>
                </c:pt>
                <c:pt idx="309">
                  <c:v>16.06723239184828</c:v>
                </c:pt>
                <c:pt idx="310">
                  <c:v>18.05806632757077</c:v>
                </c:pt>
                <c:pt idx="311">
                  <c:v>18.06077050098071</c:v>
                </c:pt>
                <c:pt idx="312">
                  <c:v>18.06077050098071</c:v>
                </c:pt>
                <c:pt idx="313">
                  <c:v>18.06449093026856</c:v>
                </c:pt>
                <c:pt idx="314">
                  <c:v>18.02792608572112</c:v>
                </c:pt>
                <c:pt idx="315">
                  <c:v>20.90852773733802</c:v>
                </c:pt>
                <c:pt idx="316">
                  <c:v>20.90852773733802</c:v>
                </c:pt>
                <c:pt idx="317">
                  <c:v>20.90852773733802</c:v>
                </c:pt>
                <c:pt idx="318">
                  <c:v>20.90852773733802</c:v>
                </c:pt>
                <c:pt idx="319">
                  <c:v>20.8815260059575</c:v>
                </c:pt>
                <c:pt idx="320">
                  <c:v>19.45469114616489</c:v>
                </c:pt>
                <c:pt idx="321">
                  <c:v>19.45469114616489</c:v>
                </c:pt>
                <c:pt idx="322">
                  <c:v>19.45469114616489</c:v>
                </c:pt>
                <c:pt idx="323">
                  <c:v>19.45469114616489</c:v>
                </c:pt>
                <c:pt idx="324">
                  <c:v>19.45469114616489</c:v>
                </c:pt>
                <c:pt idx="325">
                  <c:v>18.11394312002011</c:v>
                </c:pt>
                <c:pt idx="326">
                  <c:v>18.11394312002011</c:v>
                </c:pt>
                <c:pt idx="327">
                  <c:v>18.11394312002011</c:v>
                </c:pt>
                <c:pt idx="328">
                  <c:v>18.11394312002011</c:v>
                </c:pt>
                <c:pt idx="329">
                  <c:v>21.60181228895736</c:v>
                </c:pt>
                <c:pt idx="330">
                  <c:v>21.48837582701542</c:v>
                </c:pt>
                <c:pt idx="331">
                  <c:v>21.48317549353986</c:v>
                </c:pt>
                <c:pt idx="332">
                  <c:v>21.48317549353986</c:v>
                </c:pt>
                <c:pt idx="333">
                  <c:v>21.48317549353986</c:v>
                </c:pt>
                <c:pt idx="334">
                  <c:v>21.82185542808473</c:v>
                </c:pt>
                <c:pt idx="335">
                  <c:v>21.81071185633661</c:v>
                </c:pt>
                <c:pt idx="336">
                  <c:v>21.80691701844151</c:v>
                </c:pt>
                <c:pt idx="337">
                  <c:v>21.75206975156945</c:v>
                </c:pt>
                <c:pt idx="338">
                  <c:v>21.74321512966628</c:v>
                </c:pt>
                <c:pt idx="339">
                  <c:v>19.6720679300268</c:v>
                </c:pt>
                <c:pt idx="340">
                  <c:v>19.6720679300268</c:v>
                </c:pt>
                <c:pt idx="341">
                  <c:v>19.67196392343677</c:v>
                </c:pt>
                <c:pt idx="342">
                  <c:v>19.67196392343677</c:v>
                </c:pt>
                <c:pt idx="343">
                  <c:v>19.66763031221868</c:v>
                </c:pt>
                <c:pt idx="344">
                  <c:v>16.19150903083107</c:v>
                </c:pt>
                <c:pt idx="345">
                  <c:v>16.19150903083107</c:v>
                </c:pt>
                <c:pt idx="346">
                  <c:v>16.19150903083107</c:v>
                </c:pt>
                <c:pt idx="347">
                  <c:v>16.19150903083107</c:v>
                </c:pt>
                <c:pt idx="348">
                  <c:v>16.19150903083107</c:v>
                </c:pt>
                <c:pt idx="349">
                  <c:v>15.13031333437962</c:v>
                </c:pt>
                <c:pt idx="350">
                  <c:v>15.13031333437962</c:v>
                </c:pt>
                <c:pt idx="351">
                  <c:v>15.13031333437962</c:v>
                </c:pt>
                <c:pt idx="352">
                  <c:v>15.13031333437962</c:v>
                </c:pt>
                <c:pt idx="353">
                  <c:v>15.13031333437962</c:v>
                </c:pt>
                <c:pt idx="354">
                  <c:v>19.2410162048394</c:v>
                </c:pt>
                <c:pt idx="355">
                  <c:v>19.21761470435544</c:v>
                </c:pt>
                <c:pt idx="356">
                  <c:v>19.21761470435544</c:v>
                </c:pt>
                <c:pt idx="357">
                  <c:v>19.21761470435544</c:v>
                </c:pt>
                <c:pt idx="358">
                  <c:v>12.417094003287</c:v>
                </c:pt>
                <c:pt idx="359">
                  <c:v>12.417094003287</c:v>
                </c:pt>
                <c:pt idx="360">
                  <c:v>12.39089082306985</c:v>
                </c:pt>
                <c:pt idx="361">
                  <c:v>12.39089082306985</c:v>
                </c:pt>
                <c:pt idx="362">
                  <c:v>12.39089082306985</c:v>
                </c:pt>
                <c:pt idx="363">
                  <c:v>8.961881277323</c:v>
                </c:pt>
                <c:pt idx="364">
                  <c:v>8.9696817775091</c:v>
                </c:pt>
                <c:pt idx="365">
                  <c:v>8.962368808585766</c:v>
                </c:pt>
                <c:pt idx="366">
                  <c:v>9.040373810414458</c:v>
                </c:pt>
                <c:pt idx="367">
                  <c:v>9.036040199197885</c:v>
                </c:pt>
                <c:pt idx="368">
                  <c:v>8.641354098648675</c:v>
                </c:pt>
                <c:pt idx="369">
                  <c:v>8.6326868762239</c:v>
                </c:pt>
                <c:pt idx="370">
                  <c:v>8.55468187439277</c:v>
                </c:pt>
                <c:pt idx="371">
                  <c:v>8.55468187439277</c:v>
                </c:pt>
                <c:pt idx="372">
                  <c:v>8.55468187439277</c:v>
                </c:pt>
                <c:pt idx="373">
                  <c:v>10.47387856354776</c:v>
                </c:pt>
                <c:pt idx="374">
                  <c:v>10.47753504801298</c:v>
                </c:pt>
                <c:pt idx="375">
                  <c:v>10.47753504801298</c:v>
                </c:pt>
                <c:pt idx="376">
                  <c:v>10.47753504801298</c:v>
                </c:pt>
                <c:pt idx="377">
                  <c:v>10.43744715309307</c:v>
                </c:pt>
                <c:pt idx="378">
                  <c:v>15.72530903311886</c:v>
                </c:pt>
                <c:pt idx="379">
                  <c:v>15.72024924913171</c:v>
                </c:pt>
                <c:pt idx="380">
                  <c:v>15.72024924913171</c:v>
                </c:pt>
                <c:pt idx="381">
                  <c:v>15.7129362803121</c:v>
                </c:pt>
                <c:pt idx="382">
                  <c:v>14.52533844137702</c:v>
                </c:pt>
                <c:pt idx="383">
                  <c:v>14.52533844137702</c:v>
                </c:pt>
                <c:pt idx="384">
                  <c:v>14.51667121894657</c:v>
                </c:pt>
                <c:pt idx="385">
                  <c:v>14.52447171907136</c:v>
                </c:pt>
                <c:pt idx="386">
                  <c:v>14.51414752766782</c:v>
                </c:pt>
                <c:pt idx="387">
                  <c:v>13.19329850310882</c:v>
                </c:pt>
                <c:pt idx="388">
                  <c:v>13.19329850310882</c:v>
                </c:pt>
                <c:pt idx="389">
                  <c:v>13.18715383053465</c:v>
                </c:pt>
                <c:pt idx="390">
                  <c:v>13.18715383053465</c:v>
                </c:pt>
                <c:pt idx="391">
                  <c:v>13.18715383053465</c:v>
                </c:pt>
                <c:pt idx="392">
                  <c:v>15.50714464663172</c:v>
                </c:pt>
                <c:pt idx="393">
                  <c:v>15.49939214949806</c:v>
                </c:pt>
                <c:pt idx="394">
                  <c:v>15.49939214949806</c:v>
                </c:pt>
                <c:pt idx="395">
                  <c:v>15.49939214949806</c:v>
                </c:pt>
                <c:pt idx="396">
                  <c:v>15.4799096502568</c:v>
                </c:pt>
                <c:pt idx="397">
                  <c:v>11.32988472591336</c:v>
                </c:pt>
                <c:pt idx="398">
                  <c:v>11.32988472591336</c:v>
                </c:pt>
                <c:pt idx="399">
                  <c:v>11.32988472591336</c:v>
                </c:pt>
                <c:pt idx="400">
                  <c:v>11.32988472591336</c:v>
                </c:pt>
                <c:pt idx="401">
                  <c:v>11.32988472591336</c:v>
                </c:pt>
                <c:pt idx="402">
                  <c:v>-9.761939735477682</c:v>
                </c:pt>
                <c:pt idx="403">
                  <c:v>-9.761939735477682</c:v>
                </c:pt>
                <c:pt idx="404">
                  <c:v>-9.761939735477682</c:v>
                </c:pt>
                <c:pt idx="405">
                  <c:v>-9.68393473366001</c:v>
                </c:pt>
                <c:pt idx="406">
                  <c:v>-9.57789668430337</c:v>
                </c:pt>
                <c:pt idx="407">
                  <c:v>1.096509578473828</c:v>
                </c:pt>
                <c:pt idx="408">
                  <c:v>1.10382254736821</c:v>
                </c:pt>
                <c:pt idx="409">
                  <c:v>1.10382254736821</c:v>
                </c:pt>
                <c:pt idx="410">
                  <c:v>1.10382254736821</c:v>
                </c:pt>
                <c:pt idx="411">
                  <c:v>1.0258175455498</c:v>
                </c:pt>
                <c:pt idx="412">
                  <c:v>-8.785184721233307</c:v>
                </c:pt>
                <c:pt idx="413">
                  <c:v>-8.785184721233307</c:v>
                </c:pt>
                <c:pt idx="414">
                  <c:v>-8.810638734332044</c:v>
                </c:pt>
                <c:pt idx="415">
                  <c:v>-8.827845720051561</c:v>
                </c:pt>
                <c:pt idx="416">
                  <c:v>-8.90314654847906</c:v>
                </c:pt>
                <c:pt idx="417">
                  <c:v>-0.315101738429064</c:v>
                </c:pt>
                <c:pt idx="418">
                  <c:v>-0.432005234565494</c:v>
                </c:pt>
                <c:pt idx="419">
                  <c:v>-0.4462009977848</c:v>
                </c:pt>
                <c:pt idx="420">
                  <c:v>-0.4462009977848</c:v>
                </c:pt>
                <c:pt idx="421">
                  <c:v>-0.452441397886474</c:v>
                </c:pt>
                <c:pt idx="422">
                  <c:v>-4.367004847351063</c:v>
                </c:pt>
                <c:pt idx="423">
                  <c:v>-4.367004847351063</c:v>
                </c:pt>
                <c:pt idx="424">
                  <c:v>-4.358337624921248</c:v>
                </c:pt>
                <c:pt idx="425">
                  <c:v>-4.365650593932441</c:v>
                </c:pt>
                <c:pt idx="426">
                  <c:v>-4.426590412340218</c:v>
                </c:pt>
                <c:pt idx="427">
                  <c:v>-4.433473206622977</c:v>
                </c:pt>
                <c:pt idx="428">
                  <c:v>-4.433473206622977</c:v>
                </c:pt>
                <c:pt idx="429">
                  <c:v>-4.433473206622977</c:v>
                </c:pt>
                <c:pt idx="430">
                  <c:v>-4.40365879487094</c:v>
                </c:pt>
                <c:pt idx="431">
                  <c:v>-2.488130011146026</c:v>
                </c:pt>
                <c:pt idx="432">
                  <c:v>-2.566103355098434</c:v>
                </c:pt>
                <c:pt idx="433">
                  <c:v>-2.566103355098434</c:v>
                </c:pt>
                <c:pt idx="434">
                  <c:v>-2.566103355098434</c:v>
                </c:pt>
                <c:pt idx="435">
                  <c:v>-2.576400015315457</c:v>
                </c:pt>
                <c:pt idx="436">
                  <c:v>-9.105393154649703</c:v>
                </c:pt>
                <c:pt idx="437">
                  <c:v>-9.101951757425311</c:v>
                </c:pt>
                <c:pt idx="438">
                  <c:v>-9.11095233457631</c:v>
                </c:pt>
                <c:pt idx="439">
                  <c:v>-9.11095233457631</c:v>
                </c:pt>
                <c:pt idx="440">
                  <c:v>-9.058467969183894</c:v>
                </c:pt>
                <c:pt idx="441">
                  <c:v>-17.4818447243746</c:v>
                </c:pt>
                <c:pt idx="442">
                  <c:v>-17.4818447243746</c:v>
                </c:pt>
                <c:pt idx="443">
                  <c:v>-17.4818447243746</c:v>
                </c:pt>
                <c:pt idx="444">
                  <c:v>-17.47317750199852</c:v>
                </c:pt>
                <c:pt idx="445">
                  <c:v>-17.56093312905317</c:v>
                </c:pt>
                <c:pt idx="446">
                  <c:v>-8.47893636626202</c:v>
                </c:pt>
                <c:pt idx="447">
                  <c:v>-8.47893636626202</c:v>
                </c:pt>
                <c:pt idx="448">
                  <c:v>-8.47549496908405</c:v>
                </c:pt>
                <c:pt idx="449">
                  <c:v>-8.472478775725406</c:v>
                </c:pt>
                <c:pt idx="450">
                  <c:v>-8.472478775725406</c:v>
                </c:pt>
                <c:pt idx="451">
                  <c:v>-7.134377995967441</c:v>
                </c:pt>
                <c:pt idx="452">
                  <c:v>-7.135578072909084</c:v>
                </c:pt>
                <c:pt idx="453">
                  <c:v>-7.135578072909084</c:v>
                </c:pt>
                <c:pt idx="454">
                  <c:v>-7.131244461718907</c:v>
                </c:pt>
                <c:pt idx="455">
                  <c:v>-7.171340679772712</c:v>
                </c:pt>
                <c:pt idx="456">
                  <c:v>-2.845795140362568</c:v>
                </c:pt>
                <c:pt idx="457">
                  <c:v>-2.845795140362568</c:v>
                </c:pt>
                <c:pt idx="458">
                  <c:v>-2.845795140362568</c:v>
                </c:pt>
                <c:pt idx="459">
                  <c:v>-2.855828533638597</c:v>
                </c:pt>
                <c:pt idx="460">
                  <c:v>-2.863141502603113</c:v>
                </c:pt>
                <c:pt idx="461">
                  <c:v>-1.767014478991825</c:v>
                </c:pt>
                <c:pt idx="462">
                  <c:v>-1.800832647461021</c:v>
                </c:pt>
                <c:pt idx="463">
                  <c:v>-1.800832647461021</c:v>
                </c:pt>
                <c:pt idx="464">
                  <c:v>-1.94033712136499</c:v>
                </c:pt>
                <c:pt idx="465">
                  <c:v>-1.943457321467974</c:v>
                </c:pt>
                <c:pt idx="466">
                  <c:v>-1.361009278428511</c:v>
                </c:pt>
                <c:pt idx="467">
                  <c:v>-1.364665762874424</c:v>
                </c:pt>
                <c:pt idx="468">
                  <c:v>-1.369904904834698</c:v>
                </c:pt>
                <c:pt idx="469">
                  <c:v>-1.369904904834698</c:v>
                </c:pt>
                <c:pt idx="470">
                  <c:v>-1.369904904834698</c:v>
                </c:pt>
                <c:pt idx="471">
                  <c:v>-3.662972392279784</c:v>
                </c:pt>
                <c:pt idx="472">
                  <c:v>-3.669437671737185</c:v>
                </c:pt>
                <c:pt idx="473">
                  <c:v>-3.669437671737185</c:v>
                </c:pt>
                <c:pt idx="474">
                  <c:v>-3.676750640601</c:v>
                </c:pt>
                <c:pt idx="475">
                  <c:v>-3.676750640601</c:v>
                </c:pt>
                <c:pt idx="476">
                  <c:v>-9.03400306349905</c:v>
                </c:pt>
                <c:pt idx="477">
                  <c:v>-9.03400306349905</c:v>
                </c:pt>
                <c:pt idx="478">
                  <c:v>-9.03400306349905</c:v>
                </c:pt>
                <c:pt idx="479">
                  <c:v>-12.51556973768896</c:v>
                </c:pt>
                <c:pt idx="480">
                  <c:v>-9.77543825286668</c:v>
                </c:pt>
                <c:pt idx="481">
                  <c:v>-9.77543825286668</c:v>
                </c:pt>
                <c:pt idx="482">
                  <c:v>-9.77543825286668</c:v>
                </c:pt>
                <c:pt idx="483">
                  <c:v>-9.77543825286668</c:v>
                </c:pt>
                <c:pt idx="484">
                  <c:v>-9.77543825286668</c:v>
                </c:pt>
                <c:pt idx="485">
                  <c:v>-5.073015592805532</c:v>
                </c:pt>
                <c:pt idx="486">
                  <c:v>-5.073015592805532</c:v>
                </c:pt>
                <c:pt idx="487">
                  <c:v>-5.073015592805532</c:v>
                </c:pt>
                <c:pt idx="488">
                  <c:v>-5.073015592805532</c:v>
                </c:pt>
                <c:pt idx="489">
                  <c:v>-5.073015592805532</c:v>
                </c:pt>
                <c:pt idx="490">
                  <c:v>-7.544006484590753</c:v>
                </c:pt>
                <c:pt idx="491">
                  <c:v>-7.544006484590753</c:v>
                </c:pt>
                <c:pt idx="492">
                  <c:v>-7.544006484590753</c:v>
                </c:pt>
                <c:pt idx="493">
                  <c:v>-7.544006484590753</c:v>
                </c:pt>
                <c:pt idx="494">
                  <c:v>-7.544006484590753</c:v>
                </c:pt>
                <c:pt idx="495">
                  <c:v>-11.82450059734347</c:v>
                </c:pt>
                <c:pt idx="496">
                  <c:v>-11.82450059734347</c:v>
                </c:pt>
                <c:pt idx="497">
                  <c:v>-11.82450059734347</c:v>
                </c:pt>
                <c:pt idx="498">
                  <c:v>-11.82450059734347</c:v>
                </c:pt>
                <c:pt idx="499">
                  <c:v>-11.82450059734347</c:v>
                </c:pt>
                <c:pt idx="500">
                  <c:v>-7.6987575082675</c:v>
                </c:pt>
                <c:pt idx="501">
                  <c:v>-7.6987575082675</c:v>
                </c:pt>
                <c:pt idx="502">
                  <c:v>-7.6987575082675</c:v>
                </c:pt>
                <c:pt idx="503">
                  <c:v>-8.76829483226011</c:v>
                </c:pt>
                <c:pt idx="504">
                  <c:v>-8.76829483226011</c:v>
                </c:pt>
                <c:pt idx="505">
                  <c:v>-8.76829483226011</c:v>
                </c:pt>
                <c:pt idx="506">
                  <c:v>-8.76829483226011</c:v>
                </c:pt>
                <c:pt idx="507">
                  <c:v>-8.76829483226011</c:v>
                </c:pt>
                <c:pt idx="508">
                  <c:v>-7.471903510323688</c:v>
                </c:pt>
                <c:pt idx="509">
                  <c:v>-7.471903510323688</c:v>
                </c:pt>
                <c:pt idx="510">
                  <c:v>-7.471903510323688</c:v>
                </c:pt>
                <c:pt idx="511">
                  <c:v>-7.471903510323688</c:v>
                </c:pt>
                <c:pt idx="512">
                  <c:v>-7.471903510323688</c:v>
                </c:pt>
                <c:pt idx="513">
                  <c:v>-5.438859618964857</c:v>
                </c:pt>
                <c:pt idx="514">
                  <c:v>-5.438859618964857</c:v>
                </c:pt>
                <c:pt idx="515">
                  <c:v>-5.438859618964857</c:v>
                </c:pt>
                <c:pt idx="516">
                  <c:v>-5.438859618964857</c:v>
                </c:pt>
                <c:pt idx="517">
                  <c:v>-3.192704760319415</c:v>
                </c:pt>
                <c:pt idx="518">
                  <c:v>-3.192704760319415</c:v>
                </c:pt>
                <c:pt idx="519">
                  <c:v>-3.192704760319415</c:v>
                </c:pt>
                <c:pt idx="520">
                  <c:v>-3.192704760319415</c:v>
                </c:pt>
                <c:pt idx="521">
                  <c:v>-3.192704760319415</c:v>
                </c:pt>
                <c:pt idx="522">
                  <c:v>-1.832760773936343</c:v>
                </c:pt>
                <c:pt idx="523">
                  <c:v>-1.832760773936343</c:v>
                </c:pt>
                <c:pt idx="524">
                  <c:v>-1.832760773936343</c:v>
                </c:pt>
                <c:pt idx="525">
                  <c:v>-1.832760773936343</c:v>
                </c:pt>
                <c:pt idx="526">
                  <c:v>-1.832760773936343</c:v>
                </c:pt>
                <c:pt idx="527">
                  <c:v>2.031943984363263</c:v>
                </c:pt>
                <c:pt idx="528">
                  <c:v>2.031943984363263</c:v>
                </c:pt>
                <c:pt idx="529">
                  <c:v>2.031943984363263</c:v>
                </c:pt>
                <c:pt idx="530">
                  <c:v>2.031943984363263</c:v>
                </c:pt>
                <c:pt idx="531">
                  <c:v>2.031943984363263</c:v>
                </c:pt>
                <c:pt idx="532">
                  <c:v>2.41573975763312</c:v>
                </c:pt>
                <c:pt idx="533">
                  <c:v>2.41573975763312</c:v>
                </c:pt>
                <c:pt idx="534">
                  <c:v>2.41573975763312</c:v>
                </c:pt>
                <c:pt idx="535">
                  <c:v>2.41573975763312</c:v>
                </c:pt>
                <c:pt idx="536">
                  <c:v>2.41573975763312</c:v>
                </c:pt>
                <c:pt idx="537">
                  <c:v>2.93329593041156</c:v>
                </c:pt>
                <c:pt idx="538">
                  <c:v>2.93329593041156</c:v>
                </c:pt>
                <c:pt idx="539">
                  <c:v>2.93329593041156</c:v>
                </c:pt>
                <c:pt idx="540">
                  <c:v>2.93329593041156</c:v>
                </c:pt>
                <c:pt idx="541">
                  <c:v>3.379835126833313</c:v>
                </c:pt>
                <c:pt idx="542">
                  <c:v>3.379835126833313</c:v>
                </c:pt>
                <c:pt idx="543">
                  <c:v>3.379835126833313</c:v>
                </c:pt>
                <c:pt idx="544">
                  <c:v>3.379835126833313</c:v>
                </c:pt>
                <c:pt idx="545">
                  <c:v>3.379835126833313</c:v>
                </c:pt>
                <c:pt idx="546">
                  <c:v>2.014777099139479</c:v>
                </c:pt>
                <c:pt idx="547">
                  <c:v>2.014777099139479</c:v>
                </c:pt>
                <c:pt idx="548">
                  <c:v>2.014777099139479</c:v>
                </c:pt>
                <c:pt idx="549">
                  <c:v>2.014777099139479</c:v>
                </c:pt>
                <c:pt idx="550">
                  <c:v>2.014777099139479</c:v>
                </c:pt>
                <c:pt idx="551">
                  <c:v>2.43604779401609</c:v>
                </c:pt>
                <c:pt idx="552">
                  <c:v>2.43604779401609</c:v>
                </c:pt>
                <c:pt idx="553">
                  <c:v>2.43604779401609</c:v>
                </c:pt>
                <c:pt idx="554">
                  <c:v>2.43604779401609</c:v>
                </c:pt>
                <c:pt idx="555">
                  <c:v>2.43604779401609</c:v>
                </c:pt>
                <c:pt idx="556">
                  <c:v>5.16553219083255</c:v>
                </c:pt>
                <c:pt idx="557">
                  <c:v>5.16553219083255</c:v>
                </c:pt>
                <c:pt idx="558">
                  <c:v>5.16553219083255</c:v>
                </c:pt>
                <c:pt idx="559">
                  <c:v>5.16553219083255</c:v>
                </c:pt>
                <c:pt idx="560">
                  <c:v>5.16553219083255</c:v>
                </c:pt>
                <c:pt idx="561">
                  <c:v>5.518304053667848</c:v>
                </c:pt>
                <c:pt idx="562">
                  <c:v>5.518304053667848</c:v>
                </c:pt>
                <c:pt idx="563">
                  <c:v>5.518304053667848</c:v>
                </c:pt>
                <c:pt idx="564">
                  <c:v>5.518304053667848</c:v>
                </c:pt>
                <c:pt idx="565">
                  <c:v>5.518304053667848</c:v>
                </c:pt>
                <c:pt idx="566">
                  <c:v>5.116320941834004</c:v>
                </c:pt>
                <c:pt idx="567">
                  <c:v>5.116320941834004</c:v>
                </c:pt>
                <c:pt idx="568">
                  <c:v>5.116320941834004</c:v>
                </c:pt>
                <c:pt idx="569">
                  <c:v>5.116320941834004</c:v>
                </c:pt>
                <c:pt idx="570">
                  <c:v>1.231643997602404</c:v>
                </c:pt>
                <c:pt idx="571">
                  <c:v>1.231643997602404</c:v>
                </c:pt>
                <c:pt idx="572">
                  <c:v>1.231643997602404</c:v>
                </c:pt>
                <c:pt idx="573">
                  <c:v>1.231643997602404</c:v>
                </c:pt>
                <c:pt idx="574">
                  <c:v>1.231643997602404</c:v>
                </c:pt>
                <c:pt idx="575">
                  <c:v>0.922547566132522</c:v>
                </c:pt>
                <c:pt idx="576">
                  <c:v>0.922547566132522</c:v>
                </c:pt>
                <c:pt idx="577">
                  <c:v>0.922547566132522</c:v>
                </c:pt>
                <c:pt idx="578">
                  <c:v>0.922547566132522</c:v>
                </c:pt>
                <c:pt idx="579">
                  <c:v>0.922547566132522</c:v>
                </c:pt>
                <c:pt idx="580">
                  <c:v>-0.136571167125084</c:v>
                </c:pt>
                <c:pt idx="581">
                  <c:v>-0.136571167125084</c:v>
                </c:pt>
                <c:pt idx="582">
                  <c:v>-0.136571167125084</c:v>
                </c:pt>
                <c:pt idx="583">
                  <c:v>-0.136571167125084</c:v>
                </c:pt>
                <c:pt idx="584">
                  <c:v>-0.136571167125084</c:v>
                </c:pt>
                <c:pt idx="585">
                  <c:v>2.504105546866753</c:v>
                </c:pt>
                <c:pt idx="586">
                  <c:v>2.504105546866753</c:v>
                </c:pt>
                <c:pt idx="587">
                  <c:v>2.504105546866753</c:v>
                </c:pt>
                <c:pt idx="588">
                  <c:v>2.504105546866753</c:v>
                </c:pt>
                <c:pt idx="589">
                  <c:v>2.504105546866753</c:v>
                </c:pt>
                <c:pt idx="590">
                  <c:v>-0.524936444357806</c:v>
                </c:pt>
                <c:pt idx="591">
                  <c:v>-0.524936444357806</c:v>
                </c:pt>
                <c:pt idx="592">
                  <c:v>-0.524936444357806</c:v>
                </c:pt>
                <c:pt idx="593">
                  <c:v>-0.524936444357806</c:v>
                </c:pt>
                <c:pt idx="594">
                  <c:v>-0.524936444357806</c:v>
                </c:pt>
                <c:pt idx="595">
                  <c:v>-4.217789327682126</c:v>
                </c:pt>
                <c:pt idx="596">
                  <c:v>-4.217789327682126</c:v>
                </c:pt>
                <c:pt idx="597">
                  <c:v>-4.217789327682126</c:v>
                </c:pt>
                <c:pt idx="598">
                  <c:v>-4.217789327682126</c:v>
                </c:pt>
                <c:pt idx="599">
                  <c:v>-4.217789327682126</c:v>
                </c:pt>
                <c:pt idx="600">
                  <c:v>-6.624289893459088</c:v>
                </c:pt>
                <c:pt idx="601">
                  <c:v>-6.64011957047354</c:v>
                </c:pt>
                <c:pt idx="602">
                  <c:v>-6.64011957047354</c:v>
                </c:pt>
                <c:pt idx="603">
                  <c:v>-6.64011957047354</c:v>
                </c:pt>
                <c:pt idx="604">
                  <c:v>-6.64011957047354</c:v>
                </c:pt>
                <c:pt idx="605">
                  <c:v>-4.968507467885483</c:v>
                </c:pt>
                <c:pt idx="606">
                  <c:v>-4.968507467885483</c:v>
                </c:pt>
                <c:pt idx="607">
                  <c:v>-4.968507467885483</c:v>
                </c:pt>
                <c:pt idx="608">
                  <c:v>-4.968507467885483</c:v>
                </c:pt>
                <c:pt idx="609">
                  <c:v>-9.876292765810688</c:v>
                </c:pt>
                <c:pt idx="610">
                  <c:v>-9.876292765810688</c:v>
                </c:pt>
                <c:pt idx="611">
                  <c:v>-9.876292765810688</c:v>
                </c:pt>
                <c:pt idx="612">
                  <c:v>-9.876292765810688</c:v>
                </c:pt>
                <c:pt idx="613">
                  <c:v>-9.876292765810688</c:v>
                </c:pt>
                <c:pt idx="614">
                  <c:v>-8.484309340381685</c:v>
                </c:pt>
                <c:pt idx="615">
                  <c:v>-8.484309340381685</c:v>
                </c:pt>
                <c:pt idx="616">
                  <c:v>-8.484309340381685</c:v>
                </c:pt>
                <c:pt idx="617">
                  <c:v>-8.484309340381685</c:v>
                </c:pt>
                <c:pt idx="618">
                  <c:v>-8.484309340381685</c:v>
                </c:pt>
                <c:pt idx="619">
                  <c:v>-5.548018978873356</c:v>
                </c:pt>
                <c:pt idx="620">
                  <c:v>-5.548018978873356</c:v>
                </c:pt>
                <c:pt idx="621">
                  <c:v>-5.548018978873356</c:v>
                </c:pt>
                <c:pt idx="622">
                  <c:v>-5.548018978873356</c:v>
                </c:pt>
                <c:pt idx="623">
                  <c:v>-5.548018978873356</c:v>
                </c:pt>
                <c:pt idx="624">
                  <c:v>-7.588330712173886</c:v>
                </c:pt>
                <c:pt idx="625">
                  <c:v>-7.588330712173886</c:v>
                </c:pt>
                <c:pt idx="626">
                  <c:v>-7.588330712173886</c:v>
                </c:pt>
                <c:pt idx="627">
                  <c:v>-7.588330712173886</c:v>
                </c:pt>
                <c:pt idx="628">
                  <c:v>-7.588330712173886</c:v>
                </c:pt>
                <c:pt idx="629">
                  <c:v>-3.836950497004476</c:v>
                </c:pt>
                <c:pt idx="630">
                  <c:v>-3.831673938002453</c:v>
                </c:pt>
                <c:pt idx="631">
                  <c:v>-2.977593553153795</c:v>
                </c:pt>
                <c:pt idx="632">
                  <c:v>-2.977593553153795</c:v>
                </c:pt>
                <c:pt idx="633">
                  <c:v>-4.627311421294365</c:v>
                </c:pt>
                <c:pt idx="634">
                  <c:v>-4.627311421294365</c:v>
                </c:pt>
                <c:pt idx="635">
                  <c:v>-4.627311421294365</c:v>
                </c:pt>
                <c:pt idx="636">
                  <c:v>-4.627311421294365</c:v>
                </c:pt>
                <c:pt idx="637">
                  <c:v>-4.627311421294365</c:v>
                </c:pt>
                <c:pt idx="638">
                  <c:v>-6.165423579771778</c:v>
                </c:pt>
                <c:pt idx="639">
                  <c:v>-6.165423579771778</c:v>
                </c:pt>
                <c:pt idx="640">
                  <c:v>-6.165423579771778</c:v>
                </c:pt>
                <c:pt idx="641">
                  <c:v>-6.165423579771778</c:v>
                </c:pt>
                <c:pt idx="642">
                  <c:v>-6.165423579771778</c:v>
                </c:pt>
                <c:pt idx="643">
                  <c:v>-7.368503736622657</c:v>
                </c:pt>
                <c:pt idx="644">
                  <c:v>-7.368503736622657</c:v>
                </c:pt>
                <c:pt idx="645">
                  <c:v>-7.368503736622657</c:v>
                </c:pt>
                <c:pt idx="646">
                  <c:v>-7.368503736622657</c:v>
                </c:pt>
                <c:pt idx="647">
                  <c:v>-7.368503736622657</c:v>
                </c:pt>
                <c:pt idx="648">
                  <c:v>-5.287830169520006</c:v>
                </c:pt>
                <c:pt idx="649">
                  <c:v>-5.287830169520006</c:v>
                </c:pt>
                <c:pt idx="650">
                  <c:v>-5.287830169520006</c:v>
                </c:pt>
                <c:pt idx="651">
                  <c:v>-5.287830169520006</c:v>
                </c:pt>
                <c:pt idx="652">
                  <c:v>-5.287830169520006</c:v>
                </c:pt>
                <c:pt idx="653">
                  <c:v>-4.371513552191455</c:v>
                </c:pt>
                <c:pt idx="654">
                  <c:v>-4.363598713686372</c:v>
                </c:pt>
                <c:pt idx="655">
                  <c:v>-4.363598713686372</c:v>
                </c:pt>
                <c:pt idx="656">
                  <c:v>-4.363598713686372</c:v>
                </c:pt>
                <c:pt idx="657">
                  <c:v>-4.363598713686372</c:v>
                </c:pt>
                <c:pt idx="658">
                  <c:v>-3.442100856383263</c:v>
                </c:pt>
                <c:pt idx="659">
                  <c:v>-3.442100856383263</c:v>
                </c:pt>
                <c:pt idx="660">
                  <c:v>-3.442100856383263</c:v>
                </c:pt>
                <c:pt idx="661">
                  <c:v>-3.442100856383263</c:v>
                </c:pt>
                <c:pt idx="662">
                  <c:v>-3.442100856383263</c:v>
                </c:pt>
                <c:pt idx="663">
                  <c:v>-2.275475258135572</c:v>
                </c:pt>
                <c:pt idx="664">
                  <c:v>-2.275475258135572</c:v>
                </c:pt>
                <c:pt idx="665">
                  <c:v>-2.275475258135572</c:v>
                </c:pt>
                <c:pt idx="666">
                  <c:v>-2.275475258135572</c:v>
                </c:pt>
                <c:pt idx="667">
                  <c:v>-2.275475258135572</c:v>
                </c:pt>
                <c:pt idx="668">
                  <c:v>-2.520553064401483</c:v>
                </c:pt>
                <c:pt idx="669">
                  <c:v>-2.520553064401483</c:v>
                </c:pt>
                <c:pt idx="670">
                  <c:v>-2.520553064401483</c:v>
                </c:pt>
                <c:pt idx="671">
                  <c:v>-2.520553064401483</c:v>
                </c:pt>
                <c:pt idx="672">
                  <c:v>-2.520553064401483</c:v>
                </c:pt>
                <c:pt idx="673">
                  <c:v>-2.247232451521114</c:v>
                </c:pt>
                <c:pt idx="674">
                  <c:v>-2.247232451521114</c:v>
                </c:pt>
                <c:pt idx="675">
                  <c:v>-2.247232451521114</c:v>
                </c:pt>
                <c:pt idx="676">
                  <c:v>-2.247232451521114</c:v>
                </c:pt>
                <c:pt idx="677">
                  <c:v>0.259832328257232</c:v>
                </c:pt>
                <c:pt idx="678">
                  <c:v>0.259832328257232</c:v>
                </c:pt>
                <c:pt idx="679">
                  <c:v>0.259832328257232</c:v>
                </c:pt>
                <c:pt idx="680">
                  <c:v>0.259832328257232</c:v>
                </c:pt>
                <c:pt idx="681">
                  <c:v>0.259832328257232</c:v>
                </c:pt>
                <c:pt idx="682">
                  <c:v>2.907175484672962</c:v>
                </c:pt>
                <c:pt idx="683">
                  <c:v>2.907175484672962</c:v>
                </c:pt>
                <c:pt idx="684">
                  <c:v>2.907175484672962</c:v>
                </c:pt>
                <c:pt idx="685">
                  <c:v>2.907175484672962</c:v>
                </c:pt>
                <c:pt idx="686">
                  <c:v>2.907175484672962</c:v>
                </c:pt>
                <c:pt idx="687">
                  <c:v>1.815426442799662</c:v>
                </c:pt>
                <c:pt idx="688">
                  <c:v>1.815426442799662</c:v>
                </c:pt>
                <c:pt idx="689">
                  <c:v>1.815426442799662</c:v>
                </c:pt>
                <c:pt idx="690">
                  <c:v>1.815426442799662</c:v>
                </c:pt>
                <c:pt idx="691">
                  <c:v>1.815426442799662</c:v>
                </c:pt>
                <c:pt idx="692">
                  <c:v>0.524801967548811</c:v>
                </c:pt>
                <c:pt idx="693">
                  <c:v>0.524801967548811</c:v>
                </c:pt>
                <c:pt idx="694">
                  <c:v>0.524801967548811</c:v>
                </c:pt>
                <c:pt idx="695">
                  <c:v>0.524801967548811</c:v>
                </c:pt>
                <c:pt idx="696">
                  <c:v>0.524801967548811</c:v>
                </c:pt>
                <c:pt idx="697">
                  <c:v>0.960876558736246</c:v>
                </c:pt>
                <c:pt idx="698">
                  <c:v>0.94768516119494</c:v>
                </c:pt>
                <c:pt idx="699">
                  <c:v>0.94768516119494</c:v>
                </c:pt>
                <c:pt idx="700">
                  <c:v>0.94768516119494</c:v>
                </c:pt>
                <c:pt idx="701">
                  <c:v>0.94768516119494</c:v>
                </c:pt>
                <c:pt idx="702">
                  <c:v>-0.0553909034317996</c:v>
                </c:pt>
                <c:pt idx="703">
                  <c:v>-0.0553909034317996</c:v>
                </c:pt>
                <c:pt idx="704">
                  <c:v>-0.0553909034317996</c:v>
                </c:pt>
                <c:pt idx="705">
                  <c:v>-0.0553909034317996</c:v>
                </c:pt>
                <c:pt idx="706">
                  <c:v>-0.0553909034317996</c:v>
                </c:pt>
                <c:pt idx="707">
                  <c:v>-0.238928032656773</c:v>
                </c:pt>
                <c:pt idx="708">
                  <c:v>-0.238928032656773</c:v>
                </c:pt>
                <c:pt idx="709">
                  <c:v>-0.238928032656773</c:v>
                </c:pt>
                <c:pt idx="710">
                  <c:v>-0.238928032656773</c:v>
                </c:pt>
                <c:pt idx="711">
                  <c:v>-0.238928032656773</c:v>
                </c:pt>
                <c:pt idx="712">
                  <c:v>-1.615850893831094</c:v>
                </c:pt>
                <c:pt idx="713">
                  <c:v>-1.615850893831094</c:v>
                </c:pt>
                <c:pt idx="714">
                  <c:v>-1.615850893831094</c:v>
                </c:pt>
                <c:pt idx="715">
                  <c:v>-1.092654214628396</c:v>
                </c:pt>
                <c:pt idx="716">
                  <c:v>-1.092654214628396</c:v>
                </c:pt>
                <c:pt idx="717">
                  <c:v>-1.092654214628396</c:v>
                </c:pt>
                <c:pt idx="718">
                  <c:v>-1.092654214628396</c:v>
                </c:pt>
                <c:pt idx="719">
                  <c:v>-1.092654214628396</c:v>
                </c:pt>
                <c:pt idx="720">
                  <c:v>-3.672133979827393</c:v>
                </c:pt>
                <c:pt idx="721">
                  <c:v>-3.672133979827393</c:v>
                </c:pt>
                <c:pt idx="722">
                  <c:v>-3.672133979827393</c:v>
                </c:pt>
                <c:pt idx="723">
                  <c:v>-3.672133979827393</c:v>
                </c:pt>
                <c:pt idx="724">
                  <c:v>-3.672133979827393</c:v>
                </c:pt>
                <c:pt idx="725">
                  <c:v>-3.897347604930459</c:v>
                </c:pt>
                <c:pt idx="726">
                  <c:v>-3.897347604930459</c:v>
                </c:pt>
                <c:pt idx="727">
                  <c:v>-3.897347604930459</c:v>
                </c:pt>
                <c:pt idx="728">
                  <c:v>-2.107316467757741</c:v>
                </c:pt>
                <c:pt idx="729">
                  <c:v>-2.045145477682269</c:v>
                </c:pt>
                <c:pt idx="730">
                  <c:v>-2.045145477682269</c:v>
                </c:pt>
                <c:pt idx="731">
                  <c:v>-2.045145477682269</c:v>
                </c:pt>
                <c:pt idx="732">
                  <c:v>-2.045145477682269</c:v>
                </c:pt>
                <c:pt idx="733">
                  <c:v>-2.045145477682269</c:v>
                </c:pt>
                <c:pt idx="734">
                  <c:v>-1.50633860954251</c:v>
                </c:pt>
                <c:pt idx="735">
                  <c:v>-1.50633860954251</c:v>
                </c:pt>
                <c:pt idx="736">
                  <c:v>-1.50633860954251</c:v>
                </c:pt>
                <c:pt idx="737">
                  <c:v>-1.50633860954251</c:v>
                </c:pt>
                <c:pt idx="738">
                  <c:v>-1.50633860954251</c:v>
                </c:pt>
                <c:pt idx="739">
                  <c:v>-1.065741102531064</c:v>
                </c:pt>
                <c:pt idx="740">
                  <c:v>-1.065741102531064</c:v>
                </c:pt>
                <c:pt idx="741">
                  <c:v>-1.065741102531064</c:v>
                </c:pt>
                <c:pt idx="742">
                  <c:v>-1.065741102531064</c:v>
                </c:pt>
                <c:pt idx="743">
                  <c:v>-1.065741102531064</c:v>
                </c:pt>
                <c:pt idx="744">
                  <c:v>0.372986289056755</c:v>
                </c:pt>
                <c:pt idx="745">
                  <c:v>0.372986289056755</c:v>
                </c:pt>
                <c:pt idx="746">
                  <c:v>0.372986289056755</c:v>
                </c:pt>
                <c:pt idx="747">
                  <c:v>0.372986289056755</c:v>
                </c:pt>
                <c:pt idx="748">
                  <c:v>0.372986289056755</c:v>
                </c:pt>
                <c:pt idx="749">
                  <c:v>-0.0509834971259977</c:v>
                </c:pt>
                <c:pt idx="750">
                  <c:v>-0.482049042151672</c:v>
                </c:pt>
                <c:pt idx="751">
                  <c:v>-0.479410762655775</c:v>
                </c:pt>
                <c:pt idx="752">
                  <c:v>-0.479410762655775</c:v>
                </c:pt>
                <c:pt idx="753">
                  <c:v>0.423991810542049</c:v>
                </c:pt>
                <c:pt idx="754">
                  <c:v>0.423991810543043</c:v>
                </c:pt>
                <c:pt idx="755">
                  <c:v>0.423991810543043</c:v>
                </c:pt>
                <c:pt idx="756">
                  <c:v>0.423991810543043</c:v>
                </c:pt>
                <c:pt idx="757">
                  <c:v>1.9820891226005</c:v>
                </c:pt>
                <c:pt idx="758">
                  <c:v>1.9820891226005</c:v>
                </c:pt>
                <c:pt idx="759">
                  <c:v>1.9820891226005</c:v>
                </c:pt>
                <c:pt idx="760">
                  <c:v>1.9820891226005</c:v>
                </c:pt>
                <c:pt idx="761">
                  <c:v>1.9820891226005</c:v>
                </c:pt>
                <c:pt idx="762">
                  <c:v>3.088436256061854</c:v>
                </c:pt>
                <c:pt idx="763">
                  <c:v>3.088436256061854</c:v>
                </c:pt>
                <c:pt idx="764">
                  <c:v>3.088436256061854</c:v>
                </c:pt>
                <c:pt idx="765">
                  <c:v>3.088436256061854</c:v>
                </c:pt>
                <c:pt idx="766">
                  <c:v>3.088436256061854</c:v>
                </c:pt>
                <c:pt idx="767">
                  <c:v>4.341383909114186</c:v>
                </c:pt>
                <c:pt idx="768">
                  <c:v>4.341383909114186</c:v>
                </c:pt>
                <c:pt idx="769">
                  <c:v>4.341383909114186</c:v>
                </c:pt>
                <c:pt idx="770">
                  <c:v>4.341383909114186</c:v>
                </c:pt>
                <c:pt idx="771">
                  <c:v>5.034976129112906</c:v>
                </c:pt>
                <c:pt idx="772">
                  <c:v>5.034976129112906</c:v>
                </c:pt>
                <c:pt idx="773">
                  <c:v>5.034976129112906</c:v>
                </c:pt>
                <c:pt idx="774">
                  <c:v>5.034976129112906</c:v>
                </c:pt>
                <c:pt idx="775">
                  <c:v>5.034976129112906</c:v>
                </c:pt>
                <c:pt idx="776">
                  <c:v>4.145276843475211</c:v>
                </c:pt>
                <c:pt idx="777">
                  <c:v>4.145276843475211</c:v>
                </c:pt>
                <c:pt idx="778">
                  <c:v>4.145276843475211</c:v>
                </c:pt>
                <c:pt idx="779">
                  <c:v>4.145276843475211</c:v>
                </c:pt>
                <c:pt idx="780">
                  <c:v>4.145276843475211</c:v>
                </c:pt>
                <c:pt idx="781">
                  <c:v>5.218789822299726</c:v>
                </c:pt>
                <c:pt idx="782">
                  <c:v>5.218789822299726</c:v>
                </c:pt>
                <c:pt idx="783">
                  <c:v>5.218789822299726</c:v>
                </c:pt>
                <c:pt idx="784">
                  <c:v>5.218789822299726</c:v>
                </c:pt>
                <c:pt idx="785">
                  <c:v>5.218789822299726</c:v>
                </c:pt>
                <c:pt idx="786">
                  <c:v>5.592647207898921</c:v>
                </c:pt>
                <c:pt idx="787">
                  <c:v>5.592647207898921</c:v>
                </c:pt>
                <c:pt idx="788">
                  <c:v>5.592647207898921</c:v>
                </c:pt>
                <c:pt idx="789">
                  <c:v>5.592647207898921</c:v>
                </c:pt>
                <c:pt idx="790">
                  <c:v>1.488800572830584</c:v>
                </c:pt>
                <c:pt idx="791">
                  <c:v>1.488800572830584</c:v>
                </c:pt>
                <c:pt idx="792">
                  <c:v>1.488800572830584</c:v>
                </c:pt>
                <c:pt idx="793">
                  <c:v>1.488800572830584</c:v>
                </c:pt>
                <c:pt idx="794">
                  <c:v>1.488800572830584</c:v>
                </c:pt>
                <c:pt idx="795">
                  <c:v>2.84706405422277</c:v>
                </c:pt>
                <c:pt idx="796">
                  <c:v>2.84706405422277</c:v>
                </c:pt>
                <c:pt idx="797">
                  <c:v>2.84706405422277</c:v>
                </c:pt>
                <c:pt idx="798">
                  <c:v>2.84706405422277</c:v>
                </c:pt>
                <c:pt idx="799">
                  <c:v>2.84706405422277</c:v>
                </c:pt>
                <c:pt idx="800">
                  <c:v>6.542927612785633</c:v>
                </c:pt>
                <c:pt idx="801">
                  <c:v>6.542927612785633</c:v>
                </c:pt>
                <c:pt idx="802">
                  <c:v>6.542927612785633</c:v>
                </c:pt>
                <c:pt idx="803">
                  <c:v>6.542927612785633</c:v>
                </c:pt>
                <c:pt idx="804">
                  <c:v>6.542927612785633</c:v>
                </c:pt>
                <c:pt idx="805">
                  <c:v>5.904781686527969</c:v>
                </c:pt>
                <c:pt idx="806">
                  <c:v>5.904781686527969</c:v>
                </c:pt>
                <c:pt idx="807">
                  <c:v>5.904781686527969</c:v>
                </c:pt>
                <c:pt idx="808">
                  <c:v>5.904781686527969</c:v>
                </c:pt>
                <c:pt idx="809">
                  <c:v>5.904781686527969</c:v>
                </c:pt>
                <c:pt idx="810">
                  <c:v>4.964376119032977</c:v>
                </c:pt>
                <c:pt idx="811">
                  <c:v>4.964376119032977</c:v>
                </c:pt>
                <c:pt idx="812">
                  <c:v>4.964376119032977</c:v>
                </c:pt>
                <c:pt idx="813">
                  <c:v>4.964376119032977</c:v>
                </c:pt>
                <c:pt idx="814">
                  <c:v>4.690055205305293</c:v>
                </c:pt>
                <c:pt idx="815">
                  <c:v>4.690055205305293</c:v>
                </c:pt>
                <c:pt idx="816">
                  <c:v>4.690055205305293</c:v>
                </c:pt>
                <c:pt idx="817">
                  <c:v>4.690055205305293</c:v>
                </c:pt>
                <c:pt idx="818">
                  <c:v>4.690055205305293</c:v>
                </c:pt>
                <c:pt idx="819">
                  <c:v>4.108094128628405</c:v>
                </c:pt>
                <c:pt idx="820">
                  <c:v>4.108094128628405</c:v>
                </c:pt>
                <c:pt idx="821">
                  <c:v>4.108094128628405</c:v>
                </c:pt>
                <c:pt idx="822">
                  <c:v>4.108094128628405</c:v>
                </c:pt>
                <c:pt idx="823">
                  <c:v>4.108094128628405</c:v>
                </c:pt>
                <c:pt idx="824">
                  <c:v>2.821508139320027</c:v>
                </c:pt>
                <c:pt idx="825">
                  <c:v>2.821508139320027</c:v>
                </c:pt>
                <c:pt idx="826">
                  <c:v>2.821508139320027</c:v>
                </c:pt>
                <c:pt idx="827">
                  <c:v>2.821508139320027</c:v>
                </c:pt>
                <c:pt idx="828">
                  <c:v>2.821508139320027</c:v>
                </c:pt>
                <c:pt idx="829">
                  <c:v>3.965639227069985</c:v>
                </c:pt>
                <c:pt idx="830">
                  <c:v>3.965639227069985</c:v>
                </c:pt>
                <c:pt idx="831">
                  <c:v>3.965639227069985</c:v>
                </c:pt>
                <c:pt idx="832">
                  <c:v>3.965639227069985</c:v>
                </c:pt>
                <c:pt idx="833">
                  <c:v>3.965639227069985</c:v>
                </c:pt>
                <c:pt idx="834">
                  <c:v>6.99655199598384</c:v>
                </c:pt>
                <c:pt idx="835">
                  <c:v>6.99655199598384</c:v>
                </c:pt>
                <c:pt idx="836">
                  <c:v>6.99655199598384</c:v>
                </c:pt>
                <c:pt idx="837">
                  <c:v>6.99655199598384</c:v>
                </c:pt>
                <c:pt idx="838">
                  <c:v>6.99655199598384</c:v>
                </c:pt>
                <c:pt idx="839">
                  <c:v>8.758281871676566</c:v>
                </c:pt>
                <c:pt idx="840">
                  <c:v>8.758281871676566</c:v>
                </c:pt>
                <c:pt idx="841">
                  <c:v>8.758281871676566</c:v>
                </c:pt>
                <c:pt idx="842">
                  <c:v>8.758281871676566</c:v>
                </c:pt>
                <c:pt idx="843">
                  <c:v>8.758281871676566</c:v>
                </c:pt>
                <c:pt idx="844">
                  <c:v>10.9285538841835</c:v>
                </c:pt>
                <c:pt idx="845">
                  <c:v>10.9285538841835</c:v>
                </c:pt>
                <c:pt idx="846">
                  <c:v>10.9285538841835</c:v>
                </c:pt>
                <c:pt idx="847">
                  <c:v>10.9285538841835</c:v>
                </c:pt>
                <c:pt idx="848">
                  <c:v>10.9285538841835</c:v>
                </c:pt>
                <c:pt idx="849">
                  <c:v>13.15174785190788</c:v>
                </c:pt>
                <c:pt idx="850">
                  <c:v>13.17156637590078</c:v>
                </c:pt>
                <c:pt idx="851">
                  <c:v>13.17156637590078</c:v>
                </c:pt>
                <c:pt idx="852">
                  <c:v>13.17156637590078</c:v>
                </c:pt>
                <c:pt idx="853">
                  <c:v>13.17156637590078</c:v>
                </c:pt>
                <c:pt idx="854">
                  <c:v>13.60341997823393</c:v>
                </c:pt>
                <c:pt idx="855">
                  <c:v>13.60341997823393</c:v>
                </c:pt>
                <c:pt idx="856">
                  <c:v>13.60341997823393</c:v>
                </c:pt>
                <c:pt idx="857">
                  <c:v>13.60341997823393</c:v>
                </c:pt>
                <c:pt idx="858">
                  <c:v>13.32535051104755</c:v>
                </c:pt>
                <c:pt idx="859">
                  <c:v>13.32535051104755</c:v>
                </c:pt>
                <c:pt idx="860">
                  <c:v>13.32535051104755</c:v>
                </c:pt>
                <c:pt idx="861">
                  <c:v>13.32535051104755</c:v>
                </c:pt>
                <c:pt idx="862">
                  <c:v>13.32535051104755</c:v>
                </c:pt>
                <c:pt idx="863">
                  <c:v>13.70140530959914</c:v>
                </c:pt>
                <c:pt idx="864">
                  <c:v>13.70140530959914</c:v>
                </c:pt>
                <c:pt idx="865">
                  <c:v>13.71042586071916</c:v>
                </c:pt>
                <c:pt idx="866">
                  <c:v>13.71042586071916</c:v>
                </c:pt>
                <c:pt idx="867">
                  <c:v>13.71042586071916</c:v>
                </c:pt>
                <c:pt idx="868">
                  <c:v>12.7976020342176</c:v>
                </c:pt>
                <c:pt idx="869">
                  <c:v>12.7976020342176</c:v>
                </c:pt>
                <c:pt idx="870">
                  <c:v>12.7976020342176</c:v>
                </c:pt>
                <c:pt idx="871">
                  <c:v>12.7976020342176</c:v>
                </c:pt>
                <c:pt idx="872">
                  <c:v>12.7976020342176</c:v>
                </c:pt>
                <c:pt idx="873">
                  <c:v>7.985575373021134</c:v>
                </c:pt>
                <c:pt idx="874">
                  <c:v>7.985575373021134</c:v>
                </c:pt>
                <c:pt idx="875">
                  <c:v>7.985575373021134</c:v>
                </c:pt>
                <c:pt idx="876">
                  <c:v>7.985575373021134</c:v>
                </c:pt>
                <c:pt idx="877">
                  <c:v>7.985575373021134</c:v>
                </c:pt>
                <c:pt idx="878">
                  <c:v>12.40027444769613</c:v>
                </c:pt>
                <c:pt idx="879">
                  <c:v>12.42185153567914</c:v>
                </c:pt>
                <c:pt idx="880">
                  <c:v>12.42185153567914</c:v>
                </c:pt>
                <c:pt idx="881">
                  <c:v>13.6109495336576</c:v>
                </c:pt>
                <c:pt idx="882">
                  <c:v>13.93635899186015</c:v>
                </c:pt>
                <c:pt idx="883">
                  <c:v>13.93635899186015</c:v>
                </c:pt>
                <c:pt idx="884">
                  <c:v>13.93635899186015</c:v>
                </c:pt>
                <c:pt idx="885">
                  <c:v>13.93635899186015</c:v>
                </c:pt>
                <c:pt idx="886">
                  <c:v>13.93635899186015</c:v>
                </c:pt>
                <c:pt idx="887">
                  <c:v>17.80810569994502</c:v>
                </c:pt>
                <c:pt idx="888">
                  <c:v>17.80810569994502</c:v>
                </c:pt>
                <c:pt idx="889">
                  <c:v>17.80810569994502</c:v>
                </c:pt>
                <c:pt idx="890">
                  <c:v>17.80810569994502</c:v>
                </c:pt>
                <c:pt idx="891">
                  <c:v>17.80810569994502</c:v>
                </c:pt>
                <c:pt idx="892">
                  <c:v>18.90895119495298</c:v>
                </c:pt>
                <c:pt idx="893">
                  <c:v>18.90895119495298</c:v>
                </c:pt>
                <c:pt idx="894">
                  <c:v>18.90895119495298</c:v>
                </c:pt>
                <c:pt idx="895">
                  <c:v>18.90895119495298</c:v>
                </c:pt>
                <c:pt idx="896">
                  <c:v>18.90895119495298</c:v>
                </c:pt>
                <c:pt idx="897">
                  <c:v>18.6255136358553</c:v>
                </c:pt>
                <c:pt idx="898">
                  <c:v>18.62591107944198</c:v>
                </c:pt>
                <c:pt idx="899">
                  <c:v>18.62591107944198</c:v>
                </c:pt>
                <c:pt idx="900">
                  <c:v>18.62591107944198</c:v>
                </c:pt>
                <c:pt idx="901">
                  <c:v>18.62591107944198</c:v>
                </c:pt>
                <c:pt idx="902">
                  <c:v>23.2003754614021</c:v>
                </c:pt>
                <c:pt idx="903">
                  <c:v>23.17140613998836</c:v>
                </c:pt>
                <c:pt idx="904">
                  <c:v>23.17140613998836</c:v>
                </c:pt>
                <c:pt idx="905">
                  <c:v>23.17140613998836</c:v>
                </c:pt>
                <c:pt idx="906">
                  <c:v>23.17140613998836</c:v>
                </c:pt>
                <c:pt idx="907">
                  <c:v>21.11111277071139</c:v>
                </c:pt>
                <c:pt idx="908">
                  <c:v>21.11111277071139</c:v>
                </c:pt>
                <c:pt idx="909">
                  <c:v>21.11111277071139</c:v>
                </c:pt>
                <c:pt idx="910">
                  <c:v>21.11111277071139</c:v>
                </c:pt>
                <c:pt idx="911">
                  <c:v>21.11111277071139</c:v>
                </c:pt>
                <c:pt idx="912">
                  <c:v>17.61626944378732</c:v>
                </c:pt>
                <c:pt idx="913">
                  <c:v>17.61626944378732</c:v>
                </c:pt>
                <c:pt idx="914">
                  <c:v>17.61626944378732</c:v>
                </c:pt>
                <c:pt idx="915">
                  <c:v>17.61626944378732</c:v>
                </c:pt>
                <c:pt idx="916">
                  <c:v>17.61626944378732</c:v>
                </c:pt>
                <c:pt idx="917">
                  <c:v>20.51786448984698</c:v>
                </c:pt>
                <c:pt idx="918">
                  <c:v>20.51786448984698</c:v>
                </c:pt>
                <c:pt idx="919">
                  <c:v>20.51786448984698</c:v>
                </c:pt>
                <c:pt idx="920">
                  <c:v>20.51786448984698</c:v>
                </c:pt>
                <c:pt idx="921">
                  <c:v>20.51786448984698</c:v>
                </c:pt>
                <c:pt idx="922">
                  <c:v>19.39645543336171</c:v>
                </c:pt>
                <c:pt idx="923">
                  <c:v>19.39645543336171</c:v>
                </c:pt>
                <c:pt idx="924">
                  <c:v>19.39645543336171</c:v>
                </c:pt>
                <c:pt idx="925">
                  <c:v>19.39645543336171</c:v>
                </c:pt>
                <c:pt idx="926">
                  <c:v>23.5288304943244</c:v>
                </c:pt>
                <c:pt idx="927">
                  <c:v>23.5288304943244</c:v>
                </c:pt>
                <c:pt idx="928">
                  <c:v>23.5288304943244</c:v>
                </c:pt>
                <c:pt idx="929">
                  <c:v>23.5288304943244</c:v>
                </c:pt>
                <c:pt idx="930">
                  <c:v>23.5288304943244</c:v>
                </c:pt>
                <c:pt idx="931">
                  <c:v>24.53738007058432</c:v>
                </c:pt>
                <c:pt idx="932">
                  <c:v>24.53738007058432</c:v>
                </c:pt>
                <c:pt idx="933">
                  <c:v>24.53738007058432</c:v>
                </c:pt>
                <c:pt idx="934">
                  <c:v>24.53738007058432</c:v>
                </c:pt>
                <c:pt idx="935">
                  <c:v>24.53738007058432</c:v>
                </c:pt>
                <c:pt idx="936">
                  <c:v>25.86953767903978</c:v>
                </c:pt>
                <c:pt idx="937">
                  <c:v>25.86953767903978</c:v>
                </c:pt>
                <c:pt idx="938">
                  <c:v>25.86953767903978</c:v>
                </c:pt>
                <c:pt idx="939">
                  <c:v>25.86953767903978</c:v>
                </c:pt>
                <c:pt idx="940">
                  <c:v>25.86953767903978</c:v>
                </c:pt>
                <c:pt idx="941">
                  <c:v>26.04379560327685</c:v>
                </c:pt>
                <c:pt idx="942">
                  <c:v>26.04379560327685</c:v>
                </c:pt>
                <c:pt idx="943">
                  <c:v>26.04410936158877</c:v>
                </c:pt>
                <c:pt idx="944">
                  <c:v>26.04410936158877</c:v>
                </c:pt>
                <c:pt idx="945">
                  <c:v>26.04410936158877</c:v>
                </c:pt>
                <c:pt idx="946">
                  <c:v>26.80916576937267</c:v>
                </c:pt>
                <c:pt idx="947">
                  <c:v>26.80916576937267</c:v>
                </c:pt>
                <c:pt idx="948">
                  <c:v>26.80916576937267</c:v>
                </c:pt>
                <c:pt idx="949">
                  <c:v>26.80916576937267</c:v>
                </c:pt>
                <c:pt idx="950">
                  <c:v>26.80916576937267</c:v>
                </c:pt>
                <c:pt idx="951">
                  <c:v>26.38286148611584</c:v>
                </c:pt>
                <c:pt idx="952">
                  <c:v>26.38097986734162</c:v>
                </c:pt>
                <c:pt idx="953">
                  <c:v>26.38097986734162</c:v>
                </c:pt>
                <c:pt idx="954">
                  <c:v>26.38097986734162</c:v>
                </c:pt>
                <c:pt idx="955">
                  <c:v>26.38097986734162</c:v>
                </c:pt>
                <c:pt idx="956">
                  <c:v>28.30357933106004</c:v>
                </c:pt>
                <c:pt idx="957">
                  <c:v>28.30357933106004</c:v>
                </c:pt>
                <c:pt idx="958">
                  <c:v>28.30357933106004</c:v>
                </c:pt>
                <c:pt idx="959">
                  <c:v>28.30357933106004</c:v>
                </c:pt>
                <c:pt idx="960">
                  <c:v>28.30357933106004</c:v>
                </c:pt>
                <c:pt idx="961">
                  <c:v>27.33427048472832</c:v>
                </c:pt>
                <c:pt idx="962">
                  <c:v>27.33487848974931</c:v>
                </c:pt>
                <c:pt idx="963">
                  <c:v>27.33487848974931</c:v>
                </c:pt>
                <c:pt idx="964">
                  <c:v>27.33487848974931</c:v>
                </c:pt>
                <c:pt idx="965">
                  <c:v>27.33487848974931</c:v>
                </c:pt>
                <c:pt idx="966">
                  <c:v>26.96981105651417</c:v>
                </c:pt>
                <c:pt idx="967">
                  <c:v>26.96981105651417</c:v>
                </c:pt>
                <c:pt idx="968">
                  <c:v>26.96981105651417</c:v>
                </c:pt>
                <c:pt idx="969">
                  <c:v>26.96981105651417</c:v>
                </c:pt>
                <c:pt idx="970">
                  <c:v>26.96981105651417</c:v>
                </c:pt>
                <c:pt idx="971">
                  <c:v>26.55850787243901</c:v>
                </c:pt>
                <c:pt idx="972">
                  <c:v>26.55850787243901</c:v>
                </c:pt>
                <c:pt idx="973">
                  <c:v>26.55850787243901</c:v>
                </c:pt>
                <c:pt idx="974">
                  <c:v>26.55850787243901</c:v>
                </c:pt>
                <c:pt idx="975">
                  <c:v>26.55850787243901</c:v>
                </c:pt>
                <c:pt idx="976">
                  <c:v>27.20722553244886</c:v>
                </c:pt>
                <c:pt idx="977">
                  <c:v>27.20722553244886</c:v>
                </c:pt>
                <c:pt idx="978">
                  <c:v>27.20722553244886</c:v>
                </c:pt>
                <c:pt idx="979">
                  <c:v>27.20722553244886</c:v>
                </c:pt>
                <c:pt idx="980">
                  <c:v>27.20722553244886</c:v>
                </c:pt>
                <c:pt idx="981">
                  <c:v>28.18026070403033</c:v>
                </c:pt>
                <c:pt idx="982">
                  <c:v>28.18026070403033</c:v>
                </c:pt>
                <c:pt idx="983">
                  <c:v>28.18026070403033</c:v>
                </c:pt>
                <c:pt idx="984">
                  <c:v>30.57218134964637</c:v>
                </c:pt>
                <c:pt idx="985">
                  <c:v>30.21641507026791</c:v>
                </c:pt>
                <c:pt idx="986">
                  <c:v>30.21641507026791</c:v>
                </c:pt>
                <c:pt idx="987">
                  <c:v>30.21641507026791</c:v>
                </c:pt>
                <c:pt idx="988">
                  <c:v>30.21641507026791</c:v>
                </c:pt>
                <c:pt idx="989">
                  <c:v>30.21641507026791</c:v>
                </c:pt>
                <c:pt idx="990">
                  <c:v>29.50266783010821</c:v>
                </c:pt>
                <c:pt idx="991">
                  <c:v>29.50266783010821</c:v>
                </c:pt>
                <c:pt idx="992">
                  <c:v>29.50266783010821</c:v>
                </c:pt>
                <c:pt idx="993">
                  <c:v>29.50266783010821</c:v>
                </c:pt>
                <c:pt idx="994">
                  <c:v>29.50266783010821</c:v>
                </c:pt>
                <c:pt idx="995">
                  <c:v>28.19924088870576</c:v>
                </c:pt>
                <c:pt idx="996">
                  <c:v>28.19924088870576</c:v>
                </c:pt>
                <c:pt idx="997">
                  <c:v>28.19924088870576</c:v>
                </c:pt>
                <c:pt idx="998">
                  <c:v>28.19924088870576</c:v>
                </c:pt>
                <c:pt idx="999">
                  <c:v>28.19924088870576</c:v>
                </c:pt>
                <c:pt idx="1000">
                  <c:v>32.28741612436067</c:v>
                </c:pt>
                <c:pt idx="1001">
                  <c:v>32.28741612436067</c:v>
                </c:pt>
                <c:pt idx="1002">
                  <c:v>33.20958060225891</c:v>
                </c:pt>
                <c:pt idx="1003">
                  <c:v>33.21121611157417</c:v>
                </c:pt>
                <c:pt idx="1004">
                  <c:v>33.34776373312619</c:v>
                </c:pt>
                <c:pt idx="1005">
                  <c:v>34.04298859223719</c:v>
                </c:pt>
                <c:pt idx="1006">
                  <c:v>34.04298859223719</c:v>
                </c:pt>
                <c:pt idx="1007">
                  <c:v>34.04298859223719</c:v>
                </c:pt>
                <c:pt idx="1008">
                  <c:v>34.43964310773949</c:v>
                </c:pt>
                <c:pt idx="1009">
                  <c:v>34.43964310773949</c:v>
                </c:pt>
                <c:pt idx="1010">
                  <c:v>34.43964310773949</c:v>
                </c:pt>
                <c:pt idx="1011">
                  <c:v>34.43964310773949</c:v>
                </c:pt>
                <c:pt idx="1012">
                  <c:v>34.40370059232711</c:v>
                </c:pt>
                <c:pt idx="1013">
                  <c:v>35.30011462814997</c:v>
                </c:pt>
                <c:pt idx="1014">
                  <c:v>35.30011462814997</c:v>
                </c:pt>
                <c:pt idx="1015">
                  <c:v>35.30011462814997</c:v>
                </c:pt>
                <c:pt idx="1016">
                  <c:v>35.30011462814997</c:v>
                </c:pt>
                <c:pt idx="1017">
                  <c:v>35.30303754295659</c:v>
                </c:pt>
                <c:pt idx="1018">
                  <c:v>39.89073183207801</c:v>
                </c:pt>
                <c:pt idx="1019">
                  <c:v>39.89073183207801</c:v>
                </c:pt>
                <c:pt idx="1020">
                  <c:v>39.89073183207801</c:v>
                </c:pt>
                <c:pt idx="1021">
                  <c:v>39.89073183207801</c:v>
                </c:pt>
                <c:pt idx="1022">
                  <c:v>32.56330107378881</c:v>
                </c:pt>
                <c:pt idx="1023">
                  <c:v>32.56330107378881</c:v>
                </c:pt>
                <c:pt idx="1024">
                  <c:v>32.56330107378881</c:v>
                </c:pt>
                <c:pt idx="1025">
                  <c:v>32.56330107378881</c:v>
                </c:pt>
                <c:pt idx="1026">
                  <c:v>32.56330107378881</c:v>
                </c:pt>
                <c:pt idx="1027">
                  <c:v>30.84834256258758</c:v>
                </c:pt>
                <c:pt idx="1028">
                  <c:v>30.84834256258758</c:v>
                </c:pt>
                <c:pt idx="1029">
                  <c:v>30.84834256258758</c:v>
                </c:pt>
                <c:pt idx="1030">
                  <c:v>30.84834256258758</c:v>
                </c:pt>
                <c:pt idx="1031">
                  <c:v>30.84834256258758</c:v>
                </c:pt>
                <c:pt idx="1032">
                  <c:v>35.18084172101651</c:v>
                </c:pt>
                <c:pt idx="1033">
                  <c:v>35.18084172101651</c:v>
                </c:pt>
                <c:pt idx="1034">
                  <c:v>35.18084172101651</c:v>
                </c:pt>
                <c:pt idx="1035">
                  <c:v>35.18084172101651</c:v>
                </c:pt>
                <c:pt idx="1036">
                  <c:v>35.18084172101651</c:v>
                </c:pt>
                <c:pt idx="1037">
                  <c:v>40.31943595798288</c:v>
                </c:pt>
                <c:pt idx="1038">
                  <c:v>40.31943595798288</c:v>
                </c:pt>
                <c:pt idx="1039">
                  <c:v>40.31943595798288</c:v>
                </c:pt>
                <c:pt idx="1040">
                  <c:v>40.31943595798288</c:v>
                </c:pt>
                <c:pt idx="1041">
                  <c:v>41.44116694319435</c:v>
                </c:pt>
                <c:pt idx="1042">
                  <c:v>41.44116694319435</c:v>
                </c:pt>
                <c:pt idx="1043">
                  <c:v>41.44116694319435</c:v>
                </c:pt>
                <c:pt idx="1044">
                  <c:v>41.44116694319435</c:v>
                </c:pt>
                <c:pt idx="1045">
                  <c:v>41.44116694319435</c:v>
                </c:pt>
                <c:pt idx="1046">
                  <c:v>42.36327749365096</c:v>
                </c:pt>
                <c:pt idx="1047">
                  <c:v>42.36327749365096</c:v>
                </c:pt>
                <c:pt idx="1048">
                  <c:v>42.36327749365096</c:v>
                </c:pt>
                <c:pt idx="1049">
                  <c:v>42.36327749365096</c:v>
                </c:pt>
                <c:pt idx="1050">
                  <c:v>42.36327749365096</c:v>
                </c:pt>
                <c:pt idx="1051">
                  <c:v>45.33192054864179</c:v>
                </c:pt>
                <c:pt idx="1052">
                  <c:v>45.33192054864179</c:v>
                </c:pt>
                <c:pt idx="1053">
                  <c:v>45.33192054864179</c:v>
                </c:pt>
                <c:pt idx="1054">
                  <c:v>45.33192054864179</c:v>
                </c:pt>
                <c:pt idx="1055">
                  <c:v>45.33192054864179</c:v>
                </c:pt>
                <c:pt idx="1056">
                  <c:v>41.95911253625598</c:v>
                </c:pt>
                <c:pt idx="1057">
                  <c:v>41.95911253625598</c:v>
                </c:pt>
                <c:pt idx="1058">
                  <c:v>41.95911253625598</c:v>
                </c:pt>
                <c:pt idx="1059">
                  <c:v>41.95911253625598</c:v>
                </c:pt>
                <c:pt idx="1060">
                  <c:v>41.95911253625598</c:v>
                </c:pt>
                <c:pt idx="1061">
                  <c:v>37.69144250855365</c:v>
                </c:pt>
                <c:pt idx="1062">
                  <c:v>37.69144250855365</c:v>
                </c:pt>
                <c:pt idx="1063">
                  <c:v>37.69144250855365</c:v>
                </c:pt>
                <c:pt idx="1064">
                  <c:v>37.69144250855365</c:v>
                </c:pt>
                <c:pt idx="1065">
                  <c:v>37.69144250855365</c:v>
                </c:pt>
                <c:pt idx="1066">
                  <c:v>35.7242441002543</c:v>
                </c:pt>
                <c:pt idx="1067">
                  <c:v>35.7242441002543</c:v>
                </c:pt>
                <c:pt idx="1068">
                  <c:v>35.7242441002543</c:v>
                </c:pt>
                <c:pt idx="1069">
                  <c:v>35.7242441002543</c:v>
                </c:pt>
                <c:pt idx="1070">
                  <c:v>35.7242441002543</c:v>
                </c:pt>
                <c:pt idx="1071">
                  <c:v>32.19868957815978</c:v>
                </c:pt>
                <c:pt idx="1072">
                  <c:v>32.19868957815978</c:v>
                </c:pt>
                <c:pt idx="1073">
                  <c:v>32.19472120954677</c:v>
                </c:pt>
                <c:pt idx="1074">
                  <c:v>32.19472120954677</c:v>
                </c:pt>
                <c:pt idx="1075">
                  <c:v>32.19472120954677</c:v>
                </c:pt>
                <c:pt idx="1076">
                  <c:v>29.11377601330832</c:v>
                </c:pt>
                <c:pt idx="1077">
                  <c:v>29.11377601330832</c:v>
                </c:pt>
                <c:pt idx="1078">
                  <c:v>29.10424101634135</c:v>
                </c:pt>
                <c:pt idx="1079">
                  <c:v>29.09011428116508</c:v>
                </c:pt>
                <c:pt idx="1080">
                  <c:v>31.23121767765116</c:v>
                </c:pt>
              </c:numCache>
            </c:numRef>
          </c:yVal>
          <c:smooth val="1"/>
        </c:ser>
        <c:ser>
          <c:idx val="4"/>
          <c:order val="3"/>
          <c:tx>
            <c:v>Baseline</c:v>
          </c:tx>
          <c:spPr>
            <a:ln w="381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Sheet4!$AH$2:$AH$2089</c:f>
              <c:numCache>
                <c:formatCode>General</c:formatCode>
                <c:ptCount val="2088"/>
                <c:pt idx="0">
                  <c:v>1091.0</c:v>
                </c:pt>
                <c:pt idx="1">
                  <c:v>1092.0</c:v>
                </c:pt>
                <c:pt idx="2">
                  <c:v>1093.0</c:v>
                </c:pt>
                <c:pt idx="3">
                  <c:v>1095.0</c:v>
                </c:pt>
                <c:pt idx="4">
                  <c:v>1098.0</c:v>
                </c:pt>
                <c:pt idx="5">
                  <c:v>1099.0</c:v>
                </c:pt>
                <c:pt idx="6">
                  <c:v>1100.0</c:v>
                </c:pt>
                <c:pt idx="7">
                  <c:v>1101.0</c:v>
                </c:pt>
                <c:pt idx="8">
                  <c:v>1102.0</c:v>
                </c:pt>
                <c:pt idx="9">
                  <c:v>1105.0</c:v>
                </c:pt>
                <c:pt idx="10">
                  <c:v>1106.0</c:v>
                </c:pt>
                <c:pt idx="11">
                  <c:v>1107.0</c:v>
                </c:pt>
                <c:pt idx="12">
                  <c:v>1108.0</c:v>
                </c:pt>
                <c:pt idx="13">
                  <c:v>1109.0</c:v>
                </c:pt>
                <c:pt idx="14">
                  <c:v>1113.0</c:v>
                </c:pt>
                <c:pt idx="15">
                  <c:v>1114.0</c:v>
                </c:pt>
                <c:pt idx="16">
                  <c:v>1115.0</c:v>
                </c:pt>
                <c:pt idx="17">
                  <c:v>1116.0</c:v>
                </c:pt>
                <c:pt idx="18">
                  <c:v>1119.0</c:v>
                </c:pt>
                <c:pt idx="19">
                  <c:v>1120.0</c:v>
                </c:pt>
                <c:pt idx="20">
                  <c:v>1121.0</c:v>
                </c:pt>
                <c:pt idx="21">
                  <c:v>1122.0</c:v>
                </c:pt>
                <c:pt idx="22">
                  <c:v>1123.0</c:v>
                </c:pt>
                <c:pt idx="23">
                  <c:v>1126.0</c:v>
                </c:pt>
                <c:pt idx="24">
                  <c:v>1127.0</c:v>
                </c:pt>
                <c:pt idx="25">
                  <c:v>1128.0</c:v>
                </c:pt>
                <c:pt idx="26">
                  <c:v>1129.0</c:v>
                </c:pt>
                <c:pt idx="27">
                  <c:v>1130.0</c:v>
                </c:pt>
                <c:pt idx="28">
                  <c:v>1133.0</c:v>
                </c:pt>
                <c:pt idx="29">
                  <c:v>1134.0</c:v>
                </c:pt>
                <c:pt idx="30">
                  <c:v>1135.0</c:v>
                </c:pt>
                <c:pt idx="31">
                  <c:v>1136.0</c:v>
                </c:pt>
                <c:pt idx="32">
                  <c:v>1137.0</c:v>
                </c:pt>
                <c:pt idx="33">
                  <c:v>1141.0</c:v>
                </c:pt>
                <c:pt idx="34">
                  <c:v>1142.0</c:v>
                </c:pt>
                <c:pt idx="35">
                  <c:v>1143.0</c:v>
                </c:pt>
                <c:pt idx="36">
                  <c:v>1144.0</c:v>
                </c:pt>
                <c:pt idx="37">
                  <c:v>1147.0</c:v>
                </c:pt>
                <c:pt idx="38">
                  <c:v>1148.0</c:v>
                </c:pt>
                <c:pt idx="39">
                  <c:v>1149.0</c:v>
                </c:pt>
                <c:pt idx="40">
                  <c:v>1150.0</c:v>
                </c:pt>
                <c:pt idx="41">
                  <c:v>1151.0</c:v>
                </c:pt>
                <c:pt idx="42">
                  <c:v>1154.0</c:v>
                </c:pt>
                <c:pt idx="43">
                  <c:v>1155.0</c:v>
                </c:pt>
                <c:pt idx="44">
                  <c:v>1156.0</c:v>
                </c:pt>
                <c:pt idx="45">
                  <c:v>1157.0</c:v>
                </c:pt>
                <c:pt idx="46">
                  <c:v>1158.0</c:v>
                </c:pt>
                <c:pt idx="47">
                  <c:v>1160.958333333333</c:v>
                </c:pt>
                <c:pt idx="48">
                  <c:v>1161.958333333333</c:v>
                </c:pt>
                <c:pt idx="49">
                  <c:v>1162.958333333333</c:v>
                </c:pt>
                <c:pt idx="50">
                  <c:v>1163.958333333333</c:v>
                </c:pt>
                <c:pt idx="51">
                  <c:v>1164.958333333333</c:v>
                </c:pt>
                <c:pt idx="52">
                  <c:v>1167.958333333333</c:v>
                </c:pt>
                <c:pt idx="53">
                  <c:v>1168.958333333333</c:v>
                </c:pt>
                <c:pt idx="54">
                  <c:v>1169.958333333333</c:v>
                </c:pt>
                <c:pt idx="55">
                  <c:v>1170.958333333333</c:v>
                </c:pt>
                <c:pt idx="56">
                  <c:v>1171.958333333333</c:v>
                </c:pt>
                <c:pt idx="57">
                  <c:v>1174.958333333333</c:v>
                </c:pt>
                <c:pt idx="58">
                  <c:v>1175.958333333333</c:v>
                </c:pt>
                <c:pt idx="59">
                  <c:v>1176.958333333333</c:v>
                </c:pt>
                <c:pt idx="60">
                  <c:v>1177.958333333333</c:v>
                </c:pt>
                <c:pt idx="61">
                  <c:v>1178.958333333333</c:v>
                </c:pt>
                <c:pt idx="62">
                  <c:v>1181.958333333333</c:v>
                </c:pt>
                <c:pt idx="63">
                  <c:v>1182.958333333333</c:v>
                </c:pt>
                <c:pt idx="64">
                  <c:v>1183.958333333333</c:v>
                </c:pt>
                <c:pt idx="65">
                  <c:v>1184.958333333333</c:v>
                </c:pt>
                <c:pt idx="66">
                  <c:v>1185.958333333333</c:v>
                </c:pt>
                <c:pt idx="67">
                  <c:v>1188.958333333333</c:v>
                </c:pt>
                <c:pt idx="68">
                  <c:v>1189.958333333333</c:v>
                </c:pt>
                <c:pt idx="69">
                  <c:v>1190.958333333333</c:v>
                </c:pt>
                <c:pt idx="70">
                  <c:v>1191.958333333333</c:v>
                </c:pt>
                <c:pt idx="71">
                  <c:v>1195.958333333333</c:v>
                </c:pt>
                <c:pt idx="72">
                  <c:v>1196.958333333333</c:v>
                </c:pt>
                <c:pt idx="73">
                  <c:v>1197.958333333333</c:v>
                </c:pt>
                <c:pt idx="74">
                  <c:v>1198.958333333333</c:v>
                </c:pt>
                <c:pt idx="75">
                  <c:v>1199.958333333333</c:v>
                </c:pt>
                <c:pt idx="76">
                  <c:v>1202.958333333333</c:v>
                </c:pt>
                <c:pt idx="77">
                  <c:v>1203.958333333333</c:v>
                </c:pt>
                <c:pt idx="78">
                  <c:v>1204.958333333333</c:v>
                </c:pt>
                <c:pt idx="79">
                  <c:v>1205.958333333333</c:v>
                </c:pt>
                <c:pt idx="80">
                  <c:v>1206.958333333333</c:v>
                </c:pt>
                <c:pt idx="81">
                  <c:v>1209.958333333333</c:v>
                </c:pt>
                <c:pt idx="82">
                  <c:v>1210.958333333333</c:v>
                </c:pt>
                <c:pt idx="83">
                  <c:v>1211.958333333333</c:v>
                </c:pt>
                <c:pt idx="84">
                  <c:v>1212.958333333333</c:v>
                </c:pt>
                <c:pt idx="85">
                  <c:v>1213.958333333333</c:v>
                </c:pt>
                <c:pt idx="86">
                  <c:v>1216.958333333333</c:v>
                </c:pt>
                <c:pt idx="87">
                  <c:v>1217.958333333333</c:v>
                </c:pt>
                <c:pt idx="88">
                  <c:v>1218.958333333333</c:v>
                </c:pt>
                <c:pt idx="89">
                  <c:v>1219.958333333333</c:v>
                </c:pt>
                <c:pt idx="90">
                  <c:v>1220.958333333333</c:v>
                </c:pt>
                <c:pt idx="91">
                  <c:v>1223.958333333333</c:v>
                </c:pt>
                <c:pt idx="92">
                  <c:v>1224.958333333333</c:v>
                </c:pt>
                <c:pt idx="93">
                  <c:v>1225.958333333333</c:v>
                </c:pt>
                <c:pt idx="94">
                  <c:v>1226.958333333333</c:v>
                </c:pt>
                <c:pt idx="95">
                  <c:v>1227.958333333333</c:v>
                </c:pt>
                <c:pt idx="96">
                  <c:v>1230.958333333333</c:v>
                </c:pt>
                <c:pt idx="97">
                  <c:v>1231.958333333333</c:v>
                </c:pt>
                <c:pt idx="98">
                  <c:v>1232.958333333333</c:v>
                </c:pt>
                <c:pt idx="99">
                  <c:v>1233.958333333333</c:v>
                </c:pt>
                <c:pt idx="100">
                  <c:v>1234.958333333333</c:v>
                </c:pt>
                <c:pt idx="101">
                  <c:v>1238.958333333333</c:v>
                </c:pt>
                <c:pt idx="102">
                  <c:v>1239.958333333333</c:v>
                </c:pt>
                <c:pt idx="103">
                  <c:v>1240.958333333333</c:v>
                </c:pt>
                <c:pt idx="104">
                  <c:v>1241.958333333333</c:v>
                </c:pt>
                <c:pt idx="105">
                  <c:v>1244.958333333333</c:v>
                </c:pt>
                <c:pt idx="106">
                  <c:v>1245.958333333333</c:v>
                </c:pt>
                <c:pt idx="107">
                  <c:v>1246.958333333333</c:v>
                </c:pt>
                <c:pt idx="108">
                  <c:v>1247.958333333333</c:v>
                </c:pt>
                <c:pt idx="109">
                  <c:v>1248.958333333333</c:v>
                </c:pt>
                <c:pt idx="110">
                  <c:v>1251.958333333333</c:v>
                </c:pt>
                <c:pt idx="111">
                  <c:v>1252.958333333333</c:v>
                </c:pt>
                <c:pt idx="112">
                  <c:v>1253.958333333333</c:v>
                </c:pt>
                <c:pt idx="113">
                  <c:v>1254.958333333333</c:v>
                </c:pt>
                <c:pt idx="114">
                  <c:v>1255.958333333333</c:v>
                </c:pt>
                <c:pt idx="115">
                  <c:v>1258.958333333333</c:v>
                </c:pt>
                <c:pt idx="116">
                  <c:v>1259.958333333333</c:v>
                </c:pt>
                <c:pt idx="117">
                  <c:v>1260.958333333333</c:v>
                </c:pt>
                <c:pt idx="118">
                  <c:v>1261.958333333333</c:v>
                </c:pt>
                <c:pt idx="119">
                  <c:v>1262.958333333333</c:v>
                </c:pt>
                <c:pt idx="120">
                  <c:v>1265.958333333333</c:v>
                </c:pt>
                <c:pt idx="121">
                  <c:v>1266.958333333333</c:v>
                </c:pt>
                <c:pt idx="122">
                  <c:v>1267.958333333333</c:v>
                </c:pt>
                <c:pt idx="123">
                  <c:v>1268.958333333333</c:v>
                </c:pt>
                <c:pt idx="124">
                  <c:v>1269.958333333333</c:v>
                </c:pt>
                <c:pt idx="125">
                  <c:v>1272.958333333333</c:v>
                </c:pt>
                <c:pt idx="126">
                  <c:v>1273.958333333333</c:v>
                </c:pt>
                <c:pt idx="127">
                  <c:v>1274.958333333333</c:v>
                </c:pt>
                <c:pt idx="128">
                  <c:v>1275.958333333333</c:v>
                </c:pt>
                <c:pt idx="129">
                  <c:v>1279.958333333333</c:v>
                </c:pt>
                <c:pt idx="130">
                  <c:v>1280.958333333333</c:v>
                </c:pt>
                <c:pt idx="131">
                  <c:v>1281.958333333333</c:v>
                </c:pt>
                <c:pt idx="132">
                  <c:v>1282.958333333333</c:v>
                </c:pt>
                <c:pt idx="133">
                  <c:v>1283.958333333333</c:v>
                </c:pt>
                <c:pt idx="134">
                  <c:v>1286.958333333333</c:v>
                </c:pt>
                <c:pt idx="135">
                  <c:v>1287.958333333333</c:v>
                </c:pt>
                <c:pt idx="136">
                  <c:v>1288.958333333333</c:v>
                </c:pt>
                <c:pt idx="137">
                  <c:v>1289.958333333333</c:v>
                </c:pt>
                <c:pt idx="138">
                  <c:v>1290.958333333333</c:v>
                </c:pt>
                <c:pt idx="139">
                  <c:v>1293.958333333333</c:v>
                </c:pt>
                <c:pt idx="140">
                  <c:v>1294.958333333333</c:v>
                </c:pt>
                <c:pt idx="141">
                  <c:v>1295.958333333333</c:v>
                </c:pt>
                <c:pt idx="142">
                  <c:v>1296.958333333333</c:v>
                </c:pt>
                <c:pt idx="143">
                  <c:v>1297.958333333333</c:v>
                </c:pt>
                <c:pt idx="144">
                  <c:v>1300.958333333333</c:v>
                </c:pt>
                <c:pt idx="145">
                  <c:v>1301.958333333333</c:v>
                </c:pt>
                <c:pt idx="146">
                  <c:v>1302.958333333333</c:v>
                </c:pt>
                <c:pt idx="147">
                  <c:v>1303.958333333333</c:v>
                </c:pt>
                <c:pt idx="148">
                  <c:v>1304.958333333333</c:v>
                </c:pt>
                <c:pt idx="149">
                  <c:v>1307.958333333333</c:v>
                </c:pt>
                <c:pt idx="150">
                  <c:v>1308.958333333333</c:v>
                </c:pt>
                <c:pt idx="151">
                  <c:v>1309.958333333333</c:v>
                </c:pt>
                <c:pt idx="152">
                  <c:v>1310.958333333333</c:v>
                </c:pt>
                <c:pt idx="153">
                  <c:v>1311.958333333333</c:v>
                </c:pt>
                <c:pt idx="154">
                  <c:v>1314.958333333333</c:v>
                </c:pt>
                <c:pt idx="155">
                  <c:v>1315.958333333333</c:v>
                </c:pt>
                <c:pt idx="156">
                  <c:v>1316.958333333333</c:v>
                </c:pt>
                <c:pt idx="157">
                  <c:v>1317.958333333333</c:v>
                </c:pt>
                <c:pt idx="158">
                  <c:v>1318.958333333333</c:v>
                </c:pt>
                <c:pt idx="159">
                  <c:v>1321.958333333333</c:v>
                </c:pt>
                <c:pt idx="160">
                  <c:v>1322.958333333333</c:v>
                </c:pt>
                <c:pt idx="161">
                  <c:v>1323.958333333333</c:v>
                </c:pt>
                <c:pt idx="162">
                  <c:v>1324.958333333333</c:v>
                </c:pt>
                <c:pt idx="163">
                  <c:v>1325.958333333333</c:v>
                </c:pt>
                <c:pt idx="164">
                  <c:v>1328.958333333333</c:v>
                </c:pt>
                <c:pt idx="165">
                  <c:v>1329.958333333333</c:v>
                </c:pt>
                <c:pt idx="166">
                  <c:v>1330.958333333333</c:v>
                </c:pt>
                <c:pt idx="167">
                  <c:v>1331.958333333333</c:v>
                </c:pt>
                <c:pt idx="168">
                  <c:v>1332.958333333333</c:v>
                </c:pt>
                <c:pt idx="169">
                  <c:v>1335.958333333333</c:v>
                </c:pt>
                <c:pt idx="170">
                  <c:v>1336.958333333333</c:v>
                </c:pt>
                <c:pt idx="171">
                  <c:v>1337.958333333333</c:v>
                </c:pt>
                <c:pt idx="172">
                  <c:v>1338.958333333333</c:v>
                </c:pt>
                <c:pt idx="173">
                  <c:v>1339.958333333333</c:v>
                </c:pt>
                <c:pt idx="174">
                  <c:v>1343.958333333333</c:v>
                </c:pt>
                <c:pt idx="175">
                  <c:v>1344.958333333333</c:v>
                </c:pt>
                <c:pt idx="176">
                  <c:v>1345.958333333333</c:v>
                </c:pt>
                <c:pt idx="177">
                  <c:v>1346.958333333333</c:v>
                </c:pt>
                <c:pt idx="178">
                  <c:v>1349.958333333333</c:v>
                </c:pt>
                <c:pt idx="179">
                  <c:v>1350.958333333333</c:v>
                </c:pt>
                <c:pt idx="180">
                  <c:v>1351.958333333333</c:v>
                </c:pt>
                <c:pt idx="181">
                  <c:v>1352.958333333333</c:v>
                </c:pt>
                <c:pt idx="182">
                  <c:v>1353.958333333333</c:v>
                </c:pt>
                <c:pt idx="183">
                  <c:v>1356.958333333333</c:v>
                </c:pt>
                <c:pt idx="184">
                  <c:v>1357.958333333333</c:v>
                </c:pt>
                <c:pt idx="185">
                  <c:v>1358.958333333333</c:v>
                </c:pt>
                <c:pt idx="186">
                  <c:v>1359.958333333333</c:v>
                </c:pt>
                <c:pt idx="187">
                  <c:v>1360.958333333333</c:v>
                </c:pt>
                <c:pt idx="188">
                  <c:v>1363.958333333333</c:v>
                </c:pt>
                <c:pt idx="189">
                  <c:v>1364.958333333333</c:v>
                </c:pt>
                <c:pt idx="190">
                  <c:v>1365.958333333333</c:v>
                </c:pt>
                <c:pt idx="191">
                  <c:v>1366.958333333333</c:v>
                </c:pt>
                <c:pt idx="192">
                  <c:v>1367.958333333333</c:v>
                </c:pt>
                <c:pt idx="193">
                  <c:v>1370.958333333333</c:v>
                </c:pt>
                <c:pt idx="194">
                  <c:v>1371.958333333333</c:v>
                </c:pt>
                <c:pt idx="195">
                  <c:v>1372.958333333333</c:v>
                </c:pt>
                <c:pt idx="196">
                  <c:v>1373.958333333333</c:v>
                </c:pt>
                <c:pt idx="197">
                  <c:v>1374.958333333333</c:v>
                </c:pt>
                <c:pt idx="198">
                  <c:v>1377.958333333333</c:v>
                </c:pt>
                <c:pt idx="199">
                  <c:v>1378.958333333333</c:v>
                </c:pt>
                <c:pt idx="200">
                  <c:v>1379.958333333333</c:v>
                </c:pt>
                <c:pt idx="201">
                  <c:v>1380.958333333333</c:v>
                </c:pt>
                <c:pt idx="202">
                  <c:v>1381.958333333333</c:v>
                </c:pt>
                <c:pt idx="203">
                  <c:v>1384.958333333333</c:v>
                </c:pt>
                <c:pt idx="204">
                  <c:v>1385.958333333333</c:v>
                </c:pt>
                <c:pt idx="205">
                  <c:v>1386.958333333333</c:v>
                </c:pt>
                <c:pt idx="206">
                  <c:v>1387.958333333333</c:v>
                </c:pt>
                <c:pt idx="207">
                  <c:v>1388.958333333333</c:v>
                </c:pt>
                <c:pt idx="208">
                  <c:v>1391.958333333333</c:v>
                </c:pt>
                <c:pt idx="209">
                  <c:v>1392.958333333333</c:v>
                </c:pt>
                <c:pt idx="210">
                  <c:v>1393.958333333333</c:v>
                </c:pt>
                <c:pt idx="211">
                  <c:v>1394.958333333333</c:v>
                </c:pt>
                <c:pt idx="212">
                  <c:v>1395.958333333333</c:v>
                </c:pt>
                <c:pt idx="213">
                  <c:v>1399.0</c:v>
                </c:pt>
                <c:pt idx="214">
                  <c:v>1400.0</c:v>
                </c:pt>
                <c:pt idx="215">
                  <c:v>1401.0</c:v>
                </c:pt>
                <c:pt idx="216">
                  <c:v>1402.0</c:v>
                </c:pt>
                <c:pt idx="217">
                  <c:v>1403.0</c:v>
                </c:pt>
                <c:pt idx="218">
                  <c:v>1406.0</c:v>
                </c:pt>
                <c:pt idx="219">
                  <c:v>1407.0</c:v>
                </c:pt>
                <c:pt idx="220">
                  <c:v>1408.0</c:v>
                </c:pt>
                <c:pt idx="221">
                  <c:v>1409.0</c:v>
                </c:pt>
                <c:pt idx="222">
                  <c:v>1410.0</c:v>
                </c:pt>
                <c:pt idx="223">
                  <c:v>1413.0</c:v>
                </c:pt>
                <c:pt idx="224">
                  <c:v>1414.0</c:v>
                </c:pt>
                <c:pt idx="225">
                  <c:v>1415.0</c:v>
                </c:pt>
                <c:pt idx="226">
                  <c:v>1416.0</c:v>
                </c:pt>
                <c:pt idx="227">
                  <c:v>1417.0</c:v>
                </c:pt>
                <c:pt idx="228">
                  <c:v>1420.0</c:v>
                </c:pt>
                <c:pt idx="229">
                  <c:v>1421.0</c:v>
                </c:pt>
                <c:pt idx="230">
                  <c:v>1422.0</c:v>
                </c:pt>
                <c:pt idx="231">
                  <c:v>1424.0</c:v>
                </c:pt>
                <c:pt idx="232">
                  <c:v>1427.0</c:v>
                </c:pt>
                <c:pt idx="233">
                  <c:v>1428.0</c:v>
                </c:pt>
                <c:pt idx="234">
                  <c:v>1429.0</c:v>
                </c:pt>
                <c:pt idx="235">
                  <c:v>1430.0</c:v>
                </c:pt>
                <c:pt idx="236">
                  <c:v>1431.0</c:v>
                </c:pt>
                <c:pt idx="237">
                  <c:v>1434.0</c:v>
                </c:pt>
                <c:pt idx="238">
                  <c:v>1435.0</c:v>
                </c:pt>
                <c:pt idx="239">
                  <c:v>1436.0</c:v>
                </c:pt>
                <c:pt idx="240">
                  <c:v>1437.0</c:v>
                </c:pt>
                <c:pt idx="241">
                  <c:v>1438.0</c:v>
                </c:pt>
                <c:pt idx="242">
                  <c:v>1441.0</c:v>
                </c:pt>
                <c:pt idx="243">
                  <c:v>1442.0</c:v>
                </c:pt>
                <c:pt idx="244">
                  <c:v>1443.0</c:v>
                </c:pt>
                <c:pt idx="245">
                  <c:v>1444.0</c:v>
                </c:pt>
                <c:pt idx="246">
                  <c:v>1445.0</c:v>
                </c:pt>
                <c:pt idx="247">
                  <c:v>1448.0</c:v>
                </c:pt>
                <c:pt idx="248">
                  <c:v>1449.0</c:v>
                </c:pt>
                <c:pt idx="249">
                  <c:v>1450.0</c:v>
                </c:pt>
                <c:pt idx="250">
                  <c:v>1451.0</c:v>
                </c:pt>
                <c:pt idx="251">
                  <c:v>1455.0</c:v>
                </c:pt>
                <c:pt idx="252">
                  <c:v>1456.0</c:v>
                </c:pt>
                <c:pt idx="253">
                  <c:v>1457.0</c:v>
                </c:pt>
                <c:pt idx="254">
                  <c:v>1458.0</c:v>
                </c:pt>
                <c:pt idx="255">
                  <c:v>1462.0</c:v>
                </c:pt>
                <c:pt idx="256">
                  <c:v>1463.0</c:v>
                </c:pt>
                <c:pt idx="257">
                  <c:v>1464.0</c:v>
                </c:pt>
                <c:pt idx="258">
                  <c:v>1465.0</c:v>
                </c:pt>
                <c:pt idx="259">
                  <c:v>1466.0</c:v>
                </c:pt>
                <c:pt idx="260">
                  <c:v>1469.0</c:v>
                </c:pt>
                <c:pt idx="261">
                  <c:v>1470.0</c:v>
                </c:pt>
                <c:pt idx="262">
                  <c:v>1471.0</c:v>
                </c:pt>
                <c:pt idx="263">
                  <c:v>1472.0</c:v>
                </c:pt>
                <c:pt idx="264">
                  <c:v>1473.0</c:v>
                </c:pt>
                <c:pt idx="265">
                  <c:v>1477.0</c:v>
                </c:pt>
                <c:pt idx="266">
                  <c:v>1478.0</c:v>
                </c:pt>
                <c:pt idx="267">
                  <c:v>1479.0</c:v>
                </c:pt>
                <c:pt idx="268">
                  <c:v>1480.0</c:v>
                </c:pt>
                <c:pt idx="269">
                  <c:v>1483.0</c:v>
                </c:pt>
                <c:pt idx="270">
                  <c:v>1484.0</c:v>
                </c:pt>
                <c:pt idx="271">
                  <c:v>1485.0</c:v>
                </c:pt>
                <c:pt idx="272">
                  <c:v>1486.0</c:v>
                </c:pt>
                <c:pt idx="273">
                  <c:v>1487.0</c:v>
                </c:pt>
                <c:pt idx="274">
                  <c:v>1490.0</c:v>
                </c:pt>
                <c:pt idx="275">
                  <c:v>1491.0</c:v>
                </c:pt>
                <c:pt idx="276">
                  <c:v>1492.0</c:v>
                </c:pt>
                <c:pt idx="277">
                  <c:v>1493.0</c:v>
                </c:pt>
                <c:pt idx="278">
                  <c:v>1494.0</c:v>
                </c:pt>
                <c:pt idx="279">
                  <c:v>1497.0</c:v>
                </c:pt>
                <c:pt idx="280">
                  <c:v>1498.0</c:v>
                </c:pt>
                <c:pt idx="281">
                  <c:v>1499.0</c:v>
                </c:pt>
                <c:pt idx="282">
                  <c:v>1500.0</c:v>
                </c:pt>
                <c:pt idx="283">
                  <c:v>1501.0</c:v>
                </c:pt>
                <c:pt idx="284">
                  <c:v>1505.0</c:v>
                </c:pt>
                <c:pt idx="285">
                  <c:v>1506.0</c:v>
                </c:pt>
                <c:pt idx="286">
                  <c:v>1507.0</c:v>
                </c:pt>
                <c:pt idx="287">
                  <c:v>1508.0</c:v>
                </c:pt>
                <c:pt idx="288">
                  <c:v>1511.0</c:v>
                </c:pt>
                <c:pt idx="289">
                  <c:v>1512.0</c:v>
                </c:pt>
                <c:pt idx="290">
                  <c:v>1513.0</c:v>
                </c:pt>
                <c:pt idx="291">
                  <c:v>1514.0</c:v>
                </c:pt>
                <c:pt idx="292">
                  <c:v>1515.0</c:v>
                </c:pt>
                <c:pt idx="293">
                  <c:v>1518.0</c:v>
                </c:pt>
                <c:pt idx="294">
                  <c:v>1519.0</c:v>
                </c:pt>
                <c:pt idx="295">
                  <c:v>1520.0</c:v>
                </c:pt>
                <c:pt idx="296">
                  <c:v>1521.0</c:v>
                </c:pt>
                <c:pt idx="297">
                  <c:v>1522.0</c:v>
                </c:pt>
                <c:pt idx="298">
                  <c:v>1525.0</c:v>
                </c:pt>
                <c:pt idx="299">
                  <c:v>1526.0</c:v>
                </c:pt>
                <c:pt idx="300">
                  <c:v>1527.0</c:v>
                </c:pt>
                <c:pt idx="301">
                  <c:v>1528.0</c:v>
                </c:pt>
                <c:pt idx="302">
                  <c:v>1529.0</c:v>
                </c:pt>
                <c:pt idx="303">
                  <c:v>1531.958333333333</c:v>
                </c:pt>
                <c:pt idx="304">
                  <c:v>1532.958333333333</c:v>
                </c:pt>
                <c:pt idx="305">
                  <c:v>1533.958333333333</c:v>
                </c:pt>
                <c:pt idx="306">
                  <c:v>1534.958333333333</c:v>
                </c:pt>
                <c:pt idx="307">
                  <c:v>1535.958333333333</c:v>
                </c:pt>
                <c:pt idx="308">
                  <c:v>1538.958333333333</c:v>
                </c:pt>
                <c:pt idx="309">
                  <c:v>1539.958333333333</c:v>
                </c:pt>
                <c:pt idx="310">
                  <c:v>1540.958333333333</c:v>
                </c:pt>
                <c:pt idx="311">
                  <c:v>1541.958333333333</c:v>
                </c:pt>
                <c:pt idx="312">
                  <c:v>1542.958333333333</c:v>
                </c:pt>
                <c:pt idx="313">
                  <c:v>1545.958333333333</c:v>
                </c:pt>
                <c:pt idx="314">
                  <c:v>1546.958333333333</c:v>
                </c:pt>
                <c:pt idx="315">
                  <c:v>1547.958333333333</c:v>
                </c:pt>
                <c:pt idx="316">
                  <c:v>1548.958333333333</c:v>
                </c:pt>
                <c:pt idx="317">
                  <c:v>1552.958333333333</c:v>
                </c:pt>
                <c:pt idx="318">
                  <c:v>1553.958333333333</c:v>
                </c:pt>
                <c:pt idx="319">
                  <c:v>1554.958333333333</c:v>
                </c:pt>
                <c:pt idx="320">
                  <c:v>1555.958333333333</c:v>
                </c:pt>
                <c:pt idx="321">
                  <c:v>1556.958333333333</c:v>
                </c:pt>
                <c:pt idx="322">
                  <c:v>1559.958333333333</c:v>
                </c:pt>
                <c:pt idx="323">
                  <c:v>1560.958333333333</c:v>
                </c:pt>
                <c:pt idx="324">
                  <c:v>1561.958333333333</c:v>
                </c:pt>
                <c:pt idx="325">
                  <c:v>1562.958333333333</c:v>
                </c:pt>
                <c:pt idx="326">
                  <c:v>1563.958333333333</c:v>
                </c:pt>
                <c:pt idx="327">
                  <c:v>1566.958333333333</c:v>
                </c:pt>
                <c:pt idx="328">
                  <c:v>1567.958333333333</c:v>
                </c:pt>
                <c:pt idx="329">
                  <c:v>1568.958333333333</c:v>
                </c:pt>
                <c:pt idx="330">
                  <c:v>1569.958333333333</c:v>
                </c:pt>
                <c:pt idx="331">
                  <c:v>1570.958333333333</c:v>
                </c:pt>
                <c:pt idx="332">
                  <c:v>1573.958333333333</c:v>
                </c:pt>
                <c:pt idx="333">
                  <c:v>1574.958333333333</c:v>
                </c:pt>
                <c:pt idx="334">
                  <c:v>1575.958333333333</c:v>
                </c:pt>
                <c:pt idx="335">
                  <c:v>1576.958333333333</c:v>
                </c:pt>
                <c:pt idx="336">
                  <c:v>1577.958333333333</c:v>
                </c:pt>
                <c:pt idx="337">
                  <c:v>1580.958333333333</c:v>
                </c:pt>
                <c:pt idx="338">
                  <c:v>1581.958333333333</c:v>
                </c:pt>
                <c:pt idx="339">
                  <c:v>1582.958333333333</c:v>
                </c:pt>
                <c:pt idx="340">
                  <c:v>1583.958333333333</c:v>
                </c:pt>
                <c:pt idx="341">
                  <c:v>1584.958333333333</c:v>
                </c:pt>
                <c:pt idx="342">
                  <c:v>1587.958333333333</c:v>
                </c:pt>
                <c:pt idx="343">
                  <c:v>1588.958333333333</c:v>
                </c:pt>
                <c:pt idx="344">
                  <c:v>1589.958333333333</c:v>
                </c:pt>
                <c:pt idx="345">
                  <c:v>1590.958333333333</c:v>
                </c:pt>
                <c:pt idx="346">
                  <c:v>1591.958333333333</c:v>
                </c:pt>
                <c:pt idx="347">
                  <c:v>1594.958333333333</c:v>
                </c:pt>
                <c:pt idx="348">
                  <c:v>1595.958333333333</c:v>
                </c:pt>
                <c:pt idx="349">
                  <c:v>1596.958333333333</c:v>
                </c:pt>
                <c:pt idx="350">
                  <c:v>1597.958333333333</c:v>
                </c:pt>
                <c:pt idx="351">
                  <c:v>1598.958333333333</c:v>
                </c:pt>
                <c:pt idx="352">
                  <c:v>1601.958333333333</c:v>
                </c:pt>
                <c:pt idx="353">
                  <c:v>1602.958333333333</c:v>
                </c:pt>
                <c:pt idx="354">
                  <c:v>1603.958333333333</c:v>
                </c:pt>
                <c:pt idx="355">
                  <c:v>1604.958333333333</c:v>
                </c:pt>
                <c:pt idx="356">
                  <c:v>1605.958333333333</c:v>
                </c:pt>
                <c:pt idx="357">
                  <c:v>1609.958333333333</c:v>
                </c:pt>
                <c:pt idx="358">
                  <c:v>1610.958333333333</c:v>
                </c:pt>
                <c:pt idx="359">
                  <c:v>1611.958333333333</c:v>
                </c:pt>
                <c:pt idx="360">
                  <c:v>1612.958333333333</c:v>
                </c:pt>
                <c:pt idx="361">
                  <c:v>1615.958333333333</c:v>
                </c:pt>
                <c:pt idx="362">
                  <c:v>1616.958333333333</c:v>
                </c:pt>
                <c:pt idx="363">
                  <c:v>1617.958333333333</c:v>
                </c:pt>
                <c:pt idx="364">
                  <c:v>1618.958333333333</c:v>
                </c:pt>
                <c:pt idx="365">
                  <c:v>1619.958333333333</c:v>
                </c:pt>
                <c:pt idx="366">
                  <c:v>1622.958333333333</c:v>
                </c:pt>
                <c:pt idx="367">
                  <c:v>1623.958333333333</c:v>
                </c:pt>
                <c:pt idx="368">
                  <c:v>1624.958333333333</c:v>
                </c:pt>
                <c:pt idx="369">
                  <c:v>1625.958333333333</c:v>
                </c:pt>
                <c:pt idx="370">
                  <c:v>1626.958333333333</c:v>
                </c:pt>
                <c:pt idx="371">
                  <c:v>1629.958333333333</c:v>
                </c:pt>
                <c:pt idx="372">
                  <c:v>1630.958333333333</c:v>
                </c:pt>
                <c:pt idx="373">
                  <c:v>1631.958333333333</c:v>
                </c:pt>
                <c:pt idx="374">
                  <c:v>1632.958333333333</c:v>
                </c:pt>
                <c:pt idx="375">
                  <c:v>1633.958333333333</c:v>
                </c:pt>
                <c:pt idx="376">
                  <c:v>1636.958333333333</c:v>
                </c:pt>
                <c:pt idx="377">
                  <c:v>1637.958333333333</c:v>
                </c:pt>
                <c:pt idx="378">
                  <c:v>1638.958333333333</c:v>
                </c:pt>
                <c:pt idx="379">
                  <c:v>1639.958333333333</c:v>
                </c:pt>
                <c:pt idx="380">
                  <c:v>1640.958333333333</c:v>
                </c:pt>
                <c:pt idx="381">
                  <c:v>1644.958333333333</c:v>
                </c:pt>
                <c:pt idx="382">
                  <c:v>1645.958333333333</c:v>
                </c:pt>
                <c:pt idx="383">
                  <c:v>1646.958333333333</c:v>
                </c:pt>
                <c:pt idx="384">
                  <c:v>1647.958333333333</c:v>
                </c:pt>
                <c:pt idx="385">
                  <c:v>1650.958333333333</c:v>
                </c:pt>
                <c:pt idx="386">
                  <c:v>1651.958333333333</c:v>
                </c:pt>
                <c:pt idx="387">
                  <c:v>1652.958333333333</c:v>
                </c:pt>
                <c:pt idx="388">
                  <c:v>1653.958333333333</c:v>
                </c:pt>
                <c:pt idx="389">
                  <c:v>1654.958333333333</c:v>
                </c:pt>
                <c:pt idx="390">
                  <c:v>1657.958333333333</c:v>
                </c:pt>
                <c:pt idx="391">
                  <c:v>1658.958333333333</c:v>
                </c:pt>
                <c:pt idx="392">
                  <c:v>1659.958333333333</c:v>
                </c:pt>
                <c:pt idx="393">
                  <c:v>1660.958333333333</c:v>
                </c:pt>
                <c:pt idx="394">
                  <c:v>1661.958333333333</c:v>
                </c:pt>
                <c:pt idx="395">
                  <c:v>1664.958333333333</c:v>
                </c:pt>
                <c:pt idx="396">
                  <c:v>1665.958333333333</c:v>
                </c:pt>
                <c:pt idx="397">
                  <c:v>1666.958333333333</c:v>
                </c:pt>
                <c:pt idx="398">
                  <c:v>1667.958333333333</c:v>
                </c:pt>
                <c:pt idx="399">
                  <c:v>1668.958333333333</c:v>
                </c:pt>
                <c:pt idx="400">
                  <c:v>1671.958333333333</c:v>
                </c:pt>
                <c:pt idx="401">
                  <c:v>1672.958333333333</c:v>
                </c:pt>
                <c:pt idx="402">
                  <c:v>1673.958333333333</c:v>
                </c:pt>
                <c:pt idx="403">
                  <c:v>1674.958333333333</c:v>
                </c:pt>
                <c:pt idx="404">
                  <c:v>1675.958333333333</c:v>
                </c:pt>
                <c:pt idx="405">
                  <c:v>1678.958333333333</c:v>
                </c:pt>
                <c:pt idx="406">
                  <c:v>1679.958333333333</c:v>
                </c:pt>
                <c:pt idx="407">
                  <c:v>1680.958333333333</c:v>
                </c:pt>
                <c:pt idx="408">
                  <c:v>1681.958333333333</c:v>
                </c:pt>
                <c:pt idx="409">
                  <c:v>1682.958333333333</c:v>
                </c:pt>
                <c:pt idx="410">
                  <c:v>1685.958333333333</c:v>
                </c:pt>
                <c:pt idx="411">
                  <c:v>1686.958333333333</c:v>
                </c:pt>
                <c:pt idx="412">
                  <c:v>1687.958333333333</c:v>
                </c:pt>
                <c:pt idx="413">
                  <c:v>1688.958333333333</c:v>
                </c:pt>
                <c:pt idx="414">
                  <c:v>1689.958333333333</c:v>
                </c:pt>
                <c:pt idx="415">
                  <c:v>1692.958333333333</c:v>
                </c:pt>
                <c:pt idx="416">
                  <c:v>1693.958333333333</c:v>
                </c:pt>
                <c:pt idx="417">
                  <c:v>1694.958333333333</c:v>
                </c:pt>
                <c:pt idx="418">
                  <c:v>1695.958333333333</c:v>
                </c:pt>
                <c:pt idx="419">
                  <c:v>1696.958333333333</c:v>
                </c:pt>
                <c:pt idx="420">
                  <c:v>1699.958333333333</c:v>
                </c:pt>
                <c:pt idx="421">
                  <c:v>1700.958333333333</c:v>
                </c:pt>
                <c:pt idx="422">
                  <c:v>1701.958333333333</c:v>
                </c:pt>
                <c:pt idx="423">
                  <c:v>1702.958333333333</c:v>
                </c:pt>
                <c:pt idx="424">
                  <c:v>1703.958333333333</c:v>
                </c:pt>
                <c:pt idx="425">
                  <c:v>1707.958333333333</c:v>
                </c:pt>
                <c:pt idx="426">
                  <c:v>1708.958333333333</c:v>
                </c:pt>
                <c:pt idx="427">
                  <c:v>1709.958333333333</c:v>
                </c:pt>
                <c:pt idx="428">
                  <c:v>1710.958333333333</c:v>
                </c:pt>
                <c:pt idx="429">
                  <c:v>1713.958333333333</c:v>
                </c:pt>
                <c:pt idx="430">
                  <c:v>1714.958333333333</c:v>
                </c:pt>
                <c:pt idx="431">
                  <c:v>1715.958333333333</c:v>
                </c:pt>
                <c:pt idx="432">
                  <c:v>1716.958333333333</c:v>
                </c:pt>
                <c:pt idx="433">
                  <c:v>1717.958333333333</c:v>
                </c:pt>
                <c:pt idx="434">
                  <c:v>1720.958333333333</c:v>
                </c:pt>
                <c:pt idx="435">
                  <c:v>1721.958333333333</c:v>
                </c:pt>
                <c:pt idx="436">
                  <c:v>1722.958333333333</c:v>
                </c:pt>
                <c:pt idx="437">
                  <c:v>1723.958333333333</c:v>
                </c:pt>
                <c:pt idx="438">
                  <c:v>1724.958333333333</c:v>
                </c:pt>
                <c:pt idx="439">
                  <c:v>1727.958333333333</c:v>
                </c:pt>
                <c:pt idx="440">
                  <c:v>1728.958333333333</c:v>
                </c:pt>
                <c:pt idx="441">
                  <c:v>1729.958333333333</c:v>
                </c:pt>
                <c:pt idx="442">
                  <c:v>1730.958333333333</c:v>
                </c:pt>
                <c:pt idx="443">
                  <c:v>1731.958333333333</c:v>
                </c:pt>
                <c:pt idx="444">
                  <c:v>1734.958333333333</c:v>
                </c:pt>
                <c:pt idx="445">
                  <c:v>1735.958333333333</c:v>
                </c:pt>
                <c:pt idx="446">
                  <c:v>1736.958333333333</c:v>
                </c:pt>
                <c:pt idx="447">
                  <c:v>1737.958333333333</c:v>
                </c:pt>
                <c:pt idx="448">
                  <c:v>1738.958333333333</c:v>
                </c:pt>
                <c:pt idx="449">
                  <c:v>1741.958333333333</c:v>
                </c:pt>
                <c:pt idx="450">
                  <c:v>1742.958333333333</c:v>
                </c:pt>
                <c:pt idx="451">
                  <c:v>1743.958333333333</c:v>
                </c:pt>
                <c:pt idx="452">
                  <c:v>1744.958333333333</c:v>
                </c:pt>
                <c:pt idx="453">
                  <c:v>1745.958333333333</c:v>
                </c:pt>
                <c:pt idx="454">
                  <c:v>1748.958333333333</c:v>
                </c:pt>
                <c:pt idx="455">
                  <c:v>1749.958333333333</c:v>
                </c:pt>
                <c:pt idx="456">
                  <c:v>1750.958333333333</c:v>
                </c:pt>
                <c:pt idx="457">
                  <c:v>1751.958333333333</c:v>
                </c:pt>
                <c:pt idx="458">
                  <c:v>1752.958333333333</c:v>
                </c:pt>
                <c:pt idx="459">
                  <c:v>1755.958333333333</c:v>
                </c:pt>
                <c:pt idx="460">
                  <c:v>1756.958333333333</c:v>
                </c:pt>
                <c:pt idx="461">
                  <c:v>1757.958333333333</c:v>
                </c:pt>
                <c:pt idx="462">
                  <c:v>1758.958333333333</c:v>
                </c:pt>
                <c:pt idx="463">
                  <c:v>1759.958333333333</c:v>
                </c:pt>
                <c:pt idx="464">
                  <c:v>1762.958333333333</c:v>
                </c:pt>
                <c:pt idx="465">
                  <c:v>1763.958333333333</c:v>
                </c:pt>
                <c:pt idx="466">
                  <c:v>1764.958333333333</c:v>
                </c:pt>
                <c:pt idx="467">
                  <c:v>1765.958333333333</c:v>
                </c:pt>
                <c:pt idx="468">
                  <c:v>1766.958333333333</c:v>
                </c:pt>
                <c:pt idx="469">
                  <c:v>1770.0</c:v>
                </c:pt>
                <c:pt idx="470">
                  <c:v>1771.0</c:v>
                </c:pt>
                <c:pt idx="471">
                  <c:v>1772.0</c:v>
                </c:pt>
                <c:pt idx="472">
                  <c:v>1773.0</c:v>
                </c:pt>
                <c:pt idx="473">
                  <c:v>1774.0</c:v>
                </c:pt>
                <c:pt idx="474">
                  <c:v>1777.0</c:v>
                </c:pt>
                <c:pt idx="475">
                  <c:v>1778.0</c:v>
                </c:pt>
                <c:pt idx="476">
                  <c:v>1779.0</c:v>
                </c:pt>
                <c:pt idx="477">
                  <c:v>1780.0</c:v>
                </c:pt>
                <c:pt idx="478">
                  <c:v>1781.0</c:v>
                </c:pt>
                <c:pt idx="479">
                  <c:v>1784.0</c:v>
                </c:pt>
                <c:pt idx="480">
                  <c:v>1785.0</c:v>
                </c:pt>
                <c:pt idx="481">
                  <c:v>1786.0</c:v>
                </c:pt>
                <c:pt idx="482">
                  <c:v>1788.0</c:v>
                </c:pt>
                <c:pt idx="483">
                  <c:v>1791.0</c:v>
                </c:pt>
                <c:pt idx="484">
                  <c:v>1792.0</c:v>
                </c:pt>
                <c:pt idx="485">
                  <c:v>1793.0</c:v>
                </c:pt>
                <c:pt idx="486">
                  <c:v>1794.0</c:v>
                </c:pt>
                <c:pt idx="487">
                  <c:v>1795.0</c:v>
                </c:pt>
                <c:pt idx="488">
                  <c:v>1798.0</c:v>
                </c:pt>
                <c:pt idx="489">
                  <c:v>1799.0</c:v>
                </c:pt>
                <c:pt idx="490">
                  <c:v>1800.0</c:v>
                </c:pt>
                <c:pt idx="491">
                  <c:v>1801.0</c:v>
                </c:pt>
                <c:pt idx="492">
                  <c:v>1802.0</c:v>
                </c:pt>
                <c:pt idx="493">
                  <c:v>1805.0</c:v>
                </c:pt>
                <c:pt idx="494">
                  <c:v>1806.0</c:v>
                </c:pt>
                <c:pt idx="495">
                  <c:v>1807.0</c:v>
                </c:pt>
                <c:pt idx="496">
                  <c:v>1808.0</c:v>
                </c:pt>
                <c:pt idx="497">
                  <c:v>1809.0</c:v>
                </c:pt>
                <c:pt idx="498">
                  <c:v>1812.0</c:v>
                </c:pt>
                <c:pt idx="499">
                  <c:v>1813.0</c:v>
                </c:pt>
                <c:pt idx="500">
                  <c:v>1814.0</c:v>
                </c:pt>
                <c:pt idx="501">
                  <c:v>1815.0</c:v>
                </c:pt>
                <c:pt idx="502">
                  <c:v>1819.0</c:v>
                </c:pt>
                <c:pt idx="503">
                  <c:v>1820.0</c:v>
                </c:pt>
                <c:pt idx="504">
                  <c:v>1821.0</c:v>
                </c:pt>
                <c:pt idx="505">
                  <c:v>1822.0</c:v>
                </c:pt>
                <c:pt idx="506">
                  <c:v>1823.0</c:v>
                </c:pt>
                <c:pt idx="507">
                  <c:v>1826.0</c:v>
                </c:pt>
                <c:pt idx="508">
                  <c:v>1827.0</c:v>
                </c:pt>
                <c:pt idx="509">
                  <c:v>1828.0</c:v>
                </c:pt>
                <c:pt idx="510">
                  <c:v>1829.0</c:v>
                </c:pt>
                <c:pt idx="511">
                  <c:v>1830.0</c:v>
                </c:pt>
                <c:pt idx="512">
                  <c:v>1833.0</c:v>
                </c:pt>
                <c:pt idx="513">
                  <c:v>1834.0</c:v>
                </c:pt>
                <c:pt idx="514">
                  <c:v>1835.0</c:v>
                </c:pt>
                <c:pt idx="515">
                  <c:v>1836.0</c:v>
                </c:pt>
                <c:pt idx="516">
                  <c:v>1837.0</c:v>
                </c:pt>
                <c:pt idx="517">
                  <c:v>1841.0</c:v>
                </c:pt>
                <c:pt idx="518">
                  <c:v>1842.0</c:v>
                </c:pt>
                <c:pt idx="519">
                  <c:v>1843.0</c:v>
                </c:pt>
                <c:pt idx="520">
                  <c:v>1844.0</c:v>
                </c:pt>
                <c:pt idx="521">
                  <c:v>1847.0</c:v>
                </c:pt>
                <c:pt idx="522">
                  <c:v>1848.0</c:v>
                </c:pt>
                <c:pt idx="523">
                  <c:v>1849.0</c:v>
                </c:pt>
                <c:pt idx="524">
                  <c:v>1850.0</c:v>
                </c:pt>
                <c:pt idx="525">
                  <c:v>1851.0</c:v>
                </c:pt>
                <c:pt idx="526">
                  <c:v>1854.0</c:v>
                </c:pt>
                <c:pt idx="527">
                  <c:v>1855.0</c:v>
                </c:pt>
                <c:pt idx="528">
                  <c:v>1856.0</c:v>
                </c:pt>
                <c:pt idx="529">
                  <c:v>1857.0</c:v>
                </c:pt>
                <c:pt idx="530">
                  <c:v>1858.0</c:v>
                </c:pt>
                <c:pt idx="531">
                  <c:v>1861.0</c:v>
                </c:pt>
                <c:pt idx="532">
                  <c:v>1862.0</c:v>
                </c:pt>
                <c:pt idx="533">
                  <c:v>1863.0</c:v>
                </c:pt>
                <c:pt idx="534">
                  <c:v>1864.0</c:v>
                </c:pt>
                <c:pt idx="535">
                  <c:v>1865.0</c:v>
                </c:pt>
                <c:pt idx="536">
                  <c:v>1868.0</c:v>
                </c:pt>
                <c:pt idx="537">
                  <c:v>1869.0</c:v>
                </c:pt>
                <c:pt idx="538">
                  <c:v>1870.0</c:v>
                </c:pt>
                <c:pt idx="539">
                  <c:v>1871.0</c:v>
                </c:pt>
                <c:pt idx="540">
                  <c:v>1872.0</c:v>
                </c:pt>
                <c:pt idx="541">
                  <c:v>1876.0</c:v>
                </c:pt>
                <c:pt idx="542">
                  <c:v>1877.0</c:v>
                </c:pt>
                <c:pt idx="543">
                  <c:v>1878.0</c:v>
                </c:pt>
                <c:pt idx="544">
                  <c:v>1879.0</c:v>
                </c:pt>
                <c:pt idx="545">
                  <c:v>1882.0</c:v>
                </c:pt>
                <c:pt idx="546">
                  <c:v>1883.0</c:v>
                </c:pt>
                <c:pt idx="547">
                  <c:v>1884.0</c:v>
                </c:pt>
                <c:pt idx="548">
                  <c:v>1885.0</c:v>
                </c:pt>
                <c:pt idx="549">
                  <c:v>1886.0</c:v>
                </c:pt>
                <c:pt idx="550">
                  <c:v>1889.0</c:v>
                </c:pt>
                <c:pt idx="551">
                  <c:v>1890.0</c:v>
                </c:pt>
                <c:pt idx="552">
                  <c:v>1891.0</c:v>
                </c:pt>
                <c:pt idx="553">
                  <c:v>1892.0</c:v>
                </c:pt>
                <c:pt idx="554">
                  <c:v>1893.0</c:v>
                </c:pt>
                <c:pt idx="555">
                  <c:v>1895.958333333333</c:v>
                </c:pt>
                <c:pt idx="556">
                  <c:v>1896.958333333333</c:v>
                </c:pt>
                <c:pt idx="557">
                  <c:v>1897.958333333333</c:v>
                </c:pt>
                <c:pt idx="558">
                  <c:v>1898.958333333333</c:v>
                </c:pt>
                <c:pt idx="559">
                  <c:v>1899.958333333333</c:v>
                </c:pt>
                <c:pt idx="560">
                  <c:v>1902.958333333333</c:v>
                </c:pt>
                <c:pt idx="561">
                  <c:v>1903.958333333333</c:v>
                </c:pt>
                <c:pt idx="562">
                  <c:v>1904.958333333333</c:v>
                </c:pt>
                <c:pt idx="563">
                  <c:v>1905.958333333333</c:v>
                </c:pt>
                <c:pt idx="564">
                  <c:v>1906.958333333333</c:v>
                </c:pt>
                <c:pt idx="565">
                  <c:v>1909.958333333333</c:v>
                </c:pt>
                <c:pt idx="566">
                  <c:v>1910.958333333333</c:v>
                </c:pt>
                <c:pt idx="567">
                  <c:v>1911.958333333333</c:v>
                </c:pt>
                <c:pt idx="568">
                  <c:v>1912.958333333333</c:v>
                </c:pt>
                <c:pt idx="569">
                  <c:v>1913.958333333333</c:v>
                </c:pt>
                <c:pt idx="570">
                  <c:v>1916.958333333333</c:v>
                </c:pt>
                <c:pt idx="571">
                  <c:v>1917.958333333333</c:v>
                </c:pt>
                <c:pt idx="572">
                  <c:v>1918.958333333333</c:v>
                </c:pt>
                <c:pt idx="573">
                  <c:v>1919.958333333333</c:v>
                </c:pt>
                <c:pt idx="574">
                  <c:v>1920.958333333333</c:v>
                </c:pt>
                <c:pt idx="575">
                  <c:v>1923.958333333333</c:v>
                </c:pt>
                <c:pt idx="576">
                  <c:v>1924.958333333333</c:v>
                </c:pt>
                <c:pt idx="577">
                  <c:v>1925.958333333333</c:v>
                </c:pt>
                <c:pt idx="578">
                  <c:v>1926.958333333333</c:v>
                </c:pt>
                <c:pt idx="579">
                  <c:v>1927.958333333333</c:v>
                </c:pt>
                <c:pt idx="580">
                  <c:v>1930.958333333333</c:v>
                </c:pt>
                <c:pt idx="581">
                  <c:v>1931.958333333333</c:v>
                </c:pt>
                <c:pt idx="582">
                  <c:v>1932.958333333333</c:v>
                </c:pt>
                <c:pt idx="583">
                  <c:v>1933.958333333333</c:v>
                </c:pt>
                <c:pt idx="584">
                  <c:v>1937.958333333333</c:v>
                </c:pt>
                <c:pt idx="585">
                  <c:v>1938.958333333333</c:v>
                </c:pt>
                <c:pt idx="586">
                  <c:v>1939.958333333333</c:v>
                </c:pt>
                <c:pt idx="587">
                  <c:v>1940.958333333333</c:v>
                </c:pt>
                <c:pt idx="588">
                  <c:v>1941.958333333333</c:v>
                </c:pt>
                <c:pt idx="589">
                  <c:v>1944.958333333333</c:v>
                </c:pt>
                <c:pt idx="590">
                  <c:v>1945.958333333333</c:v>
                </c:pt>
                <c:pt idx="591">
                  <c:v>1946.958333333333</c:v>
                </c:pt>
                <c:pt idx="592">
                  <c:v>1947.958333333333</c:v>
                </c:pt>
                <c:pt idx="593">
                  <c:v>1948.958333333333</c:v>
                </c:pt>
                <c:pt idx="594">
                  <c:v>1951.958333333333</c:v>
                </c:pt>
                <c:pt idx="595">
                  <c:v>1952.958333333333</c:v>
                </c:pt>
                <c:pt idx="596">
                  <c:v>1953.958333333333</c:v>
                </c:pt>
                <c:pt idx="597">
                  <c:v>1954.958333333333</c:v>
                </c:pt>
                <c:pt idx="598">
                  <c:v>1955.958333333333</c:v>
                </c:pt>
                <c:pt idx="599">
                  <c:v>1958.958333333333</c:v>
                </c:pt>
                <c:pt idx="600">
                  <c:v>1959.958333333333</c:v>
                </c:pt>
                <c:pt idx="601">
                  <c:v>1960.958333333333</c:v>
                </c:pt>
                <c:pt idx="602">
                  <c:v>1961.958333333333</c:v>
                </c:pt>
                <c:pt idx="603">
                  <c:v>1962.958333333333</c:v>
                </c:pt>
                <c:pt idx="604">
                  <c:v>1965.958333333333</c:v>
                </c:pt>
                <c:pt idx="605">
                  <c:v>1966.958333333333</c:v>
                </c:pt>
                <c:pt idx="606">
                  <c:v>1967.958333333333</c:v>
                </c:pt>
                <c:pt idx="607">
                  <c:v>1968.958333333333</c:v>
                </c:pt>
                <c:pt idx="608">
                  <c:v>1969.958333333333</c:v>
                </c:pt>
                <c:pt idx="609">
                  <c:v>1973.958333333333</c:v>
                </c:pt>
                <c:pt idx="610">
                  <c:v>1974.958333333333</c:v>
                </c:pt>
                <c:pt idx="611">
                  <c:v>1975.958333333333</c:v>
                </c:pt>
                <c:pt idx="612">
                  <c:v>1976.958333333333</c:v>
                </c:pt>
                <c:pt idx="613">
                  <c:v>1979.958333333333</c:v>
                </c:pt>
                <c:pt idx="614">
                  <c:v>1980.958333333333</c:v>
                </c:pt>
                <c:pt idx="615">
                  <c:v>1981.958333333333</c:v>
                </c:pt>
                <c:pt idx="616">
                  <c:v>1982.958333333333</c:v>
                </c:pt>
                <c:pt idx="617">
                  <c:v>1983.958333333333</c:v>
                </c:pt>
                <c:pt idx="618">
                  <c:v>1986.958333333333</c:v>
                </c:pt>
                <c:pt idx="619">
                  <c:v>1987.958333333333</c:v>
                </c:pt>
                <c:pt idx="620">
                  <c:v>1988.958333333333</c:v>
                </c:pt>
                <c:pt idx="621">
                  <c:v>1989.958333333333</c:v>
                </c:pt>
                <c:pt idx="622">
                  <c:v>1990.958333333333</c:v>
                </c:pt>
                <c:pt idx="623">
                  <c:v>1993.958333333333</c:v>
                </c:pt>
                <c:pt idx="624">
                  <c:v>1994.958333333333</c:v>
                </c:pt>
                <c:pt idx="625">
                  <c:v>1995.958333333333</c:v>
                </c:pt>
                <c:pt idx="626">
                  <c:v>1996.958333333333</c:v>
                </c:pt>
                <c:pt idx="627">
                  <c:v>1997.958333333333</c:v>
                </c:pt>
                <c:pt idx="628">
                  <c:v>2000.958333333333</c:v>
                </c:pt>
                <c:pt idx="629">
                  <c:v>2001.958333333333</c:v>
                </c:pt>
                <c:pt idx="630">
                  <c:v>2002.958333333333</c:v>
                </c:pt>
                <c:pt idx="631">
                  <c:v>2003.958333333333</c:v>
                </c:pt>
                <c:pt idx="632">
                  <c:v>2004.958333333333</c:v>
                </c:pt>
                <c:pt idx="633">
                  <c:v>2008.958333333333</c:v>
                </c:pt>
                <c:pt idx="634">
                  <c:v>2009.958333333333</c:v>
                </c:pt>
                <c:pt idx="635">
                  <c:v>2010.958333333333</c:v>
                </c:pt>
                <c:pt idx="636">
                  <c:v>2011.958333333333</c:v>
                </c:pt>
                <c:pt idx="637">
                  <c:v>2014.958333333333</c:v>
                </c:pt>
                <c:pt idx="638">
                  <c:v>2015.958333333333</c:v>
                </c:pt>
                <c:pt idx="639">
                  <c:v>2016.958333333333</c:v>
                </c:pt>
                <c:pt idx="640">
                  <c:v>2017.958333333333</c:v>
                </c:pt>
                <c:pt idx="641">
                  <c:v>2018.958333333333</c:v>
                </c:pt>
                <c:pt idx="642">
                  <c:v>2021.958333333333</c:v>
                </c:pt>
                <c:pt idx="643">
                  <c:v>2022.958333333333</c:v>
                </c:pt>
                <c:pt idx="644">
                  <c:v>2023.958333333333</c:v>
                </c:pt>
                <c:pt idx="645">
                  <c:v>2024.958333333333</c:v>
                </c:pt>
                <c:pt idx="646">
                  <c:v>2025.958333333333</c:v>
                </c:pt>
                <c:pt idx="647">
                  <c:v>2028.958333333333</c:v>
                </c:pt>
                <c:pt idx="648">
                  <c:v>2029.958333333333</c:v>
                </c:pt>
                <c:pt idx="649">
                  <c:v>2030.958333333333</c:v>
                </c:pt>
                <c:pt idx="650">
                  <c:v>2031.958333333333</c:v>
                </c:pt>
                <c:pt idx="651">
                  <c:v>2032.958333333333</c:v>
                </c:pt>
                <c:pt idx="652">
                  <c:v>2035.958333333333</c:v>
                </c:pt>
                <c:pt idx="653">
                  <c:v>2036.958333333333</c:v>
                </c:pt>
                <c:pt idx="654">
                  <c:v>2037.958333333333</c:v>
                </c:pt>
                <c:pt idx="655">
                  <c:v>2038.958333333333</c:v>
                </c:pt>
                <c:pt idx="656">
                  <c:v>2039.958333333333</c:v>
                </c:pt>
                <c:pt idx="657">
                  <c:v>2042.958333333333</c:v>
                </c:pt>
                <c:pt idx="658">
                  <c:v>2043.958333333333</c:v>
                </c:pt>
                <c:pt idx="659">
                  <c:v>2044.958333333333</c:v>
                </c:pt>
                <c:pt idx="660">
                  <c:v>2045.958333333333</c:v>
                </c:pt>
                <c:pt idx="661">
                  <c:v>2046.958333333333</c:v>
                </c:pt>
                <c:pt idx="662">
                  <c:v>2049.958333333333</c:v>
                </c:pt>
                <c:pt idx="663">
                  <c:v>2050.958333333333</c:v>
                </c:pt>
                <c:pt idx="664">
                  <c:v>2051.958333333333</c:v>
                </c:pt>
                <c:pt idx="665">
                  <c:v>2052.958333333333</c:v>
                </c:pt>
                <c:pt idx="666">
                  <c:v>2053.958333333333</c:v>
                </c:pt>
                <c:pt idx="667">
                  <c:v>2056.958333333333</c:v>
                </c:pt>
                <c:pt idx="668">
                  <c:v>2057.958333333333</c:v>
                </c:pt>
                <c:pt idx="669">
                  <c:v>2058.958333333333</c:v>
                </c:pt>
                <c:pt idx="670">
                  <c:v>2059.958333333333</c:v>
                </c:pt>
                <c:pt idx="671">
                  <c:v>2060.958333333333</c:v>
                </c:pt>
                <c:pt idx="672">
                  <c:v>2063.958333333333</c:v>
                </c:pt>
                <c:pt idx="673">
                  <c:v>2064.958333333333</c:v>
                </c:pt>
                <c:pt idx="674">
                  <c:v>2065.958333333333</c:v>
                </c:pt>
                <c:pt idx="675">
                  <c:v>2066.958333333333</c:v>
                </c:pt>
                <c:pt idx="676">
                  <c:v>2067.958333333333</c:v>
                </c:pt>
                <c:pt idx="677">
                  <c:v>2071.958333333333</c:v>
                </c:pt>
                <c:pt idx="678">
                  <c:v>2072.958333333333</c:v>
                </c:pt>
                <c:pt idx="679">
                  <c:v>2073.958333333333</c:v>
                </c:pt>
                <c:pt idx="680">
                  <c:v>2074.958333333333</c:v>
                </c:pt>
                <c:pt idx="681">
                  <c:v>2077.958333333333</c:v>
                </c:pt>
                <c:pt idx="682">
                  <c:v>2078.958333333333</c:v>
                </c:pt>
                <c:pt idx="683">
                  <c:v>2079.958333333333</c:v>
                </c:pt>
                <c:pt idx="684">
                  <c:v>2080.958333333333</c:v>
                </c:pt>
                <c:pt idx="685">
                  <c:v>2081.958333333333</c:v>
                </c:pt>
                <c:pt idx="686">
                  <c:v>2084.958333333333</c:v>
                </c:pt>
                <c:pt idx="687">
                  <c:v>2085.958333333333</c:v>
                </c:pt>
                <c:pt idx="688">
                  <c:v>2086.958333333333</c:v>
                </c:pt>
                <c:pt idx="689">
                  <c:v>2087.958333333333</c:v>
                </c:pt>
                <c:pt idx="690">
                  <c:v>2088.958333333333</c:v>
                </c:pt>
                <c:pt idx="691">
                  <c:v>2091.958333333333</c:v>
                </c:pt>
                <c:pt idx="692">
                  <c:v>2092.958333333333</c:v>
                </c:pt>
                <c:pt idx="693">
                  <c:v>2093.958333333333</c:v>
                </c:pt>
                <c:pt idx="694">
                  <c:v>2094.958333333333</c:v>
                </c:pt>
                <c:pt idx="695">
                  <c:v>2095.958333333333</c:v>
                </c:pt>
                <c:pt idx="696">
                  <c:v>2098.958333333333</c:v>
                </c:pt>
                <c:pt idx="697">
                  <c:v>2099.958333333333</c:v>
                </c:pt>
                <c:pt idx="698">
                  <c:v>2100.958333333333</c:v>
                </c:pt>
                <c:pt idx="699">
                  <c:v>2101.958333333333</c:v>
                </c:pt>
                <c:pt idx="700">
                  <c:v>2102.958333333333</c:v>
                </c:pt>
                <c:pt idx="701">
                  <c:v>2105.958333333333</c:v>
                </c:pt>
                <c:pt idx="702">
                  <c:v>2106.958333333333</c:v>
                </c:pt>
                <c:pt idx="703">
                  <c:v>2107.958333333333</c:v>
                </c:pt>
                <c:pt idx="704">
                  <c:v>2108.958333333333</c:v>
                </c:pt>
                <c:pt idx="705">
                  <c:v>2109.958333333333</c:v>
                </c:pt>
                <c:pt idx="706">
                  <c:v>2112.958333333333</c:v>
                </c:pt>
                <c:pt idx="707">
                  <c:v>2113.958333333333</c:v>
                </c:pt>
                <c:pt idx="708">
                  <c:v>2114.958333333333</c:v>
                </c:pt>
                <c:pt idx="709">
                  <c:v>2115.958333333333</c:v>
                </c:pt>
                <c:pt idx="710">
                  <c:v>2116.958333333333</c:v>
                </c:pt>
                <c:pt idx="711">
                  <c:v>2119.958333333333</c:v>
                </c:pt>
                <c:pt idx="712">
                  <c:v>2120.958333333333</c:v>
                </c:pt>
                <c:pt idx="713">
                  <c:v>2121.958333333333</c:v>
                </c:pt>
                <c:pt idx="714">
                  <c:v>2122.958333333333</c:v>
                </c:pt>
                <c:pt idx="715">
                  <c:v>2123.958333333333</c:v>
                </c:pt>
                <c:pt idx="716">
                  <c:v>2126.958333333333</c:v>
                </c:pt>
                <c:pt idx="717">
                  <c:v>2127.958333333333</c:v>
                </c:pt>
                <c:pt idx="718">
                  <c:v>2128.958333333333</c:v>
                </c:pt>
                <c:pt idx="719">
                  <c:v>2129.958333333333</c:v>
                </c:pt>
                <c:pt idx="720">
                  <c:v>2130.958333333333</c:v>
                </c:pt>
                <c:pt idx="721">
                  <c:v>2134.0</c:v>
                </c:pt>
                <c:pt idx="722">
                  <c:v>2135.0</c:v>
                </c:pt>
                <c:pt idx="723">
                  <c:v>2136.0</c:v>
                </c:pt>
                <c:pt idx="724">
                  <c:v>2137.0</c:v>
                </c:pt>
                <c:pt idx="725">
                  <c:v>2138.0</c:v>
                </c:pt>
                <c:pt idx="726">
                  <c:v>2141.0</c:v>
                </c:pt>
                <c:pt idx="727">
                  <c:v>2142.0</c:v>
                </c:pt>
                <c:pt idx="728">
                  <c:v>2143.0</c:v>
                </c:pt>
                <c:pt idx="729">
                  <c:v>2144.0</c:v>
                </c:pt>
                <c:pt idx="730">
                  <c:v>2145.0</c:v>
                </c:pt>
                <c:pt idx="731">
                  <c:v>2148.0</c:v>
                </c:pt>
                <c:pt idx="732">
                  <c:v>2149.0</c:v>
                </c:pt>
                <c:pt idx="733">
                  <c:v>2150.0</c:v>
                </c:pt>
                <c:pt idx="734">
                  <c:v>2152.0</c:v>
                </c:pt>
                <c:pt idx="735">
                  <c:v>2155.0</c:v>
                </c:pt>
                <c:pt idx="736">
                  <c:v>2156.0</c:v>
                </c:pt>
                <c:pt idx="737">
                  <c:v>2157.0</c:v>
                </c:pt>
                <c:pt idx="738">
                  <c:v>2158.0</c:v>
                </c:pt>
                <c:pt idx="739">
                  <c:v>2159.0</c:v>
                </c:pt>
                <c:pt idx="740">
                  <c:v>2162.0</c:v>
                </c:pt>
                <c:pt idx="741">
                  <c:v>2163.0</c:v>
                </c:pt>
                <c:pt idx="742">
                  <c:v>2164.0</c:v>
                </c:pt>
                <c:pt idx="743">
                  <c:v>2165.0</c:v>
                </c:pt>
                <c:pt idx="744">
                  <c:v>2166.0</c:v>
                </c:pt>
                <c:pt idx="745">
                  <c:v>2169.0</c:v>
                </c:pt>
                <c:pt idx="746">
                  <c:v>2170.0</c:v>
                </c:pt>
                <c:pt idx="747">
                  <c:v>2171.0</c:v>
                </c:pt>
                <c:pt idx="748">
                  <c:v>2172.0</c:v>
                </c:pt>
                <c:pt idx="749">
                  <c:v>2173.0</c:v>
                </c:pt>
                <c:pt idx="750">
                  <c:v>2176.0</c:v>
                </c:pt>
                <c:pt idx="751">
                  <c:v>2177.0</c:v>
                </c:pt>
                <c:pt idx="752">
                  <c:v>2178.0</c:v>
                </c:pt>
                <c:pt idx="753">
                  <c:v>2179.0</c:v>
                </c:pt>
                <c:pt idx="754">
                  <c:v>2180.0</c:v>
                </c:pt>
                <c:pt idx="755">
                  <c:v>2184.0</c:v>
                </c:pt>
                <c:pt idx="756">
                  <c:v>2185.0</c:v>
                </c:pt>
                <c:pt idx="757">
                  <c:v>2186.0</c:v>
                </c:pt>
                <c:pt idx="758">
                  <c:v>2187.0</c:v>
                </c:pt>
                <c:pt idx="759">
                  <c:v>2191.0</c:v>
                </c:pt>
                <c:pt idx="760">
                  <c:v>2192.0</c:v>
                </c:pt>
                <c:pt idx="761">
                  <c:v>2193.0</c:v>
                </c:pt>
                <c:pt idx="762">
                  <c:v>2194.0</c:v>
                </c:pt>
                <c:pt idx="763">
                  <c:v>2197.0</c:v>
                </c:pt>
                <c:pt idx="764">
                  <c:v>2198.0</c:v>
                </c:pt>
                <c:pt idx="765">
                  <c:v>2199.0</c:v>
                </c:pt>
                <c:pt idx="766">
                  <c:v>2200.0</c:v>
                </c:pt>
                <c:pt idx="767">
                  <c:v>2201.0</c:v>
                </c:pt>
                <c:pt idx="768">
                  <c:v>2205.0</c:v>
                </c:pt>
                <c:pt idx="769">
                  <c:v>2206.0</c:v>
                </c:pt>
                <c:pt idx="770">
                  <c:v>2207.0</c:v>
                </c:pt>
                <c:pt idx="771">
                  <c:v>2208.0</c:v>
                </c:pt>
                <c:pt idx="772">
                  <c:v>2211.0</c:v>
                </c:pt>
                <c:pt idx="773">
                  <c:v>2212.0</c:v>
                </c:pt>
                <c:pt idx="774">
                  <c:v>2213.0</c:v>
                </c:pt>
                <c:pt idx="775">
                  <c:v>2214.0</c:v>
                </c:pt>
                <c:pt idx="776">
                  <c:v>2215.0</c:v>
                </c:pt>
                <c:pt idx="777">
                  <c:v>2218.0</c:v>
                </c:pt>
                <c:pt idx="778">
                  <c:v>2219.0</c:v>
                </c:pt>
                <c:pt idx="779">
                  <c:v>2220.0</c:v>
                </c:pt>
                <c:pt idx="780">
                  <c:v>2221.0</c:v>
                </c:pt>
                <c:pt idx="781">
                  <c:v>2222.0</c:v>
                </c:pt>
                <c:pt idx="782">
                  <c:v>2225.0</c:v>
                </c:pt>
                <c:pt idx="783">
                  <c:v>2226.0</c:v>
                </c:pt>
                <c:pt idx="784">
                  <c:v>2227.0</c:v>
                </c:pt>
                <c:pt idx="785">
                  <c:v>2228.0</c:v>
                </c:pt>
                <c:pt idx="786">
                  <c:v>2229.0</c:v>
                </c:pt>
                <c:pt idx="787">
                  <c:v>2232.0</c:v>
                </c:pt>
                <c:pt idx="788">
                  <c:v>2233.0</c:v>
                </c:pt>
                <c:pt idx="789">
                  <c:v>2234.0</c:v>
                </c:pt>
                <c:pt idx="790">
                  <c:v>2235.0</c:v>
                </c:pt>
                <c:pt idx="791">
                  <c:v>2236.0</c:v>
                </c:pt>
                <c:pt idx="792">
                  <c:v>2240.0</c:v>
                </c:pt>
                <c:pt idx="793">
                  <c:v>2241.0</c:v>
                </c:pt>
                <c:pt idx="794">
                  <c:v>2242.0</c:v>
                </c:pt>
                <c:pt idx="795">
                  <c:v>2243.0</c:v>
                </c:pt>
                <c:pt idx="796">
                  <c:v>2246.0</c:v>
                </c:pt>
                <c:pt idx="797">
                  <c:v>2247.0</c:v>
                </c:pt>
                <c:pt idx="798">
                  <c:v>2248.0</c:v>
                </c:pt>
                <c:pt idx="799">
                  <c:v>2249.0</c:v>
                </c:pt>
                <c:pt idx="800">
                  <c:v>2250.0</c:v>
                </c:pt>
                <c:pt idx="801">
                  <c:v>2253.0</c:v>
                </c:pt>
                <c:pt idx="802">
                  <c:v>2254.0</c:v>
                </c:pt>
                <c:pt idx="803">
                  <c:v>2255.0</c:v>
                </c:pt>
                <c:pt idx="804">
                  <c:v>2256.0</c:v>
                </c:pt>
                <c:pt idx="805">
                  <c:v>2257.0</c:v>
                </c:pt>
                <c:pt idx="806">
                  <c:v>2259.958333333333</c:v>
                </c:pt>
                <c:pt idx="807">
                  <c:v>2260.958333333333</c:v>
                </c:pt>
                <c:pt idx="808">
                  <c:v>2261.958333333333</c:v>
                </c:pt>
                <c:pt idx="809">
                  <c:v>2262.958333333333</c:v>
                </c:pt>
                <c:pt idx="810">
                  <c:v>2263.958333333333</c:v>
                </c:pt>
                <c:pt idx="811">
                  <c:v>2266.958333333333</c:v>
                </c:pt>
                <c:pt idx="812">
                  <c:v>2267.958333333333</c:v>
                </c:pt>
                <c:pt idx="813">
                  <c:v>2268.958333333333</c:v>
                </c:pt>
                <c:pt idx="814">
                  <c:v>2269.958333333333</c:v>
                </c:pt>
                <c:pt idx="815">
                  <c:v>2270.958333333333</c:v>
                </c:pt>
                <c:pt idx="816">
                  <c:v>2273.958333333333</c:v>
                </c:pt>
                <c:pt idx="817">
                  <c:v>2274.958333333333</c:v>
                </c:pt>
                <c:pt idx="818">
                  <c:v>2275.958333333333</c:v>
                </c:pt>
                <c:pt idx="819">
                  <c:v>2276.958333333333</c:v>
                </c:pt>
                <c:pt idx="820">
                  <c:v>2277.958333333333</c:v>
                </c:pt>
                <c:pt idx="821">
                  <c:v>2280.958333333333</c:v>
                </c:pt>
                <c:pt idx="822">
                  <c:v>2281.958333333333</c:v>
                </c:pt>
                <c:pt idx="823">
                  <c:v>2282.958333333333</c:v>
                </c:pt>
                <c:pt idx="824">
                  <c:v>2283.958333333333</c:v>
                </c:pt>
                <c:pt idx="825">
                  <c:v>2287.958333333333</c:v>
                </c:pt>
                <c:pt idx="826">
                  <c:v>2288.958333333333</c:v>
                </c:pt>
                <c:pt idx="827">
                  <c:v>2289.958333333333</c:v>
                </c:pt>
                <c:pt idx="828">
                  <c:v>2290.958333333333</c:v>
                </c:pt>
                <c:pt idx="829">
                  <c:v>2291.958333333333</c:v>
                </c:pt>
                <c:pt idx="830">
                  <c:v>2294.958333333333</c:v>
                </c:pt>
                <c:pt idx="831">
                  <c:v>2295.958333333333</c:v>
                </c:pt>
                <c:pt idx="832">
                  <c:v>2296.958333333333</c:v>
                </c:pt>
                <c:pt idx="833">
                  <c:v>2297.958333333333</c:v>
                </c:pt>
                <c:pt idx="834">
                  <c:v>2298.958333333333</c:v>
                </c:pt>
                <c:pt idx="835">
                  <c:v>2301.958333333333</c:v>
                </c:pt>
                <c:pt idx="836">
                  <c:v>2302.958333333333</c:v>
                </c:pt>
                <c:pt idx="837">
                  <c:v>2303.958333333333</c:v>
                </c:pt>
                <c:pt idx="838">
                  <c:v>2304.958333333333</c:v>
                </c:pt>
                <c:pt idx="839">
                  <c:v>2305.958333333333</c:v>
                </c:pt>
                <c:pt idx="840">
                  <c:v>2308.958333333333</c:v>
                </c:pt>
                <c:pt idx="841">
                  <c:v>2309.958333333333</c:v>
                </c:pt>
                <c:pt idx="842">
                  <c:v>2310.958333333333</c:v>
                </c:pt>
                <c:pt idx="843">
                  <c:v>2311.958333333333</c:v>
                </c:pt>
                <c:pt idx="844">
                  <c:v>2312.958333333333</c:v>
                </c:pt>
                <c:pt idx="845">
                  <c:v>2315.958333333333</c:v>
                </c:pt>
                <c:pt idx="846">
                  <c:v>2316.958333333333</c:v>
                </c:pt>
                <c:pt idx="847">
                  <c:v>2317.958333333333</c:v>
                </c:pt>
                <c:pt idx="848">
                  <c:v>2318.958333333333</c:v>
                </c:pt>
                <c:pt idx="849">
                  <c:v>2319.958333333333</c:v>
                </c:pt>
                <c:pt idx="850">
                  <c:v>2322.958333333333</c:v>
                </c:pt>
                <c:pt idx="851">
                  <c:v>2323.958333333333</c:v>
                </c:pt>
                <c:pt idx="852">
                  <c:v>2324.958333333333</c:v>
                </c:pt>
                <c:pt idx="853">
                  <c:v>2325.958333333333</c:v>
                </c:pt>
                <c:pt idx="854">
                  <c:v>2326.958333333333</c:v>
                </c:pt>
                <c:pt idx="855">
                  <c:v>2329.958333333333</c:v>
                </c:pt>
                <c:pt idx="856">
                  <c:v>2330.958333333333</c:v>
                </c:pt>
                <c:pt idx="857">
                  <c:v>2331.958333333333</c:v>
                </c:pt>
                <c:pt idx="858">
                  <c:v>2332.958333333333</c:v>
                </c:pt>
                <c:pt idx="859">
                  <c:v>2333.958333333333</c:v>
                </c:pt>
                <c:pt idx="860">
                  <c:v>2337.958333333333</c:v>
                </c:pt>
                <c:pt idx="861">
                  <c:v>2338.958333333333</c:v>
                </c:pt>
                <c:pt idx="862">
                  <c:v>2339.958333333333</c:v>
                </c:pt>
                <c:pt idx="863">
                  <c:v>2340.958333333333</c:v>
                </c:pt>
                <c:pt idx="864">
                  <c:v>2343.958333333333</c:v>
                </c:pt>
                <c:pt idx="865">
                  <c:v>2344.958333333333</c:v>
                </c:pt>
                <c:pt idx="866">
                  <c:v>2345.958333333333</c:v>
                </c:pt>
                <c:pt idx="867">
                  <c:v>2346.958333333333</c:v>
                </c:pt>
                <c:pt idx="868">
                  <c:v>2347.958333333333</c:v>
                </c:pt>
                <c:pt idx="869">
                  <c:v>2350.958333333333</c:v>
                </c:pt>
                <c:pt idx="870">
                  <c:v>2351.958333333333</c:v>
                </c:pt>
                <c:pt idx="871">
                  <c:v>2352.958333333333</c:v>
                </c:pt>
                <c:pt idx="872">
                  <c:v>2353.958333333333</c:v>
                </c:pt>
                <c:pt idx="873">
                  <c:v>2354.958333333333</c:v>
                </c:pt>
                <c:pt idx="874">
                  <c:v>2357.958333333333</c:v>
                </c:pt>
                <c:pt idx="875">
                  <c:v>2358.958333333333</c:v>
                </c:pt>
                <c:pt idx="876">
                  <c:v>2359.958333333333</c:v>
                </c:pt>
                <c:pt idx="877">
                  <c:v>2360.958333333333</c:v>
                </c:pt>
                <c:pt idx="878">
                  <c:v>2361.958333333333</c:v>
                </c:pt>
                <c:pt idx="879">
                  <c:v>2364.958333333333</c:v>
                </c:pt>
                <c:pt idx="880">
                  <c:v>2365.958333333333</c:v>
                </c:pt>
                <c:pt idx="881">
                  <c:v>2366.958333333333</c:v>
                </c:pt>
                <c:pt idx="882">
                  <c:v>2367.958333333333</c:v>
                </c:pt>
                <c:pt idx="883">
                  <c:v>2368.958333333333</c:v>
                </c:pt>
                <c:pt idx="884">
                  <c:v>2371.958333333333</c:v>
                </c:pt>
                <c:pt idx="885">
                  <c:v>2372.958333333333</c:v>
                </c:pt>
                <c:pt idx="886">
                  <c:v>2374.958333333333</c:v>
                </c:pt>
                <c:pt idx="887">
                  <c:v>2375.958333333333</c:v>
                </c:pt>
                <c:pt idx="888">
                  <c:v>2378.958333333333</c:v>
                </c:pt>
                <c:pt idx="889">
                  <c:v>2379.958333333333</c:v>
                </c:pt>
                <c:pt idx="890">
                  <c:v>2380.958333333333</c:v>
                </c:pt>
                <c:pt idx="891">
                  <c:v>2381.958333333333</c:v>
                </c:pt>
                <c:pt idx="892">
                  <c:v>2382.958333333333</c:v>
                </c:pt>
                <c:pt idx="893">
                  <c:v>2385.958333333333</c:v>
                </c:pt>
                <c:pt idx="894">
                  <c:v>2386.958333333333</c:v>
                </c:pt>
                <c:pt idx="895">
                  <c:v>2387.958333333333</c:v>
                </c:pt>
                <c:pt idx="896">
                  <c:v>2388.958333333333</c:v>
                </c:pt>
                <c:pt idx="897">
                  <c:v>2389.958333333333</c:v>
                </c:pt>
                <c:pt idx="898">
                  <c:v>2392.958333333333</c:v>
                </c:pt>
                <c:pt idx="899">
                  <c:v>2393.958333333333</c:v>
                </c:pt>
                <c:pt idx="900">
                  <c:v>2394.958333333333</c:v>
                </c:pt>
                <c:pt idx="901">
                  <c:v>2395.958333333333</c:v>
                </c:pt>
                <c:pt idx="902">
                  <c:v>2396.958333333333</c:v>
                </c:pt>
                <c:pt idx="903">
                  <c:v>2399.958333333333</c:v>
                </c:pt>
                <c:pt idx="904">
                  <c:v>2400.958333333333</c:v>
                </c:pt>
                <c:pt idx="905">
                  <c:v>2401.958333333333</c:v>
                </c:pt>
                <c:pt idx="906">
                  <c:v>2402.958333333333</c:v>
                </c:pt>
                <c:pt idx="907">
                  <c:v>2403.958333333333</c:v>
                </c:pt>
                <c:pt idx="908">
                  <c:v>2406.958333333333</c:v>
                </c:pt>
                <c:pt idx="909">
                  <c:v>2407.958333333333</c:v>
                </c:pt>
                <c:pt idx="910">
                  <c:v>2408.958333333333</c:v>
                </c:pt>
                <c:pt idx="911">
                  <c:v>2409.958333333333</c:v>
                </c:pt>
                <c:pt idx="912">
                  <c:v>2410.958333333333</c:v>
                </c:pt>
                <c:pt idx="913">
                  <c:v>2413.958333333333</c:v>
                </c:pt>
                <c:pt idx="914">
                  <c:v>2414.958333333333</c:v>
                </c:pt>
                <c:pt idx="915">
                  <c:v>2415.958333333333</c:v>
                </c:pt>
                <c:pt idx="916">
                  <c:v>2416.958333333333</c:v>
                </c:pt>
                <c:pt idx="917">
                  <c:v>2417.958333333333</c:v>
                </c:pt>
                <c:pt idx="918">
                  <c:v>2420.958333333333</c:v>
                </c:pt>
                <c:pt idx="919">
                  <c:v>2421.958333333333</c:v>
                </c:pt>
                <c:pt idx="920">
                  <c:v>2422.958333333333</c:v>
                </c:pt>
                <c:pt idx="921">
                  <c:v>2423.958333333333</c:v>
                </c:pt>
                <c:pt idx="922">
                  <c:v>2424.958333333333</c:v>
                </c:pt>
                <c:pt idx="923">
                  <c:v>2427.958333333333</c:v>
                </c:pt>
                <c:pt idx="924">
                  <c:v>2428.958333333333</c:v>
                </c:pt>
                <c:pt idx="925">
                  <c:v>2429.958333333333</c:v>
                </c:pt>
                <c:pt idx="926">
                  <c:v>2430.958333333333</c:v>
                </c:pt>
                <c:pt idx="927">
                  <c:v>2431.958333333333</c:v>
                </c:pt>
                <c:pt idx="928">
                  <c:v>2435.958333333333</c:v>
                </c:pt>
                <c:pt idx="929">
                  <c:v>2436.958333333333</c:v>
                </c:pt>
                <c:pt idx="930">
                  <c:v>2437.958333333333</c:v>
                </c:pt>
                <c:pt idx="931">
                  <c:v>2438.958333333333</c:v>
                </c:pt>
                <c:pt idx="932">
                  <c:v>2441.958333333333</c:v>
                </c:pt>
                <c:pt idx="933">
                  <c:v>2442.958333333333</c:v>
                </c:pt>
                <c:pt idx="934">
                  <c:v>2443.958333333333</c:v>
                </c:pt>
                <c:pt idx="935">
                  <c:v>2444.958333333333</c:v>
                </c:pt>
                <c:pt idx="936">
                  <c:v>2445.958333333333</c:v>
                </c:pt>
                <c:pt idx="937">
                  <c:v>2448.958333333333</c:v>
                </c:pt>
                <c:pt idx="938">
                  <c:v>2449.958333333333</c:v>
                </c:pt>
                <c:pt idx="939">
                  <c:v>2450.958333333333</c:v>
                </c:pt>
                <c:pt idx="940">
                  <c:v>2451.958333333333</c:v>
                </c:pt>
                <c:pt idx="941">
                  <c:v>2452.958333333333</c:v>
                </c:pt>
                <c:pt idx="942">
                  <c:v>2455.958333333333</c:v>
                </c:pt>
                <c:pt idx="943">
                  <c:v>2456.958333333333</c:v>
                </c:pt>
                <c:pt idx="944">
                  <c:v>2457.958333333333</c:v>
                </c:pt>
                <c:pt idx="945">
                  <c:v>2458.958333333333</c:v>
                </c:pt>
                <c:pt idx="946">
                  <c:v>2459.958333333333</c:v>
                </c:pt>
                <c:pt idx="947">
                  <c:v>2462.958333333333</c:v>
                </c:pt>
                <c:pt idx="948">
                  <c:v>2463.958333333333</c:v>
                </c:pt>
                <c:pt idx="949">
                  <c:v>2464.958333333333</c:v>
                </c:pt>
                <c:pt idx="950">
                  <c:v>2465.958333333333</c:v>
                </c:pt>
                <c:pt idx="951">
                  <c:v>2466.958333333333</c:v>
                </c:pt>
                <c:pt idx="952">
                  <c:v>2469.958333333333</c:v>
                </c:pt>
                <c:pt idx="953">
                  <c:v>2470.958333333333</c:v>
                </c:pt>
                <c:pt idx="954">
                  <c:v>2471.958333333333</c:v>
                </c:pt>
                <c:pt idx="955">
                  <c:v>2472.958333333333</c:v>
                </c:pt>
                <c:pt idx="956">
                  <c:v>2473.958333333333</c:v>
                </c:pt>
                <c:pt idx="957">
                  <c:v>2476.958333333333</c:v>
                </c:pt>
                <c:pt idx="958">
                  <c:v>2477.958333333333</c:v>
                </c:pt>
                <c:pt idx="959">
                  <c:v>2478.958333333333</c:v>
                </c:pt>
                <c:pt idx="960">
                  <c:v>2479.958333333333</c:v>
                </c:pt>
                <c:pt idx="961">
                  <c:v>2480.958333333333</c:v>
                </c:pt>
                <c:pt idx="962">
                  <c:v>2483.958333333333</c:v>
                </c:pt>
                <c:pt idx="963">
                  <c:v>2484.958333333333</c:v>
                </c:pt>
                <c:pt idx="964">
                  <c:v>2485.958333333333</c:v>
                </c:pt>
                <c:pt idx="965">
                  <c:v>2486.958333333333</c:v>
                </c:pt>
                <c:pt idx="966">
                  <c:v>2487.958333333333</c:v>
                </c:pt>
                <c:pt idx="967">
                  <c:v>2492.958333333333</c:v>
                </c:pt>
                <c:pt idx="968">
                  <c:v>2493.958333333333</c:v>
                </c:pt>
                <c:pt idx="969">
                  <c:v>2494.958333333333</c:v>
                </c:pt>
                <c:pt idx="970">
                  <c:v>2498.0</c:v>
                </c:pt>
                <c:pt idx="971">
                  <c:v>2499.0</c:v>
                </c:pt>
                <c:pt idx="972">
                  <c:v>2500.0</c:v>
                </c:pt>
                <c:pt idx="973">
                  <c:v>2501.0</c:v>
                </c:pt>
                <c:pt idx="974">
                  <c:v>2502.0</c:v>
                </c:pt>
                <c:pt idx="975">
                  <c:v>2505.0</c:v>
                </c:pt>
                <c:pt idx="976">
                  <c:v>2506.0</c:v>
                </c:pt>
                <c:pt idx="977">
                  <c:v>2507.0</c:v>
                </c:pt>
                <c:pt idx="978">
                  <c:v>2508.0</c:v>
                </c:pt>
                <c:pt idx="979">
                  <c:v>2509.0</c:v>
                </c:pt>
                <c:pt idx="980">
                  <c:v>2512.0</c:v>
                </c:pt>
                <c:pt idx="981">
                  <c:v>2513.0</c:v>
                </c:pt>
                <c:pt idx="982">
                  <c:v>2514.0</c:v>
                </c:pt>
                <c:pt idx="983">
                  <c:v>2516.0</c:v>
                </c:pt>
                <c:pt idx="984">
                  <c:v>2519.0</c:v>
                </c:pt>
                <c:pt idx="985">
                  <c:v>2520.0</c:v>
                </c:pt>
                <c:pt idx="986">
                  <c:v>2521.0</c:v>
                </c:pt>
                <c:pt idx="987">
                  <c:v>2522.0</c:v>
                </c:pt>
                <c:pt idx="988">
                  <c:v>2523.0</c:v>
                </c:pt>
                <c:pt idx="989">
                  <c:v>2526.0</c:v>
                </c:pt>
                <c:pt idx="990">
                  <c:v>2527.0</c:v>
                </c:pt>
                <c:pt idx="991">
                  <c:v>2528.0</c:v>
                </c:pt>
                <c:pt idx="992">
                  <c:v>2529.0</c:v>
                </c:pt>
                <c:pt idx="993">
                  <c:v>2530.0</c:v>
                </c:pt>
                <c:pt idx="994">
                  <c:v>2533.0</c:v>
                </c:pt>
                <c:pt idx="995">
                  <c:v>2534.0</c:v>
                </c:pt>
                <c:pt idx="996">
                  <c:v>2535.0</c:v>
                </c:pt>
                <c:pt idx="997">
                  <c:v>2536.0</c:v>
                </c:pt>
                <c:pt idx="998">
                  <c:v>2537.0</c:v>
                </c:pt>
                <c:pt idx="999">
                  <c:v>2540.0</c:v>
                </c:pt>
                <c:pt idx="1000">
                  <c:v>2541.0</c:v>
                </c:pt>
                <c:pt idx="1001">
                  <c:v>2542.0</c:v>
                </c:pt>
                <c:pt idx="1002">
                  <c:v>2543.0</c:v>
                </c:pt>
                <c:pt idx="1003">
                  <c:v>2544.0</c:v>
                </c:pt>
                <c:pt idx="1004">
                  <c:v>2547.0</c:v>
                </c:pt>
                <c:pt idx="1005">
                  <c:v>2549.0</c:v>
                </c:pt>
                <c:pt idx="1006">
                  <c:v>2550.0</c:v>
                </c:pt>
                <c:pt idx="1007">
                  <c:v>2551.0</c:v>
                </c:pt>
                <c:pt idx="1008">
                  <c:v>2554.0</c:v>
                </c:pt>
                <c:pt idx="1009">
                  <c:v>2556.0</c:v>
                </c:pt>
                <c:pt idx="1010">
                  <c:v>2557.0</c:v>
                </c:pt>
                <c:pt idx="1011">
                  <c:v>2558.0</c:v>
                </c:pt>
                <c:pt idx="1012">
                  <c:v>2561.0</c:v>
                </c:pt>
                <c:pt idx="1013">
                  <c:v>2562.0</c:v>
                </c:pt>
                <c:pt idx="1014">
                  <c:v>2563.0</c:v>
                </c:pt>
                <c:pt idx="1015">
                  <c:v>2564.0</c:v>
                </c:pt>
                <c:pt idx="1016">
                  <c:v>2565.0</c:v>
                </c:pt>
                <c:pt idx="1017">
                  <c:v>2568.0</c:v>
                </c:pt>
                <c:pt idx="1018">
                  <c:v>2569.0</c:v>
                </c:pt>
                <c:pt idx="1019">
                  <c:v>2570.0</c:v>
                </c:pt>
                <c:pt idx="1020">
                  <c:v>2571.0</c:v>
                </c:pt>
                <c:pt idx="1021">
                  <c:v>2572.0</c:v>
                </c:pt>
                <c:pt idx="1022">
                  <c:v>2576.0</c:v>
                </c:pt>
                <c:pt idx="1023">
                  <c:v>2577.0</c:v>
                </c:pt>
                <c:pt idx="1024">
                  <c:v>2578.0</c:v>
                </c:pt>
                <c:pt idx="1025">
                  <c:v>2579.0</c:v>
                </c:pt>
                <c:pt idx="1026">
                  <c:v>2582.0</c:v>
                </c:pt>
                <c:pt idx="1027">
                  <c:v>2583.0</c:v>
                </c:pt>
                <c:pt idx="1028">
                  <c:v>2584.0</c:v>
                </c:pt>
                <c:pt idx="1029">
                  <c:v>2585.0</c:v>
                </c:pt>
                <c:pt idx="1030">
                  <c:v>2586.0</c:v>
                </c:pt>
                <c:pt idx="1031">
                  <c:v>2589.0</c:v>
                </c:pt>
                <c:pt idx="1032">
                  <c:v>2590.0</c:v>
                </c:pt>
                <c:pt idx="1033">
                  <c:v>2591.0</c:v>
                </c:pt>
                <c:pt idx="1034">
                  <c:v>2592.0</c:v>
                </c:pt>
                <c:pt idx="1035">
                  <c:v>2593.0</c:v>
                </c:pt>
                <c:pt idx="1036">
                  <c:v>2596.0</c:v>
                </c:pt>
                <c:pt idx="1037">
                  <c:v>2597.0</c:v>
                </c:pt>
                <c:pt idx="1038">
                  <c:v>2598.0</c:v>
                </c:pt>
                <c:pt idx="1039">
                  <c:v>2599.0</c:v>
                </c:pt>
                <c:pt idx="1040">
                  <c:v>2600.0</c:v>
                </c:pt>
                <c:pt idx="1041">
                  <c:v>2604.0</c:v>
                </c:pt>
                <c:pt idx="1042">
                  <c:v>2605.0</c:v>
                </c:pt>
                <c:pt idx="1043">
                  <c:v>2606.0</c:v>
                </c:pt>
                <c:pt idx="1044">
                  <c:v>2607.0</c:v>
                </c:pt>
                <c:pt idx="1045">
                  <c:v>2610.0</c:v>
                </c:pt>
                <c:pt idx="1046">
                  <c:v>2611.0</c:v>
                </c:pt>
                <c:pt idx="1047">
                  <c:v>2612.0</c:v>
                </c:pt>
                <c:pt idx="1048">
                  <c:v>2613.0</c:v>
                </c:pt>
                <c:pt idx="1049">
                  <c:v>2614.0</c:v>
                </c:pt>
                <c:pt idx="1050">
                  <c:v>2617.0</c:v>
                </c:pt>
                <c:pt idx="1051">
                  <c:v>2618.0</c:v>
                </c:pt>
                <c:pt idx="1052">
                  <c:v>2619.0</c:v>
                </c:pt>
                <c:pt idx="1053">
                  <c:v>2620.0</c:v>
                </c:pt>
                <c:pt idx="1054">
                  <c:v>2621.0</c:v>
                </c:pt>
                <c:pt idx="1055">
                  <c:v>2623.958333333333</c:v>
                </c:pt>
                <c:pt idx="1056">
                  <c:v>2624.958333333333</c:v>
                </c:pt>
                <c:pt idx="1057">
                  <c:v>2625.958333333333</c:v>
                </c:pt>
                <c:pt idx="1058">
                  <c:v>2626.958333333333</c:v>
                </c:pt>
                <c:pt idx="1059">
                  <c:v>2627.958333333333</c:v>
                </c:pt>
                <c:pt idx="1060">
                  <c:v>2630.958333333333</c:v>
                </c:pt>
                <c:pt idx="1061">
                  <c:v>2631.958333333333</c:v>
                </c:pt>
                <c:pt idx="1062">
                  <c:v>2632.958333333333</c:v>
                </c:pt>
                <c:pt idx="1063">
                  <c:v>2633.958333333333</c:v>
                </c:pt>
                <c:pt idx="1064">
                  <c:v>2634.958333333333</c:v>
                </c:pt>
                <c:pt idx="1065">
                  <c:v>2637.958333333333</c:v>
                </c:pt>
                <c:pt idx="1066">
                  <c:v>2638.958333333333</c:v>
                </c:pt>
                <c:pt idx="1067">
                  <c:v>2639.958333333333</c:v>
                </c:pt>
                <c:pt idx="1068">
                  <c:v>2640.958333333333</c:v>
                </c:pt>
                <c:pt idx="1069">
                  <c:v>2644.958333333333</c:v>
                </c:pt>
                <c:pt idx="1070">
                  <c:v>2645.958333333333</c:v>
                </c:pt>
                <c:pt idx="1071">
                  <c:v>2646.958333333333</c:v>
                </c:pt>
                <c:pt idx="1072">
                  <c:v>2647.958333333333</c:v>
                </c:pt>
                <c:pt idx="1073">
                  <c:v>2648.958333333333</c:v>
                </c:pt>
                <c:pt idx="1074">
                  <c:v>2651.958333333333</c:v>
                </c:pt>
                <c:pt idx="1075">
                  <c:v>2652.958333333333</c:v>
                </c:pt>
                <c:pt idx="1076">
                  <c:v>2653.958333333333</c:v>
                </c:pt>
                <c:pt idx="1077">
                  <c:v>2654.958333333333</c:v>
                </c:pt>
                <c:pt idx="1078">
                  <c:v>2655.958333333333</c:v>
                </c:pt>
                <c:pt idx="1079">
                  <c:v>2658.958333333333</c:v>
                </c:pt>
                <c:pt idx="1080">
                  <c:v>2659.958333333333</c:v>
                </c:pt>
                <c:pt idx="1081">
                  <c:v>2660.958333333333</c:v>
                </c:pt>
                <c:pt idx="1082">
                  <c:v>2661.958333333333</c:v>
                </c:pt>
                <c:pt idx="1083">
                  <c:v>2662.958333333333</c:v>
                </c:pt>
                <c:pt idx="1084">
                  <c:v>2665.958333333333</c:v>
                </c:pt>
                <c:pt idx="1085">
                  <c:v>2666.958333333333</c:v>
                </c:pt>
                <c:pt idx="1086">
                  <c:v>2667.958333333333</c:v>
                </c:pt>
                <c:pt idx="1087">
                  <c:v>2668.958333333333</c:v>
                </c:pt>
                <c:pt idx="1088">
                  <c:v>2669.958333333333</c:v>
                </c:pt>
                <c:pt idx="1089">
                  <c:v>2672.958333333333</c:v>
                </c:pt>
                <c:pt idx="1090">
                  <c:v>2673.958333333333</c:v>
                </c:pt>
                <c:pt idx="1091">
                  <c:v>2674.958333333333</c:v>
                </c:pt>
                <c:pt idx="1092">
                  <c:v>2675.958333333333</c:v>
                </c:pt>
                <c:pt idx="1093">
                  <c:v>2676.958333333333</c:v>
                </c:pt>
                <c:pt idx="1094">
                  <c:v>2679.958333333333</c:v>
                </c:pt>
                <c:pt idx="1095">
                  <c:v>2680.958333333333</c:v>
                </c:pt>
                <c:pt idx="1096">
                  <c:v>2681.958333333333</c:v>
                </c:pt>
                <c:pt idx="1097">
                  <c:v>2682.958333333333</c:v>
                </c:pt>
                <c:pt idx="1098">
                  <c:v>2683.958333333333</c:v>
                </c:pt>
                <c:pt idx="1099">
                  <c:v>2686.958333333333</c:v>
                </c:pt>
                <c:pt idx="1100">
                  <c:v>2687.958333333333</c:v>
                </c:pt>
                <c:pt idx="1101">
                  <c:v>2688.958333333333</c:v>
                </c:pt>
                <c:pt idx="1102">
                  <c:v>2689.958333333333</c:v>
                </c:pt>
                <c:pt idx="1103">
                  <c:v>2690.958333333333</c:v>
                </c:pt>
                <c:pt idx="1104">
                  <c:v>2693.958333333333</c:v>
                </c:pt>
                <c:pt idx="1105">
                  <c:v>2694.958333333333</c:v>
                </c:pt>
                <c:pt idx="1106">
                  <c:v>2695.958333333333</c:v>
                </c:pt>
                <c:pt idx="1107">
                  <c:v>2696.958333333333</c:v>
                </c:pt>
                <c:pt idx="1108">
                  <c:v>2697.958333333333</c:v>
                </c:pt>
                <c:pt idx="1109">
                  <c:v>2701.958333333333</c:v>
                </c:pt>
                <c:pt idx="1110">
                  <c:v>2702.958333333333</c:v>
                </c:pt>
                <c:pt idx="1111">
                  <c:v>2703.958333333333</c:v>
                </c:pt>
                <c:pt idx="1112">
                  <c:v>2704.958333333333</c:v>
                </c:pt>
                <c:pt idx="1113">
                  <c:v>2707.958333333333</c:v>
                </c:pt>
                <c:pt idx="1114">
                  <c:v>2708.958333333333</c:v>
                </c:pt>
                <c:pt idx="1115">
                  <c:v>2709.958333333333</c:v>
                </c:pt>
                <c:pt idx="1116">
                  <c:v>2710.958333333333</c:v>
                </c:pt>
                <c:pt idx="1117">
                  <c:v>2711.958333333333</c:v>
                </c:pt>
                <c:pt idx="1118">
                  <c:v>2714.958333333333</c:v>
                </c:pt>
                <c:pt idx="1119">
                  <c:v>2715.958333333333</c:v>
                </c:pt>
                <c:pt idx="1120">
                  <c:v>2716.958333333333</c:v>
                </c:pt>
                <c:pt idx="1121">
                  <c:v>2717.958333333333</c:v>
                </c:pt>
                <c:pt idx="1122">
                  <c:v>2718.958333333333</c:v>
                </c:pt>
                <c:pt idx="1123">
                  <c:v>2721.958333333333</c:v>
                </c:pt>
                <c:pt idx="1124">
                  <c:v>2722.958333333333</c:v>
                </c:pt>
                <c:pt idx="1125">
                  <c:v>2723.958333333333</c:v>
                </c:pt>
                <c:pt idx="1126">
                  <c:v>2724.958333333333</c:v>
                </c:pt>
                <c:pt idx="1127">
                  <c:v>2725.958333333333</c:v>
                </c:pt>
                <c:pt idx="1128">
                  <c:v>2728.958333333333</c:v>
                </c:pt>
                <c:pt idx="1129">
                  <c:v>2729.958333333333</c:v>
                </c:pt>
                <c:pt idx="1130">
                  <c:v>2730.958333333333</c:v>
                </c:pt>
                <c:pt idx="1131">
                  <c:v>2731.958333333333</c:v>
                </c:pt>
                <c:pt idx="1132">
                  <c:v>2732.958333333333</c:v>
                </c:pt>
                <c:pt idx="1133">
                  <c:v>2735.958333333333</c:v>
                </c:pt>
                <c:pt idx="1134">
                  <c:v>2736.958333333333</c:v>
                </c:pt>
                <c:pt idx="1135">
                  <c:v>2737.958333333333</c:v>
                </c:pt>
                <c:pt idx="1136">
                  <c:v>2739.958333333333</c:v>
                </c:pt>
                <c:pt idx="1137">
                  <c:v>2742.958333333333</c:v>
                </c:pt>
                <c:pt idx="1138">
                  <c:v>2743.958333333333</c:v>
                </c:pt>
                <c:pt idx="1139">
                  <c:v>2744.958333333333</c:v>
                </c:pt>
                <c:pt idx="1140">
                  <c:v>2745.958333333333</c:v>
                </c:pt>
                <c:pt idx="1141">
                  <c:v>2746.958333333333</c:v>
                </c:pt>
                <c:pt idx="1142">
                  <c:v>2749.958333333333</c:v>
                </c:pt>
                <c:pt idx="1143">
                  <c:v>2750.958333333333</c:v>
                </c:pt>
                <c:pt idx="1144">
                  <c:v>2751.958333333333</c:v>
                </c:pt>
                <c:pt idx="1145">
                  <c:v>2752.958333333333</c:v>
                </c:pt>
                <c:pt idx="1146">
                  <c:v>2753.958333333333</c:v>
                </c:pt>
                <c:pt idx="1147">
                  <c:v>2756.958333333333</c:v>
                </c:pt>
                <c:pt idx="1148">
                  <c:v>2757.958333333333</c:v>
                </c:pt>
                <c:pt idx="1149">
                  <c:v>2758.958333333333</c:v>
                </c:pt>
                <c:pt idx="1150">
                  <c:v>2759.958333333333</c:v>
                </c:pt>
                <c:pt idx="1151">
                  <c:v>2760.958333333333</c:v>
                </c:pt>
                <c:pt idx="1152">
                  <c:v>2763.958333333333</c:v>
                </c:pt>
                <c:pt idx="1153">
                  <c:v>2764.958333333333</c:v>
                </c:pt>
                <c:pt idx="1154">
                  <c:v>2765.958333333333</c:v>
                </c:pt>
                <c:pt idx="1155">
                  <c:v>2766.958333333333</c:v>
                </c:pt>
                <c:pt idx="1156">
                  <c:v>2767.958333333333</c:v>
                </c:pt>
                <c:pt idx="1157">
                  <c:v>2770.958333333333</c:v>
                </c:pt>
                <c:pt idx="1158">
                  <c:v>2771.958333333333</c:v>
                </c:pt>
                <c:pt idx="1159">
                  <c:v>2772.958333333333</c:v>
                </c:pt>
                <c:pt idx="1160">
                  <c:v>2773.958333333333</c:v>
                </c:pt>
                <c:pt idx="1161">
                  <c:v>2774.958333333333</c:v>
                </c:pt>
                <c:pt idx="1162">
                  <c:v>2777.958333333333</c:v>
                </c:pt>
                <c:pt idx="1163">
                  <c:v>2778.958333333333</c:v>
                </c:pt>
                <c:pt idx="1164">
                  <c:v>2779.958333333333</c:v>
                </c:pt>
                <c:pt idx="1165">
                  <c:v>2780.958333333333</c:v>
                </c:pt>
                <c:pt idx="1166">
                  <c:v>2781.958333333333</c:v>
                </c:pt>
                <c:pt idx="1167">
                  <c:v>2784.958333333333</c:v>
                </c:pt>
                <c:pt idx="1168">
                  <c:v>2785.958333333333</c:v>
                </c:pt>
                <c:pt idx="1169">
                  <c:v>2786.958333333333</c:v>
                </c:pt>
                <c:pt idx="1170">
                  <c:v>2787.958333333333</c:v>
                </c:pt>
                <c:pt idx="1171">
                  <c:v>2788.958333333333</c:v>
                </c:pt>
                <c:pt idx="1172">
                  <c:v>2791.958333333333</c:v>
                </c:pt>
                <c:pt idx="1173">
                  <c:v>2792.958333333333</c:v>
                </c:pt>
                <c:pt idx="1174">
                  <c:v>2793.958333333333</c:v>
                </c:pt>
                <c:pt idx="1175">
                  <c:v>2794.958333333333</c:v>
                </c:pt>
                <c:pt idx="1176">
                  <c:v>2795.958333333333</c:v>
                </c:pt>
                <c:pt idx="1177">
                  <c:v>2799.958333333333</c:v>
                </c:pt>
                <c:pt idx="1178">
                  <c:v>2800.958333333333</c:v>
                </c:pt>
                <c:pt idx="1179">
                  <c:v>2801.958333333333</c:v>
                </c:pt>
                <c:pt idx="1180">
                  <c:v>2802.958333333333</c:v>
                </c:pt>
                <c:pt idx="1181">
                  <c:v>2805.958333333333</c:v>
                </c:pt>
                <c:pt idx="1182">
                  <c:v>2806.958333333333</c:v>
                </c:pt>
                <c:pt idx="1183">
                  <c:v>2807.958333333333</c:v>
                </c:pt>
                <c:pt idx="1184">
                  <c:v>2808.958333333333</c:v>
                </c:pt>
                <c:pt idx="1185">
                  <c:v>2809.958333333333</c:v>
                </c:pt>
                <c:pt idx="1186">
                  <c:v>2812.958333333333</c:v>
                </c:pt>
                <c:pt idx="1187">
                  <c:v>2813.958333333333</c:v>
                </c:pt>
                <c:pt idx="1188">
                  <c:v>2814.958333333333</c:v>
                </c:pt>
                <c:pt idx="1189">
                  <c:v>2815.958333333333</c:v>
                </c:pt>
                <c:pt idx="1190">
                  <c:v>2816.958333333333</c:v>
                </c:pt>
                <c:pt idx="1191">
                  <c:v>2819.958333333333</c:v>
                </c:pt>
                <c:pt idx="1192">
                  <c:v>2820.958333333333</c:v>
                </c:pt>
                <c:pt idx="1193">
                  <c:v>2821.958333333333</c:v>
                </c:pt>
                <c:pt idx="1194">
                  <c:v>2822.958333333333</c:v>
                </c:pt>
                <c:pt idx="1195">
                  <c:v>2823.958333333333</c:v>
                </c:pt>
                <c:pt idx="1196">
                  <c:v>2826.958333333333</c:v>
                </c:pt>
                <c:pt idx="1197">
                  <c:v>2827.958333333333</c:v>
                </c:pt>
                <c:pt idx="1198">
                  <c:v>2828.958333333333</c:v>
                </c:pt>
                <c:pt idx="1199">
                  <c:v>2829.958333333333</c:v>
                </c:pt>
                <c:pt idx="1200">
                  <c:v>2830.958333333333</c:v>
                </c:pt>
                <c:pt idx="1201">
                  <c:v>2833.958333333333</c:v>
                </c:pt>
                <c:pt idx="1202">
                  <c:v>2834.958333333333</c:v>
                </c:pt>
                <c:pt idx="1203">
                  <c:v>2835.958333333333</c:v>
                </c:pt>
                <c:pt idx="1204">
                  <c:v>2836.958333333333</c:v>
                </c:pt>
                <c:pt idx="1205">
                  <c:v>2837.958333333333</c:v>
                </c:pt>
                <c:pt idx="1206">
                  <c:v>2840.958333333333</c:v>
                </c:pt>
                <c:pt idx="1207">
                  <c:v>2841.958333333333</c:v>
                </c:pt>
                <c:pt idx="1208">
                  <c:v>2842.958333333333</c:v>
                </c:pt>
                <c:pt idx="1209">
                  <c:v>2843.958333333333</c:v>
                </c:pt>
                <c:pt idx="1210">
                  <c:v>2844.958333333333</c:v>
                </c:pt>
                <c:pt idx="1211">
                  <c:v>2847.958333333333</c:v>
                </c:pt>
                <c:pt idx="1212">
                  <c:v>2848.958333333333</c:v>
                </c:pt>
                <c:pt idx="1213">
                  <c:v>2849.958333333333</c:v>
                </c:pt>
                <c:pt idx="1214">
                  <c:v>2850.958333333333</c:v>
                </c:pt>
                <c:pt idx="1215">
                  <c:v>2851.958333333333</c:v>
                </c:pt>
                <c:pt idx="1216">
                  <c:v>2854.958333333333</c:v>
                </c:pt>
                <c:pt idx="1217">
                  <c:v>2855.958333333333</c:v>
                </c:pt>
                <c:pt idx="1218">
                  <c:v>2856.958333333333</c:v>
                </c:pt>
                <c:pt idx="1219">
                  <c:v>2857.958333333333</c:v>
                </c:pt>
                <c:pt idx="1220">
                  <c:v>2858.958333333333</c:v>
                </c:pt>
                <c:pt idx="1221">
                  <c:v>2862.0</c:v>
                </c:pt>
                <c:pt idx="1222">
                  <c:v>2863.0</c:v>
                </c:pt>
                <c:pt idx="1223">
                  <c:v>2864.0</c:v>
                </c:pt>
                <c:pt idx="1224">
                  <c:v>2865.0</c:v>
                </c:pt>
                <c:pt idx="1225">
                  <c:v>2866.0</c:v>
                </c:pt>
                <c:pt idx="1226">
                  <c:v>2869.0</c:v>
                </c:pt>
                <c:pt idx="1227">
                  <c:v>2870.0</c:v>
                </c:pt>
                <c:pt idx="1228">
                  <c:v>2871.0</c:v>
                </c:pt>
                <c:pt idx="1229">
                  <c:v>2872.0</c:v>
                </c:pt>
                <c:pt idx="1230">
                  <c:v>2873.0</c:v>
                </c:pt>
                <c:pt idx="1231">
                  <c:v>2876.0</c:v>
                </c:pt>
                <c:pt idx="1232">
                  <c:v>2877.0</c:v>
                </c:pt>
                <c:pt idx="1233">
                  <c:v>2878.0</c:v>
                </c:pt>
                <c:pt idx="1234">
                  <c:v>2879.0</c:v>
                </c:pt>
                <c:pt idx="1235">
                  <c:v>2880.0</c:v>
                </c:pt>
                <c:pt idx="1236">
                  <c:v>2883.0</c:v>
                </c:pt>
                <c:pt idx="1237">
                  <c:v>2884.0</c:v>
                </c:pt>
                <c:pt idx="1238">
                  <c:v>2885.0</c:v>
                </c:pt>
                <c:pt idx="1239">
                  <c:v>2887.0</c:v>
                </c:pt>
                <c:pt idx="1240">
                  <c:v>2890.0</c:v>
                </c:pt>
                <c:pt idx="1241">
                  <c:v>2891.0</c:v>
                </c:pt>
                <c:pt idx="1242">
                  <c:v>2892.0</c:v>
                </c:pt>
                <c:pt idx="1243">
                  <c:v>2893.0</c:v>
                </c:pt>
                <c:pt idx="1244">
                  <c:v>2894.0</c:v>
                </c:pt>
                <c:pt idx="1245">
                  <c:v>2897.0</c:v>
                </c:pt>
                <c:pt idx="1246">
                  <c:v>2898.0</c:v>
                </c:pt>
                <c:pt idx="1247">
                  <c:v>2899.0</c:v>
                </c:pt>
                <c:pt idx="1248">
                  <c:v>2900.0</c:v>
                </c:pt>
                <c:pt idx="1249">
                  <c:v>2901.0</c:v>
                </c:pt>
                <c:pt idx="1250">
                  <c:v>2904.0</c:v>
                </c:pt>
                <c:pt idx="1251">
                  <c:v>2905.0</c:v>
                </c:pt>
                <c:pt idx="1252">
                  <c:v>2906.0</c:v>
                </c:pt>
                <c:pt idx="1253">
                  <c:v>2907.0</c:v>
                </c:pt>
                <c:pt idx="1254">
                  <c:v>2908.0</c:v>
                </c:pt>
                <c:pt idx="1255">
                  <c:v>2911.0</c:v>
                </c:pt>
                <c:pt idx="1256">
                  <c:v>2912.0</c:v>
                </c:pt>
                <c:pt idx="1257">
                  <c:v>2914.0</c:v>
                </c:pt>
                <c:pt idx="1258">
                  <c:v>2915.0</c:v>
                </c:pt>
                <c:pt idx="1259">
                  <c:v>2918.0</c:v>
                </c:pt>
                <c:pt idx="1260">
                  <c:v>2919.0</c:v>
                </c:pt>
                <c:pt idx="1261">
                  <c:v>2921.0</c:v>
                </c:pt>
                <c:pt idx="1262">
                  <c:v>2922.0</c:v>
                </c:pt>
                <c:pt idx="1263">
                  <c:v>2925.0</c:v>
                </c:pt>
                <c:pt idx="1264">
                  <c:v>2926.0</c:v>
                </c:pt>
                <c:pt idx="1265">
                  <c:v>2927.0</c:v>
                </c:pt>
                <c:pt idx="1266">
                  <c:v>2928.0</c:v>
                </c:pt>
                <c:pt idx="1267">
                  <c:v>2929.0</c:v>
                </c:pt>
                <c:pt idx="1268">
                  <c:v>2932.0</c:v>
                </c:pt>
                <c:pt idx="1269">
                  <c:v>2933.0</c:v>
                </c:pt>
                <c:pt idx="1270">
                  <c:v>2934.0</c:v>
                </c:pt>
                <c:pt idx="1271">
                  <c:v>2935.0</c:v>
                </c:pt>
                <c:pt idx="1272">
                  <c:v>2936.0</c:v>
                </c:pt>
                <c:pt idx="1273">
                  <c:v>2940.0</c:v>
                </c:pt>
                <c:pt idx="1274">
                  <c:v>2941.0</c:v>
                </c:pt>
                <c:pt idx="1275">
                  <c:v>2942.0</c:v>
                </c:pt>
                <c:pt idx="1276">
                  <c:v>2943.0</c:v>
                </c:pt>
                <c:pt idx="1277">
                  <c:v>2946.0</c:v>
                </c:pt>
                <c:pt idx="1278">
                  <c:v>2947.0</c:v>
                </c:pt>
                <c:pt idx="1279">
                  <c:v>2948.0</c:v>
                </c:pt>
                <c:pt idx="1280">
                  <c:v>2949.0</c:v>
                </c:pt>
                <c:pt idx="1281">
                  <c:v>2950.0</c:v>
                </c:pt>
                <c:pt idx="1282">
                  <c:v>2953.0</c:v>
                </c:pt>
                <c:pt idx="1283">
                  <c:v>2954.0</c:v>
                </c:pt>
                <c:pt idx="1284">
                  <c:v>2955.0</c:v>
                </c:pt>
                <c:pt idx="1285">
                  <c:v>2956.0</c:v>
                </c:pt>
                <c:pt idx="1286">
                  <c:v>2957.0</c:v>
                </c:pt>
                <c:pt idx="1287">
                  <c:v>2960.0</c:v>
                </c:pt>
                <c:pt idx="1288">
                  <c:v>2961.0</c:v>
                </c:pt>
                <c:pt idx="1289">
                  <c:v>2962.0</c:v>
                </c:pt>
                <c:pt idx="1290">
                  <c:v>2963.0</c:v>
                </c:pt>
                <c:pt idx="1291">
                  <c:v>2964.0</c:v>
                </c:pt>
                <c:pt idx="1292">
                  <c:v>2968.0</c:v>
                </c:pt>
                <c:pt idx="1293">
                  <c:v>2969.0</c:v>
                </c:pt>
                <c:pt idx="1294">
                  <c:v>2970.0</c:v>
                </c:pt>
                <c:pt idx="1295">
                  <c:v>2971.0</c:v>
                </c:pt>
                <c:pt idx="1296">
                  <c:v>2974.0</c:v>
                </c:pt>
                <c:pt idx="1297">
                  <c:v>2975.0</c:v>
                </c:pt>
                <c:pt idx="1298">
                  <c:v>2976.0</c:v>
                </c:pt>
                <c:pt idx="1299">
                  <c:v>2977.0</c:v>
                </c:pt>
                <c:pt idx="1300">
                  <c:v>2978.0</c:v>
                </c:pt>
                <c:pt idx="1301">
                  <c:v>2981.0</c:v>
                </c:pt>
                <c:pt idx="1302">
                  <c:v>2982.0</c:v>
                </c:pt>
                <c:pt idx="1303">
                  <c:v>2983.0</c:v>
                </c:pt>
                <c:pt idx="1304">
                  <c:v>2984.0</c:v>
                </c:pt>
                <c:pt idx="1305">
                  <c:v>2985.0</c:v>
                </c:pt>
                <c:pt idx="1306">
                  <c:v>2987.958333333333</c:v>
                </c:pt>
                <c:pt idx="1307">
                  <c:v>2988.958333333333</c:v>
                </c:pt>
                <c:pt idx="1308">
                  <c:v>2989.958333333333</c:v>
                </c:pt>
                <c:pt idx="1309">
                  <c:v>2990.958333333333</c:v>
                </c:pt>
                <c:pt idx="1310">
                  <c:v>2991.958333333333</c:v>
                </c:pt>
                <c:pt idx="1311">
                  <c:v>2994.958333333333</c:v>
                </c:pt>
                <c:pt idx="1312">
                  <c:v>2995.958333333333</c:v>
                </c:pt>
                <c:pt idx="1313">
                  <c:v>2996.958333333333</c:v>
                </c:pt>
                <c:pt idx="1314">
                  <c:v>2997.958333333333</c:v>
                </c:pt>
                <c:pt idx="1315">
                  <c:v>2998.958333333333</c:v>
                </c:pt>
                <c:pt idx="1316">
                  <c:v>3001.958333333333</c:v>
                </c:pt>
                <c:pt idx="1317">
                  <c:v>3002.958333333333</c:v>
                </c:pt>
                <c:pt idx="1318">
                  <c:v>3003.958333333333</c:v>
                </c:pt>
                <c:pt idx="1319">
                  <c:v>3004.958333333333</c:v>
                </c:pt>
                <c:pt idx="1320">
                  <c:v>3005.958333333333</c:v>
                </c:pt>
                <c:pt idx="1321">
                  <c:v>3008.958333333333</c:v>
                </c:pt>
                <c:pt idx="1322">
                  <c:v>3009.958333333333</c:v>
                </c:pt>
                <c:pt idx="1323">
                  <c:v>3010.958333333333</c:v>
                </c:pt>
                <c:pt idx="1324">
                  <c:v>3011.958333333333</c:v>
                </c:pt>
                <c:pt idx="1325">
                  <c:v>3012.958333333333</c:v>
                </c:pt>
                <c:pt idx="1326">
                  <c:v>3015.958333333333</c:v>
                </c:pt>
                <c:pt idx="1327">
                  <c:v>3016.958333333333</c:v>
                </c:pt>
                <c:pt idx="1328">
                  <c:v>3017.958333333333</c:v>
                </c:pt>
                <c:pt idx="1329">
                  <c:v>3018.958333333333</c:v>
                </c:pt>
                <c:pt idx="1330">
                  <c:v>3019.958333333333</c:v>
                </c:pt>
                <c:pt idx="1331">
                  <c:v>3022.958333333333</c:v>
                </c:pt>
                <c:pt idx="1332">
                  <c:v>3023.958333333333</c:v>
                </c:pt>
                <c:pt idx="1333">
                  <c:v>3024.958333333333</c:v>
                </c:pt>
                <c:pt idx="1334">
                  <c:v>3025.958333333333</c:v>
                </c:pt>
                <c:pt idx="1335">
                  <c:v>3029.958333333333</c:v>
                </c:pt>
                <c:pt idx="1336">
                  <c:v>3030.958333333333</c:v>
                </c:pt>
                <c:pt idx="1337">
                  <c:v>3031.958333333333</c:v>
                </c:pt>
                <c:pt idx="1338">
                  <c:v>3032.958333333333</c:v>
                </c:pt>
                <c:pt idx="1339">
                  <c:v>3033.958333333333</c:v>
                </c:pt>
                <c:pt idx="1340">
                  <c:v>3036.958333333333</c:v>
                </c:pt>
                <c:pt idx="1341">
                  <c:v>3037.958333333333</c:v>
                </c:pt>
                <c:pt idx="1342">
                  <c:v>3038.958333333333</c:v>
                </c:pt>
                <c:pt idx="1343">
                  <c:v>3039.958333333333</c:v>
                </c:pt>
                <c:pt idx="1344">
                  <c:v>3040.958333333333</c:v>
                </c:pt>
                <c:pt idx="1345">
                  <c:v>3043.958333333333</c:v>
                </c:pt>
                <c:pt idx="1346">
                  <c:v>3044.958333333333</c:v>
                </c:pt>
                <c:pt idx="1347">
                  <c:v>3045.958333333333</c:v>
                </c:pt>
                <c:pt idx="1348">
                  <c:v>3046.958333333333</c:v>
                </c:pt>
              </c:numCache>
            </c:numRef>
          </c:xVal>
          <c:yVal>
            <c:numRef>
              <c:f>Sheet4!$AI$2:$AI$2089</c:f>
              <c:numCache>
                <c:formatCode>General</c:formatCode>
                <c:ptCount val="2088"/>
                <c:pt idx="0">
                  <c:v>-23.26322385899265</c:v>
                </c:pt>
                <c:pt idx="1">
                  <c:v>-21.39030353313123</c:v>
                </c:pt>
                <c:pt idx="2">
                  <c:v>-20.2773193055563</c:v>
                </c:pt>
                <c:pt idx="3">
                  <c:v>-17.75743828277978</c:v>
                </c:pt>
                <c:pt idx="4">
                  <c:v>-18.1413781233778</c:v>
                </c:pt>
                <c:pt idx="5">
                  <c:v>-17.50147838904245</c:v>
                </c:pt>
                <c:pt idx="6">
                  <c:v>-19.97722839566262</c:v>
                </c:pt>
                <c:pt idx="7">
                  <c:v>-19.70538133611272</c:v>
                </c:pt>
                <c:pt idx="8">
                  <c:v>-21.41589952250229</c:v>
                </c:pt>
                <c:pt idx="9">
                  <c:v>-23.18908375184087</c:v>
                </c:pt>
                <c:pt idx="10">
                  <c:v>-23.05404284239192</c:v>
                </c:pt>
                <c:pt idx="11">
                  <c:v>-25.62864632521499</c:v>
                </c:pt>
                <c:pt idx="12">
                  <c:v>-25.52979284901231</c:v>
                </c:pt>
                <c:pt idx="13">
                  <c:v>-24.96668108280352</c:v>
                </c:pt>
                <c:pt idx="14">
                  <c:v>-28.92964633402711</c:v>
                </c:pt>
                <c:pt idx="15">
                  <c:v>-25.83870996213522</c:v>
                </c:pt>
                <c:pt idx="16">
                  <c:v>-26.9631682539117</c:v>
                </c:pt>
                <c:pt idx="17">
                  <c:v>-26.57040221008066</c:v>
                </c:pt>
                <c:pt idx="18">
                  <c:v>-26.16263162075408</c:v>
                </c:pt>
                <c:pt idx="19">
                  <c:v>-25.35591664533709</c:v>
                </c:pt>
                <c:pt idx="20">
                  <c:v>-22.85104016805415</c:v>
                </c:pt>
                <c:pt idx="21">
                  <c:v>-25.406226003762</c:v>
                </c:pt>
                <c:pt idx="22">
                  <c:v>-27.10615274627706</c:v>
                </c:pt>
                <c:pt idx="23">
                  <c:v>-27.1449880404957</c:v>
                </c:pt>
                <c:pt idx="24">
                  <c:v>-25.99140327805644</c:v>
                </c:pt>
                <c:pt idx="25">
                  <c:v>-26.54568884103432</c:v>
                </c:pt>
                <c:pt idx="26">
                  <c:v>-25.34355996080986</c:v>
                </c:pt>
                <c:pt idx="27">
                  <c:v>-23.335598725496</c:v>
                </c:pt>
                <c:pt idx="28">
                  <c:v>-23.2217407038008</c:v>
                </c:pt>
                <c:pt idx="29">
                  <c:v>-26.99317734490417</c:v>
                </c:pt>
                <c:pt idx="30">
                  <c:v>-26.41241317222432</c:v>
                </c:pt>
                <c:pt idx="31">
                  <c:v>-26.28443322535898</c:v>
                </c:pt>
                <c:pt idx="32">
                  <c:v>-27.0214211952452</c:v>
                </c:pt>
                <c:pt idx="33">
                  <c:v>-30.3462519528194</c:v>
                </c:pt>
                <c:pt idx="34">
                  <c:v>-30.41244847701562</c:v>
                </c:pt>
                <c:pt idx="35">
                  <c:v>-31.24917254343602</c:v>
                </c:pt>
                <c:pt idx="36">
                  <c:v>-32.0338220107686</c:v>
                </c:pt>
                <c:pt idx="37">
                  <c:v>-34.39218351444008</c:v>
                </c:pt>
                <c:pt idx="38">
                  <c:v>-31.76109233093324</c:v>
                </c:pt>
                <c:pt idx="39">
                  <c:v>-32.48837147724803</c:v>
                </c:pt>
                <c:pt idx="40">
                  <c:v>-33.55369420739667</c:v>
                </c:pt>
                <c:pt idx="41">
                  <c:v>-35.11946266077572</c:v>
                </c:pt>
                <c:pt idx="42">
                  <c:v>-38.14420250840808</c:v>
                </c:pt>
                <c:pt idx="43">
                  <c:v>-38.540499033522</c:v>
                </c:pt>
                <c:pt idx="44">
                  <c:v>-37.08064501893362</c:v>
                </c:pt>
                <c:pt idx="45">
                  <c:v>-39.75674983893757</c:v>
                </c:pt>
                <c:pt idx="46">
                  <c:v>-39.68349235207723</c:v>
                </c:pt>
                <c:pt idx="47">
                  <c:v>-40.28808727348991</c:v>
                </c:pt>
                <c:pt idx="48">
                  <c:v>-36.48664154138603</c:v>
                </c:pt>
                <c:pt idx="49">
                  <c:v>-36.3313003645175</c:v>
                </c:pt>
                <c:pt idx="50">
                  <c:v>-33.73816185489384</c:v>
                </c:pt>
                <c:pt idx="51">
                  <c:v>-33.22535944711695</c:v>
                </c:pt>
                <c:pt idx="52">
                  <c:v>-33.46013645312131</c:v>
                </c:pt>
                <c:pt idx="53">
                  <c:v>-31.32154740994321</c:v>
                </c:pt>
                <c:pt idx="54">
                  <c:v>-29.88905462539337</c:v>
                </c:pt>
                <c:pt idx="55">
                  <c:v>-30.79903617863122</c:v>
                </c:pt>
                <c:pt idx="56">
                  <c:v>-32.16709767961652</c:v>
                </c:pt>
                <c:pt idx="57">
                  <c:v>-27.36740836194531</c:v>
                </c:pt>
                <c:pt idx="58">
                  <c:v>-28.85021050491603</c:v>
                </c:pt>
                <c:pt idx="59">
                  <c:v>-28.16529713413017</c:v>
                </c:pt>
                <c:pt idx="60">
                  <c:v>-26.49008376067221</c:v>
                </c:pt>
                <c:pt idx="61">
                  <c:v>-27.98347734756361</c:v>
                </c:pt>
                <c:pt idx="62">
                  <c:v>-30.49100168577377</c:v>
                </c:pt>
                <c:pt idx="63">
                  <c:v>-29.57837227160578</c:v>
                </c:pt>
                <c:pt idx="64">
                  <c:v>-28.41243082459911</c:v>
                </c:pt>
                <c:pt idx="65">
                  <c:v>-26.35592547153975</c:v>
                </c:pt>
                <c:pt idx="66">
                  <c:v>-25.63923776908827</c:v>
                </c:pt>
                <c:pt idx="67">
                  <c:v>-26.25883723598557</c:v>
                </c:pt>
                <c:pt idx="68">
                  <c:v>-28.01789954017745</c:v>
                </c:pt>
                <c:pt idx="69">
                  <c:v>-27.16970140954338</c:v>
                </c:pt>
                <c:pt idx="70">
                  <c:v>-24.39827359464701</c:v>
                </c:pt>
                <c:pt idx="71">
                  <c:v>-24.20674498451109</c:v>
                </c:pt>
                <c:pt idx="72">
                  <c:v>-25.72749980141309</c:v>
                </c:pt>
                <c:pt idx="73">
                  <c:v>-24.79545274009868</c:v>
                </c:pt>
                <c:pt idx="74">
                  <c:v>-23.62686343216261</c:v>
                </c:pt>
                <c:pt idx="75">
                  <c:v>-23.24733669317276</c:v>
                </c:pt>
                <c:pt idx="76">
                  <c:v>-26.53156691586148</c:v>
                </c:pt>
                <c:pt idx="77">
                  <c:v>-24.9702115640921</c:v>
                </c:pt>
                <c:pt idx="78">
                  <c:v>-25.54656263515562</c:v>
                </c:pt>
                <c:pt idx="79">
                  <c:v>-24.80780942462007</c:v>
                </c:pt>
                <c:pt idx="80">
                  <c:v>-23.54477974210351</c:v>
                </c:pt>
                <c:pt idx="81">
                  <c:v>-24.31442466394624</c:v>
                </c:pt>
                <c:pt idx="82">
                  <c:v>-24.52184043989664</c:v>
                </c:pt>
                <c:pt idx="83">
                  <c:v>-22.8907580825945</c:v>
                </c:pt>
                <c:pt idx="84">
                  <c:v>-22.96401556942656</c:v>
                </c:pt>
                <c:pt idx="85">
                  <c:v>-22.54830139719213</c:v>
                </c:pt>
                <c:pt idx="86">
                  <c:v>-19.92515379659294</c:v>
                </c:pt>
                <c:pt idx="87">
                  <c:v>-20.22877518777942</c:v>
                </c:pt>
                <c:pt idx="88">
                  <c:v>-18.84041341936157</c:v>
                </c:pt>
                <c:pt idx="89">
                  <c:v>-19.91191449174516</c:v>
                </c:pt>
                <c:pt idx="90">
                  <c:v>-17.98427170584293</c:v>
                </c:pt>
                <c:pt idx="91">
                  <c:v>-19.74862973195036</c:v>
                </c:pt>
                <c:pt idx="92">
                  <c:v>-19.82718294071672</c:v>
                </c:pt>
                <c:pt idx="93">
                  <c:v>-21.98342439032956</c:v>
                </c:pt>
                <c:pt idx="94">
                  <c:v>-21.17582679459129</c:v>
                </c:pt>
                <c:pt idx="95">
                  <c:v>-22.07521690394415</c:v>
                </c:pt>
                <c:pt idx="96">
                  <c:v>-19.70714657675923</c:v>
                </c:pt>
                <c:pt idx="97">
                  <c:v>-19.84660058782681</c:v>
                </c:pt>
                <c:pt idx="98">
                  <c:v>-20.25790165844553</c:v>
                </c:pt>
                <c:pt idx="99">
                  <c:v>-21.59418882779622</c:v>
                </c:pt>
                <c:pt idx="100">
                  <c:v>-21.7115773307839</c:v>
                </c:pt>
                <c:pt idx="101">
                  <c:v>-19.65242411671947</c:v>
                </c:pt>
                <c:pt idx="102">
                  <c:v>-21.17670941491082</c:v>
                </c:pt>
                <c:pt idx="103">
                  <c:v>-19.96134122984549</c:v>
                </c:pt>
                <c:pt idx="104">
                  <c:v>-18.87483561196763</c:v>
                </c:pt>
                <c:pt idx="105">
                  <c:v>-16.78037758497762</c:v>
                </c:pt>
                <c:pt idx="106">
                  <c:v>-16.61532758453772</c:v>
                </c:pt>
                <c:pt idx="107">
                  <c:v>-17.76096876407264</c:v>
                </c:pt>
                <c:pt idx="108">
                  <c:v>-16.816565018228</c:v>
                </c:pt>
                <c:pt idx="109">
                  <c:v>-17.025746034832</c:v>
                </c:pt>
                <c:pt idx="110">
                  <c:v>-17.10959496553353</c:v>
                </c:pt>
                <c:pt idx="111">
                  <c:v>-16.81921287919721</c:v>
                </c:pt>
                <c:pt idx="112">
                  <c:v>-17.10871234521082</c:v>
                </c:pt>
                <c:pt idx="113">
                  <c:v>-16.60208827969004</c:v>
                </c:pt>
                <c:pt idx="114">
                  <c:v>-16.48558239702242</c:v>
                </c:pt>
                <c:pt idx="115">
                  <c:v>-18.47059550393768</c:v>
                </c:pt>
                <c:pt idx="116">
                  <c:v>-19.50767438371203</c:v>
                </c:pt>
                <c:pt idx="117">
                  <c:v>-19.61888454443738</c:v>
                </c:pt>
                <c:pt idx="118">
                  <c:v>-18.94279737685412</c:v>
                </c:pt>
                <c:pt idx="119">
                  <c:v>-18.6903679644139</c:v>
                </c:pt>
                <c:pt idx="120">
                  <c:v>-21.1784746555615</c:v>
                </c:pt>
                <c:pt idx="121">
                  <c:v>-20.99665486897726</c:v>
                </c:pt>
                <c:pt idx="122">
                  <c:v>-20.48120460021924</c:v>
                </c:pt>
                <c:pt idx="123">
                  <c:v>-18.77598213576451</c:v>
                </c:pt>
                <c:pt idx="124">
                  <c:v>-18.89601849972314</c:v>
                </c:pt>
                <c:pt idx="125">
                  <c:v>-18.16079577048758</c:v>
                </c:pt>
                <c:pt idx="126">
                  <c:v>-18.85894844614732</c:v>
                </c:pt>
                <c:pt idx="127">
                  <c:v>-18.50501769653991</c:v>
                </c:pt>
                <c:pt idx="128">
                  <c:v>-20.88014898631249</c:v>
                </c:pt>
                <c:pt idx="129">
                  <c:v>-20.67714631197319</c:v>
                </c:pt>
                <c:pt idx="130">
                  <c:v>-22.23850166373815</c:v>
                </c:pt>
                <c:pt idx="131">
                  <c:v>-22.36824685125548</c:v>
                </c:pt>
                <c:pt idx="132">
                  <c:v>-22.09286931041304</c:v>
                </c:pt>
                <c:pt idx="133">
                  <c:v>-22.40619952515212</c:v>
                </c:pt>
                <c:pt idx="134">
                  <c:v>-20.47149577666376</c:v>
                </c:pt>
                <c:pt idx="135">
                  <c:v>-20.04872064184379</c:v>
                </c:pt>
                <c:pt idx="136">
                  <c:v>-17.67976769433648</c:v>
                </c:pt>
                <c:pt idx="137">
                  <c:v>-16.96837571381829</c:v>
                </c:pt>
                <c:pt idx="138">
                  <c:v>-17.00015004545551</c:v>
                </c:pt>
                <c:pt idx="139">
                  <c:v>-16.05133319800025</c:v>
                </c:pt>
                <c:pt idx="140">
                  <c:v>-15.74682918649309</c:v>
                </c:pt>
                <c:pt idx="141">
                  <c:v>-15.79184282297143</c:v>
                </c:pt>
                <c:pt idx="142">
                  <c:v>-13.83066046478713</c:v>
                </c:pt>
                <c:pt idx="143">
                  <c:v>-13.56852222879583</c:v>
                </c:pt>
                <c:pt idx="144">
                  <c:v>-13.31079709441933</c:v>
                </c:pt>
                <c:pt idx="145">
                  <c:v>-13.53674789715735</c:v>
                </c:pt>
                <c:pt idx="146">
                  <c:v>-13.93127918163982</c:v>
                </c:pt>
                <c:pt idx="147">
                  <c:v>-12.90743960670714</c:v>
                </c:pt>
                <c:pt idx="148">
                  <c:v>-12.8430083231094</c:v>
                </c:pt>
                <c:pt idx="149">
                  <c:v>-11.50583853346392</c:v>
                </c:pt>
                <c:pt idx="150">
                  <c:v>-11.23928719587181</c:v>
                </c:pt>
                <c:pt idx="151">
                  <c:v>-11.49789495049731</c:v>
                </c:pt>
                <c:pt idx="152">
                  <c:v>-11.99569281282847</c:v>
                </c:pt>
                <c:pt idx="153">
                  <c:v>-10.8129815797134</c:v>
                </c:pt>
                <c:pt idx="154">
                  <c:v>-11.11130724899397</c:v>
                </c:pt>
                <c:pt idx="155">
                  <c:v>-12.23664816105926</c:v>
                </c:pt>
                <c:pt idx="156">
                  <c:v>-11.22516527067106</c:v>
                </c:pt>
                <c:pt idx="157">
                  <c:v>-10.61439200696873</c:v>
                </c:pt>
                <c:pt idx="158">
                  <c:v>-11.37697596621841</c:v>
                </c:pt>
                <c:pt idx="159">
                  <c:v>-13.52703907360193</c:v>
                </c:pt>
                <c:pt idx="160">
                  <c:v>-12.64971447233182</c:v>
                </c:pt>
                <c:pt idx="161">
                  <c:v>-12.0504152728667</c:v>
                </c:pt>
                <c:pt idx="162">
                  <c:v>-11.08747650020462</c:v>
                </c:pt>
                <c:pt idx="163">
                  <c:v>-9.431680773838763</c:v>
                </c:pt>
                <c:pt idx="164">
                  <c:v>-9.48110751196438</c:v>
                </c:pt>
                <c:pt idx="165">
                  <c:v>-9.266630773475171</c:v>
                </c:pt>
                <c:pt idx="166">
                  <c:v>-9.256039329589</c:v>
                </c:pt>
                <c:pt idx="167">
                  <c:v>-9.00360991712049</c:v>
                </c:pt>
                <c:pt idx="168">
                  <c:v>-9.184547083425158</c:v>
                </c:pt>
                <c:pt idx="169">
                  <c:v>-9.9180045719763</c:v>
                </c:pt>
                <c:pt idx="170">
                  <c:v>-11.91096126180032</c:v>
                </c:pt>
                <c:pt idx="171">
                  <c:v>-12.20134334813309</c:v>
                </c:pt>
                <c:pt idx="172">
                  <c:v>-11.45199869375216</c:v>
                </c:pt>
                <c:pt idx="173">
                  <c:v>-10.29047034839573</c:v>
                </c:pt>
                <c:pt idx="174">
                  <c:v>-9.496994677757172</c:v>
                </c:pt>
                <c:pt idx="175">
                  <c:v>-8.792663659858206</c:v>
                </c:pt>
                <c:pt idx="176">
                  <c:v>-7.842081571785704</c:v>
                </c:pt>
                <c:pt idx="177">
                  <c:v>-7.966531037310996</c:v>
                </c:pt>
                <c:pt idx="178">
                  <c:v>-7.383119003738003</c:v>
                </c:pt>
                <c:pt idx="179">
                  <c:v>-7.092736917345174</c:v>
                </c:pt>
                <c:pt idx="180">
                  <c:v>-5.669070335977466</c:v>
                </c:pt>
                <c:pt idx="181">
                  <c:v>-5.957687181683553</c:v>
                </c:pt>
                <c:pt idx="182">
                  <c:v>-5.709670870892495</c:v>
                </c:pt>
                <c:pt idx="183">
                  <c:v>-6.030944668508866</c:v>
                </c:pt>
                <c:pt idx="184">
                  <c:v>-5.413110442254776</c:v>
                </c:pt>
                <c:pt idx="185">
                  <c:v>-6.365457771068121</c:v>
                </c:pt>
                <c:pt idx="186">
                  <c:v>-7.256021677146165</c:v>
                </c:pt>
                <c:pt idx="187">
                  <c:v>-7.820898683998052</c:v>
                </c:pt>
                <c:pt idx="188">
                  <c:v>-6.179224882811311</c:v>
                </c:pt>
                <c:pt idx="189">
                  <c:v>-6.388405899449395</c:v>
                </c:pt>
                <c:pt idx="190">
                  <c:v>-6.699970873527441</c:v>
                </c:pt>
                <c:pt idx="191">
                  <c:v>-9.10334601362367</c:v>
                </c:pt>
                <c:pt idx="192">
                  <c:v>-9.512881843610358</c:v>
                </c:pt>
                <c:pt idx="193">
                  <c:v>-8.166885850694146</c:v>
                </c:pt>
                <c:pt idx="194">
                  <c:v>-6.908269269833596</c:v>
                </c:pt>
                <c:pt idx="195">
                  <c:v>-6.655839857329862</c:v>
                </c:pt>
                <c:pt idx="196">
                  <c:v>-5.958569802076312</c:v>
                </c:pt>
                <c:pt idx="197">
                  <c:v>-5.428114987795006</c:v>
                </c:pt>
                <c:pt idx="198">
                  <c:v>-5.013283435888652</c:v>
                </c:pt>
                <c:pt idx="199">
                  <c:v>-5.27806953279489</c:v>
                </c:pt>
                <c:pt idx="200">
                  <c:v>-3.616095464187424</c:v>
                </c:pt>
                <c:pt idx="201">
                  <c:v>-3.215385837513097</c:v>
                </c:pt>
                <c:pt idx="202">
                  <c:v>-3.99915268449223</c:v>
                </c:pt>
                <c:pt idx="203">
                  <c:v>-3.096232093853824</c:v>
                </c:pt>
                <c:pt idx="204">
                  <c:v>-3.700827015262305</c:v>
                </c:pt>
                <c:pt idx="205">
                  <c:v>-4.553438247486223</c:v>
                </c:pt>
                <c:pt idx="206">
                  <c:v>-3.537542255449637</c:v>
                </c:pt>
                <c:pt idx="207">
                  <c:v>-4.71230990565978</c:v>
                </c:pt>
                <c:pt idx="208">
                  <c:v>-5.828824614507008</c:v>
                </c:pt>
                <c:pt idx="209">
                  <c:v>-6.141272208974484</c:v>
                </c:pt>
                <c:pt idx="210">
                  <c:v>-7.975357240540049</c:v>
                </c:pt>
                <c:pt idx="211">
                  <c:v>-5.902964721649567</c:v>
                </c:pt>
                <c:pt idx="212">
                  <c:v>-8.543764728708521</c:v>
                </c:pt>
                <c:pt idx="213">
                  <c:v>-7.953291732538876</c:v>
                </c:pt>
                <c:pt idx="214">
                  <c:v>-7.729988790705064</c:v>
                </c:pt>
                <c:pt idx="215">
                  <c:v>-7.633783175521841</c:v>
                </c:pt>
                <c:pt idx="216">
                  <c:v>-5.857068464872554</c:v>
                </c:pt>
                <c:pt idx="217">
                  <c:v>-5.621408838549154</c:v>
                </c:pt>
                <c:pt idx="218">
                  <c:v>-3.52253770995273</c:v>
                </c:pt>
                <c:pt idx="219">
                  <c:v>-3.528716052195875</c:v>
                </c:pt>
                <c:pt idx="220">
                  <c:v>-3.043274874468381</c:v>
                </c:pt>
                <c:pt idx="221">
                  <c:v>-4.037987978716465</c:v>
                </c:pt>
                <c:pt idx="222">
                  <c:v>-3.48723289702491</c:v>
                </c:pt>
                <c:pt idx="223">
                  <c:v>-2.09092754568681</c:v>
                </c:pt>
                <c:pt idx="224">
                  <c:v>-2.00090027271591</c:v>
                </c:pt>
                <c:pt idx="225">
                  <c:v>-2.046796529544338</c:v>
                </c:pt>
                <c:pt idx="226">
                  <c:v>-3.361900811094671</c:v>
                </c:pt>
                <c:pt idx="227">
                  <c:v>-3.672583164943883</c:v>
                </c:pt>
                <c:pt idx="228">
                  <c:v>-2.36100936455621</c:v>
                </c:pt>
                <c:pt idx="229">
                  <c:v>-2.413083963640375</c:v>
                </c:pt>
                <c:pt idx="230">
                  <c:v>-1.97353904267753</c:v>
                </c:pt>
                <c:pt idx="231">
                  <c:v>-3.66287434136656</c:v>
                </c:pt>
                <c:pt idx="232">
                  <c:v>-3.297469527495536</c:v>
                </c:pt>
                <c:pt idx="233">
                  <c:v>-2.129762839918667</c:v>
                </c:pt>
                <c:pt idx="234">
                  <c:v>-2.09622326767267</c:v>
                </c:pt>
                <c:pt idx="235">
                  <c:v>-2.918825408898471</c:v>
                </c:pt>
                <c:pt idx="236">
                  <c:v>-2.383957493045486</c:v>
                </c:pt>
                <c:pt idx="237">
                  <c:v>-2.624912841236436</c:v>
                </c:pt>
                <c:pt idx="238">
                  <c:v>-3.623156426765732</c:v>
                </c:pt>
                <c:pt idx="239">
                  <c:v>-3.269225677155234</c:v>
                </c:pt>
                <c:pt idx="240">
                  <c:v>-2.704348670358271</c:v>
                </c:pt>
                <c:pt idx="241">
                  <c:v>-2.346004819152426</c:v>
                </c:pt>
                <c:pt idx="242">
                  <c:v>-1.666387170251966</c:v>
                </c:pt>
                <c:pt idx="243">
                  <c:v>-2.211846530022527</c:v>
                </c:pt>
                <c:pt idx="244">
                  <c:v>-2.101518989575708</c:v>
                </c:pt>
                <c:pt idx="245">
                  <c:v>-3.257751613001062</c:v>
                </c:pt>
                <c:pt idx="246">
                  <c:v>-2.693757226424665</c:v>
                </c:pt>
                <c:pt idx="247">
                  <c:v>-1.671682892139827</c:v>
                </c:pt>
                <c:pt idx="248">
                  <c:v>-1.321282623850578</c:v>
                </c:pt>
                <c:pt idx="249">
                  <c:v>-1.094449200769063</c:v>
                </c:pt>
                <c:pt idx="250">
                  <c:v>-0.574585830446267</c:v>
                </c:pt>
                <c:pt idx="251">
                  <c:v>-0.459845188434883</c:v>
                </c:pt>
                <c:pt idx="252">
                  <c:v>-0.599299199442811</c:v>
                </c:pt>
                <c:pt idx="253">
                  <c:v>-0.579881552376591</c:v>
                </c:pt>
                <c:pt idx="254">
                  <c:v>-1.579007758192418</c:v>
                </c:pt>
                <c:pt idx="255">
                  <c:v>0.0</c:v>
                </c:pt>
                <c:pt idx="256">
                  <c:v>0.311564974066457</c:v>
                </c:pt>
                <c:pt idx="257">
                  <c:v>0.3662874340923</c:v>
                </c:pt>
                <c:pt idx="258">
                  <c:v>0.76787968121333</c:v>
                </c:pt>
                <c:pt idx="259">
                  <c:v>1.058261767520023</c:v>
                </c:pt>
                <c:pt idx="260">
                  <c:v>1.234785832179284</c:v>
                </c:pt>
                <c:pt idx="261">
                  <c:v>0.285086364384199</c:v>
                </c:pt>
                <c:pt idx="262">
                  <c:v>1.120045190188648</c:v>
                </c:pt>
                <c:pt idx="263">
                  <c:v>1.365413639979152</c:v>
                </c:pt>
                <c:pt idx="264">
                  <c:v>0.268316578219526</c:v>
                </c:pt>
                <c:pt idx="265">
                  <c:v>1.521637437199558</c:v>
                </c:pt>
                <c:pt idx="266">
                  <c:v>0.445723263252788</c:v>
                </c:pt>
                <c:pt idx="267">
                  <c:v>-1.457206153597795</c:v>
                </c:pt>
                <c:pt idx="268">
                  <c:v>-3.639043592630614</c:v>
                </c:pt>
                <c:pt idx="269">
                  <c:v>-3.195968190369413</c:v>
                </c:pt>
                <c:pt idx="270">
                  <c:v>-3.602856159394307</c:v>
                </c:pt>
                <c:pt idx="271">
                  <c:v>-3.132419527053429</c:v>
                </c:pt>
                <c:pt idx="272">
                  <c:v>-4.277178086292368</c:v>
                </c:pt>
                <c:pt idx="273">
                  <c:v>-5.218051350876038</c:v>
                </c:pt>
                <c:pt idx="274">
                  <c:v>-3.865877015724678</c:v>
                </c:pt>
                <c:pt idx="275">
                  <c:v>-2.61873449899126</c:v>
                </c:pt>
                <c:pt idx="276">
                  <c:v>-3.151837174186383</c:v>
                </c:pt>
                <c:pt idx="277">
                  <c:v>-6.167750818669826</c:v>
                </c:pt>
                <c:pt idx="278">
                  <c:v>-5.895903759041754</c:v>
                </c:pt>
                <c:pt idx="279">
                  <c:v>-6.729979964546104</c:v>
                </c:pt>
                <c:pt idx="280">
                  <c:v>-5.513729159124551</c:v>
                </c:pt>
                <c:pt idx="281">
                  <c:v>-5.724675416398067</c:v>
                </c:pt>
                <c:pt idx="282">
                  <c:v>-4.812046002163612</c:v>
                </c:pt>
                <c:pt idx="283">
                  <c:v>-5.073301617820606</c:v>
                </c:pt>
                <c:pt idx="284">
                  <c:v>-3.36454867207246</c:v>
                </c:pt>
                <c:pt idx="285">
                  <c:v>-2.955012842119189</c:v>
                </c:pt>
                <c:pt idx="286">
                  <c:v>-2.315995728071286</c:v>
                </c:pt>
                <c:pt idx="287">
                  <c:v>-2.102401609911226</c:v>
                </c:pt>
                <c:pt idx="288">
                  <c:v>-2.204785567346988</c:v>
                </c:pt>
                <c:pt idx="289">
                  <c:v>-3.388379420833516</c:v>
                </c:pt>
                <c:pt idx="290">
                  <c:v>-2.449271396917155</c:v>
                </c:pt>
                <c:pt idx="291">
                  <c:v>-2.652274071299786</c:v>
                </c:pt>
                <c:pt idx="292">
                  <c:v>-2.515467921157608</c:v>
                </c:pt>
                <c:pt idx="293">
                  <c:v>-1.525167918528567</c:v>
                </c:pt>
                <c:pt idx="294">
                  <c:v>-1.295686634457084</c:v>
                </c:pt>
                <c:pt idx="295">
                  <c:v>-1.253320858977801</c:v>
                </c:pt>
                <c:pt idx="296">
                  <c:v>-0.884385563900139</c:v>
                </c:pt>
                <c:pt idx="297">
                  <c:v>0.503976204572723</c:v>
                </c:pt>
                <c:pt idx="298">
                  <c:v>0.486323798084797</c:v>
                </c:pt>
                <c:pt idx="299">
                  <c:v>0.658434761135879</c:v>
                </c:pt>
                <c:pt idx="300">
                  <c:v>1.113866847914451</c:v>
                </c:pt>
                <c:pt idx="301">
                  <c:v>1.52252005756344</c:v>
                </c:pt>
                <c:pt idx="302">
                  <c:v>1.500454549508106</c:v>
                </c:pt>
                <c:pt idx="303">
                  <c:v>1.54635080627162</c:v>
                </c:pt>
                <c:pt idx="304">
                  <c:v>2.336295995498741</c:v>
                </c:pt>
                <c:pt idx="305">
                  <c:v>2.932064713713672</c:v>
                </c:pt>
                <c:pt idx="306">
                  <c:v>2.898525141482921</c:v>
                </c:pt>
                <c:pt idx="307">
                  <c:v>2.375131289762251</c:v>
                </c:pt>
                <c:pt idx="308">
                  <c:v>2.896759900835931</c:v>
                </c:pt>
                <c:pt idx="309">
                  <c:v>3.634630491022108</c:v>
                </c:pt>
                <c:pt idx="310">
                  <c:v>3.065340382509802</c:v>
                </c:pt>
                <c:pt idx="311">
                  <c:v>2.889698938165395</c:v>
                </c:pt>
                <c:pt idx="312">
                  <c:v>2.965604286037447</c:v>
                </c:pt>
                <c:pt idx="313">
                  <c:v>3.550781560294652</c:v>
                </c:pt>
                <c:pt idx="314">
                  <c:v>3.555194661937605</c:v>
                </c:pt>
                <c:pt idx="315">
                  <c:v>3.216268457754778</c:v>
                </c:pt>
                <c:pt idx="316">
                  <c:v>3.981500277989141</c:v>
                </c:pt>
                <c:pt idx="317">
                  <c:v>4.805867659931295</c:v>
                </c:pt>
                <c:pt idx="318">
                  <c:v>4.98239172453478</c:v>
                </c:pt>
                <c:pt idx="319">
                  <c:v>4.365440118592659</c:v>
                </c:pt>
                <c:pt idx="320">
                  <c:v>4.717605627553989</c:v>
                </c:pt>
                <c:pt idx="321">
                  <c:v>5.417523543881359</c:v>
                </c:pt>
                <c:pt idx="322">
                  <c:v>5.603756432093078</c:v>
                </c:pt>
                <c:pt idx="323">
                  <c:v>5.676131298591571</c:v>
                </c:pt>
                <c:pt idx="324">
                  <c:v>6.854429430117047</c:v>
                </c:pt>
                <c:pt idx="325">
                  <c:v>6.94445670309875</c:v>
                </c:pt>
                <c:pt idx="326">
                  <c:v>5.219816591538788</c:v>
                </c:pt>
                <c:pt idx="327">
                  <c:v>5.69554894568303</c:v>
                </c:pt>
                <c:pt idx="328">
                  <c:v>6.547277557560459</c:v>
                </c:pt>
                <c:pt idx="329">
                  <c:v>6.438715257858529</c:v>
                </c:pt>
                <c:pt idx="330">
                  <c:v>6.679670606089004</c:v>
                </c:pt>
                <c:pt idx="331">
                  <c:v>7.43960670436343</c:v>
                </c:pt>
                <c:pt idx="332">
                  <c:v>6.977996275340174</c:v>
                </c:pt>
                <c:pt idx="333">
                  <c:v>4.476650279354914</c:v>
                </c:pt>
                <c:pt idx="334">
                  <c:v>5.151854826648438</c:v>
                </c:pt>
                <c:pt idx="335">
                  <c:v>6.512855364958668</c:v>
                </c:pt>
                <c:pt idx="336">
                  <c:v>4.73967113563853</c:v>
                </c:pt>
                <c:pt idx="337">
                  <c:v>6.113910978910972</c:v>
                </c:pt>
                <c:pt idx="338">
                  <c:v>3.584321132573521</c:v>
                </c:pt>
                <c:pt idx="339">
                  <c:v>2.902055622765403</c:v>
                </c:pt>
                <c:pt idx="340">
                  <c:v>-0.427188236416114</c:v>
                </c:pt>
                <c:pt idx="341">
                  <c:v>-1.951473534652976</c:v>
                </c:pt>
                <c:pt idx="342">
                  <c:v>2.360126744226832</c:v>
                </c:pt>
                <c:pt idx="343">
                  <c:v>2.012374336971874</c:v>
                </c:pt>
                <c:pt idx="344">
                  <c:v>3.413975410187759</c:v>
                </c:pt>
                <c:pt idx="345">
                  <c:v>2.158006690261203</c:v>
                </c:pt>
                <c:pt idx="346">
                  <c:v>0.237424866904206</c:v>
                </c:pt>
                <c:pt idx="347">
                  <c:v>0.348635027684878</c:v>
                </c:pt>
                <c:pt idx="348">
                  <c:v>-1.075914174006925</c:v>
                </c:pt>
                <c:pt idx="349">
                  <c:v>-1.583420859888292</c:v>
                </c:pt>
                <c:pt idx="350">
                  <c:v>-5.41928878453864</c:v>
                </c:pt>
                <c:pt idx="351">
                  <c:v>-3.998270064196831</c:v>
                </c:pt>
                <c:pt idx="352">
                  <c:v>-5.23746899800061</c:v>
                </c:pt>
                <c:pt idx="353">
                  <c:v>-5.203929425665791</c:v>
                </c:pt>
                <c:pt idx="354">
                  <c:v>-5.7405625822024</c:v>
                </c:pt>
                <c:pt idx="355">
                  <c:v>-2.641682627396875</c:v>
                </c:pt>
                <c:pt idx="356">
                  <c:v>-3.846459368622177</c:v>
                </c:pt>
                <c:pt idx="357">
                  <c:v>-5.496959373005765</c:v>
                </c:pt>
                <c:pt idx="358">
                  <c:v>-3.054748938675928</c:v>
                </c:pt>
                <c:pt idx="359">
                  <c:v>-2.661982894813704</c:v>
                </c:pt>
                <c:pt idx="360">
                  <c:v>-6.01152702142484</c:v>
                </c:pt>
                <c:pt idx="361">
                  <c:v>-7.283382907169511</c:v>
                </c:pt>
                <c:pt idx="362">
                  <c:v>-6.265721674522211</c:v>
                </c:pt>
                <c:pt idx="363">
                  <c:v>-6.822655098462985</c:v>
                </c:pt>
                <c:pt idx="364">
                  <c:v>-4.07329279165254</c:v>
                </c:pt>
                <c:pt idx="365">
                  <c:v>-3.653165517833386</c:v>
                </c:pt>
                <c:pt idx="366">
                  <c:v>-3.827041721476476</c:v>
                </c:pt>
                <c:pt idx="367">
                  <c:v>-1.567533694032136</c:v>
                </c:pt>
                <c:pt idx="368">
                  <c:v>-1.62225615406264</c:v>
                </c:pt>
                <c:pt idx="369">
                  <c:v>-1.496041447862055</c:v>
                </c:pt>
                <c:pt idx="370">
                  <c:v>-1.366296260320169</c:v>
                </c:pt>
                <c:pt idx="371">
                  <c:v>-1.746705619644658</c:v>
                </c:pt>
                <c:pt idx="372">
                  <c:v>-3.32571337788032</c:v>
                </c:pt>
                <c:pt idx="373">
                  <c:v>-3.614330223557331</c:v>
                </c:pt>
                <c:pt idx="374">
                  <c:v>-5.233938516712584</c:v>
                </c:pt>
                <c:pt idx="375">
                  <c:v>-4.962974077464077</c:v>
                </c:pt>
                <c:pt idx="376">
                  <c:v>-5.156267928196726</c:v>
                </c:pt>
                <c:pt idx="377">
                  <c:v>-8.098041465472793</c:v>
                </c:pt>
                <c:pt idx="378">
                  <c:v>-9.027440665860652</c:v>
                </c:pt>
                <c:pt idx="379">
                  <c:v>-9.32223585380123</c:v>
                </c:pt>
                <c:pt idx="380">
                  <c:v>-9.745010988665925</c:v>
                </c:pt>
                <c:pt idx="381">
                  <c:v>-9.26133505149415</c:v>
                </c:pt>
                <c:pt idx="382">
                  <c:v>-6.418414990391525</c:v>
                </c:pt>
                <c:pt idx="383">
                  <c:v>-5.537559907885665</c:v>
                </c:pt>
                <c:pt idx="384">
                  <c:v>-4.857059638692401</c:v>
                </c:pt>
                <c:pt idx="385">
                  <c:v>-4.787332633112911</c:v>
                </c:pt>
                <c:pt idx="386">
                  <c:v>-3.323065516918561</c:v>
                </c:pt>
                <c:pt idx="387">
                  <c:v>-3.338070062422275</c:v>
                </c:pt>
                <c:pt idx="388">
                  <c:v>-3.222446800039563</c:v>
                </c:pt>
                <c:pt idx="389">
                  <c:v>-6.01152702142484</c:v>
                </c:pt>
                <c:pt idx="390">
                  <c:v>-5.449297875557917</c:v>
                </c:pt>
                <c:pt idx="391">
                  <c:v>-4.369853220208039</c:v>
                </c:pt>
                <c:pt idx="392">
                  <c:v>-5.59581284917247</c:v>
                </c:pt>
                <c:pt idx="393">
                  <c:v>-3.470463110872714</c:v>
                </c:pt>
                <c:pt idx="394">
                  <c:v>-2.676987440337768</c:v>
                </c:pt>
                <c:pt idx="395">
                  <c:v>-1.586951341155554</c:v>
                </c:pt>
                <c:pt idx="396">
                  <c:v>-1.690217918987798</c:v>
                </c:pt>
                <c:pt idx="397">
                  <c:v>-2.370718188191262</c:v>
                </c:pt>
                <c:pt idx="398">
                  <c:v>-2.776723536799778</c:v>
                </c:pt>
                <c:pt idx="399">
                  <c:v>-2.770545194546443</c:v>
                </c:pt>
                <c:pt idx="400">
                  <c:v>-0.629308290493242</c:v>
                </c:pt>
                <c:pt idx="401">
                  <c:v>-1.105923264999404</c:v>
                </c:pt>
                <c:pt idx="402">
                  <c:v>-0.507506685901092</c:v>
                </c:pt>
                <c:pt idx="403">
                  <c:v>-0.633721392083132</c:v>
                </c:pt>
                <c:pt idx="404">
                  <c:v>-1.001774066826641</c:v>
                </c:pt>
                <c:pt idx="405">
                  <c:v>-0.458962568041059</c:v>
                </c:pt>
                <c:pt idx="406">
                  <c:v>-1.052966045566833</c:v>
                </c:pt>
                <c:pt idx="407">
                  <c:v>-3.841163646640396</c:v>
                </c:pt>
                <c:pt idx="408">
                  <c:v>-4.358379156060778</c:v>
                </c:pt>
                <c:pt idx="409">
                  <c:v>-4.743201616947289</c:v>
                </c:pt>
                <c:pt idx="410">
                  <c:v>-4.7317275527447</c:v>
                </c:pt>
                <c:pt idx="411">
                  <c:v>-3.57019920741486</c:v>
                </c:pt>
                <c:pt idx="412">
                  <c:v>-3.427214715004581</c:v>
                </c:pt>
                <c:pt idx="413">
                  <c:v>-5.062710174009325</c:v>
                </c:pt>
                <c:pt idx="414">
                  <c:v>-5.41046258133079</c:v>
                </c:pt>
                <c:pt idx="415">
                  <c:v>-5.792637181309005</c:v>
                </c:pt>
                <c:pt idx="416">
                  <c:v>-7.159816061880999</c:v>
                </c:pt>
                <c:pt idx="417">
                  <c:v>-6.854429430132852</c:v>
                </c:pt>
                <c:pt idx="418">
                  <c:v>-7.570234512229177</c:v>
                </c:pt>
                <c:pt idx="419">
                  <c:v>-6.037123010840687</c:v>
                </c:pt>
                <c:pt idx="420">
                  <c:v>-7.420189057242865</c:v>
                </c:pt>
                <c:pt idx="421">
                  <c:v>-7.384001624052658</c:v>
                </c:pt>
                <c:pt idx="422">
                  <c:v>-4.65140910338549</c:v>
                </c:pt>
                <c:pt idx="423">
                  <c:v>-3.785558566231912</c:v>
                </c:pt>
                <c:pt idx="424">
                  <c:v>-2.513702680517</c:v>
                </c:pt>
                <c:pt idx="425">
                  <c:v>-3.631982630078294</c:v>
                </c:pt>
                <c:pt idx="426">
                  <c:v>-3.011500542830987</c:v>
                </c:pt>
                <c:pt idx="427">
                  <c:v>-2.542829151226272</c:v>
                </c:pt>
                <c:pt idx="428">
                  <c:v>-2.068862037642887</c:v>
                </c:pt>
                <c:pt idx="429">
                  <c:v>-0.978825938465278</c:v>
                </c:pt>
                <c:pt idx="430">
                  <c:v>-1.049435564285801</c:v>
                </c:pt>
                <c:pt idx="431">
                  <c:v>-0.699035296016092</c:v>
                </c:pt>
                <c:pt idx="432">
                  <c:v>-0.735222729261792</c:v>
                </c:pt>
                <c:pt idx="433">
                  <c:v>-0.653139039210799</c:v>
                </c:pt>
                <c:pt idx="434">
                  <c:v>0.857906954171355</c:v>
                </c:pt>
                <c:pt idx="435">
                  <c:v>0.599299199446705</c:v>
                </c:pt>
                <c:pt idx="436">
                  <c:v>0.11385802168698</c:v>
                </c:pt>
                <c:pt idx="437">
                  <c:v>-0.72021818376875</c:v>
                </c:pt>
                <c:pt idx="438">
                  <c:v>1.383948666792477</c:v>
                </c:pt>
                <c:pt idx="439">
                  <c:v>0.809362836364485</c:v>
                </c:pt>
                <c:pt idx="440">
                  <c:v>1.298334495460438</c:v>
                </c:pt>
                <c:pt idx="441">
                  <c:v>1.036196259423932</c:v>
                </c:pt>
                <c:pt idx="442">
                  <c:v>0.724631285398232</c:v>
                </c:pt>
                <c:pt idx="443">
                  <c:v>1.16947192830439</c:v>
                </c:pt>
                <c:pt idx="444">
                  <c:v>0.356578610578921</c:v>
                </c:pt>
                <c:pt idx="445">
                  <c:v>2.450154017215027</c:v>
                </c:pt>
                <c:pt idx="446">
                  <c:v>2.381309632005795</c:v>
                </c:pt>
                <c:pt idx="447">
                  <c:v>2.21272915025574</c:v>
                </c:pt>
                <c:pt idx="448">
                  <c:v>2.83850695950008</c:v>
                </c:pt>
                <c:pt idx="449">
                  <c:v>2.853511505003411</c:v>
                </c:pt>
                <c:pt idx="450">
                  <c:v>3.246277548799242</c:v>
                </c:pt>
                <c:pt idx="451">
                  <c:v>3.981500277989141</c:v>
                </c:pt>
                <c:pt idx="452">
                  <c:v>3.602856159353577</c:v>
                </c:pt>
                <c:pt idx="453">
                  <c:v>3.812919796339059</c:v>
                </c:pt>
                <c:pt idx="454">
                  <c:v>4.564912311683425</c:v>
                </c:pt>
                <c:pt idx="455">
                  <c:v>2.904703483648817</c:v>
                </c:pt>
                <c:pt idx="456">
                  <c:v>3.987678620322924</c:v>
                </c:pt>
                <c:pt idx="457">
                  <c:v>4.172146267843299</c:v>
                </c:pt>
                <c:pt idx="458">
                  <c:v>4.42104519896323</c:v>
                </c:pt>
                <c:pt idx="459">
                  <c:v>4.645230761121978</c:v>
                </c:pt>
                <c:pt idx="460">
                  <c:v>4.646996001770701</c:v>
                </c:pt>
                <c:pt idx="461">
                  <c:v>4.365440118592659</c:v>
                </c:pt>
                <c:pt idx="462">
                  <c:v>4.482828621565034</c:v>
                </c:pt>
                <c:pt idx="463">
                  <c:v>4.436932364772488</c:v>
                </c:pt>
                <c:pt idx="464">
                  <c:v>4.535785841000687</c:v>
                </c:pt>
                <c:pt idx="465">
                  <c:v>5.346913918076889</c:v>
                </c:pt>
                <c:pt idx="466">
                  <c:v>5.734384239972808</c:v>
                </c:pt>
                <c:pt idx="467">
                  <c:v>7.77323718658238</c:v>
                </c:pt>
                <c:pt idx="468">
                  <c:v>8.196012321336795</c:v>
                </c:pt>
                <c:pt idx="469">
                  <c:v>7.966531037288814</c:v>
                </c:pt>
                <c:pt idx="470">
                  <c:v>7.097150018925726</c:v>
                </c:pt>
                <c:pt idx="471">
                  <c:v>7.565821410613835</c:v>
                </c:pt>
                <c:pt idx="472">
                  <c:v>7.109506703519557</c:v>
                </c:pt>
                <c:pt idx="473">
                  <c:v>5.844711780281614</c:v>
                </c:pt>
                <c:pt idx="474">
                  <c:v>5.715849213090422</c:v>
                </c:pt>
                <c:pt idx="475">
                  <c:v>4.002683165734552</c:v>
                </c:pt>
                <c:pt idx="476">
                  <c:v>4.024748673832089</c:v>
                </c:pt>
                <c:pt idx="477">
                  <c:v>5.622291458921477</c:v>
                </c:pt>
                <c:pt idx="478">
                  <c:v>5.890608037133333</c:v>
                </c:pt>
                <c:pt idx="479">
                  <c:v>5.723792796080544</c:v>
                </c:pt>
                <c:pt idx="480">
                  <c:v>4.2136294229866</c:v>
                </c:pt>
                <c:pt idx="481">
                  <c:v>5.76880643249082</c:v>
                </c:pt>
                <c:pt idx="482">
                  <c:v>4.97886124328329</c:v>
                </c:pt>
                <c:pt idx="483">
                  <c:v>4.834111510250006</c:v>
                </c:pt>
                <c:pt idx="484">
                  <c:v>4.197742257187407</c:v>
                </c:pt>
                <c:pt idx="485">
                  <c:v>6.450189322089784</c:v>
                </c:pt>
                <c:pt idx="486">
                  <c:v>7.814720341779402</c:v>
                </c:pt>
                <c:pt idx="487">
                  <c:v>8.095393604517568</c:v>
                </c:pt>
                <c:pt idx="488">
                  <c:v>7.955056973181438</c:v>
                </c:pt>
                <c:pt idx="489">
                  <c:v>8.01066205350496</c:v>
                </c:pt>
                <c:pt idx="490">
                  <c:v>8.41048905995807</c:v>
                </c:pt>
                <c:pt idx="491">
                  <c:v>8.82708585252026</c:v>
                </c:pt>
                <c:pt idx="492">
                  <c:v>9.480224891705546</c:v>
                </c:pt>
                <c:pt idx="493">
                  <c:v>9.48552061362251</c:v>
                </c:pt>
                <c:pt idx="494">
                  <c:v>9.58525671011185</c:v>
                </c:pt>
                <c:pt idx="495">
                  <c:v>9.023910184597813</c:v>
                </c:pt>
                <c:pt idx="496">
                  <c:v>9.698232111523778</c:v>
                </c:pt>
                <c:pt idx="497">
                  <c:v>9.790024625070876</c:v>
                </c:pt>
                <c:pt idx="498">
                  <c:v>10.06981526755968</c:v>
                </c:pt>
                <c:pt idx="499">
                  <c:v>10.73354575063352</c:v>
                </c:pt>
                <c:pt idx="500">
                  <c:v>11.10777676771728</c:v>
                </c:pt>
                <c:pt idx="501">
                  <c:v>10.92507436071936</c:v>
                </c:pt>
                <c:pt idx="502">
                  <c:v>10.9930361256056</c:v>
                </c:pt>
                <c:pt idx="503">
                  <c:v>11.07865029694641</c:v>
                </c:pt>
                <c:pt idx="504">
                  <c:v>11.19074307801824</c:v>
                </c:pt>
                <c:pt idx="505">
                  <c:v>11.02304521667932</c:v>
                </c:pt>
                <c:pt idx="506">
                  <c:v>11.00186232886271</c:v>
                </c:pt>
                <c:pt idx="507">
                  <c:v>12.25783104886527</c:v>
                </c:pt>
                <c:pt idx="508">
                  <c:v>12.11043345482396</c:v>
                </c:pt>
                <c:pt idx="509">
                  <c:v>12.67177998035547</c:v>
                </c:pt>
                <c:pt idx="510">
                  <c:v>12.4325898728029</c:v>
                </c:pt>
                <c:pt idx="511">
                  <c:v>12.22517409680832</c:v>
                </c:pt>
                <c:pt idx="512">
                  <c:v>12.07071554033756</c:v>
                </c:pt>
                <c:pt idx="513">
                  <c:v>12.48819495318661</c:v>
                </c:pt>
                <c:pt idx="514">
                  <c:v>13.50144308422536</c:v>
                </c:pt>
                <c:pt idx="515">
                  <c:v>13.30726661307804</c:v>
                </c:pt>
                <c:pt idx="516">
                  <c:v>14.1439906795276</c:v>
                </c:pt>
                <c:pt idx="517">
                  <c:v>14.30109709705036</c:v>
                </c:pt>
                <c:pt idx="518">
                  <c:v>13.14486447368628</c:v>
                </c:pt>
                <c:pt idx="519">
                  <c:v>12.99834950001272</c:v>
                </c:pt>
                <c:pt idx="520">
                  <c:v>13.27107917990864</c:v>
                </c:pt>
                <c:pt idx="521">
                  <c:v>13.93216180193606</c:v>
                </c:pt>
                <c:pt idx="522">
                  <c:v>13.96217089296587</c:v>
                </c:pt>
                <c:pt idx="523">
                  <c:v>14.44319896911364</c:v>
                </c:pt>
                <c:pt idx="524">
                  <c:v>14.7000414831856</c:v>
                </c:pt>
                <c:pt idx="525">
                  <c:v>12.65236233332683</c:v>
                </c:pt>
                <c:pt idx="526">
                  <c:v>13.51556500943501</c:v>
                </c:pt>
                <c:pt idx="527">
                  <c:v>15.41055084329368</c:v>
                </c:pt>
                <c:pt idx="528">
                  <c:v>15.0963380082553</c:v>
                </c:pt>
                <c:pt idx="529">
                  <c:v>15.3673024475314</c:v>
                </c:pt>
                <c:pt idx="530">
                  <c:v>15.70005030931671</c:v>
                </c:pt>
                <c:pt idx="531">
                  <c:v>16.42203373377147</c:v>
                </c:pt>
                <c:pt idx="532">
                  <c:v>16.90924015216302</c:v>
                </c:pt>
                <c:pt idx="533">
                  <c:v>16.58355325291443</c:v>
                </c:pt>
                <c:pt idx="534">
                  <c:v>16.67093266491257</c:v>
                </c:pt>
                <c:pt idx="535">
                  <c:v>17.3134802602321</c:v>
                </c:pt>
                <c:pt idx="536">
                  <c:v>17.59327090268117</c:v>
                </c:pt>
                <c:pt idx="537">
                  <c:v>17.21286154337508</c:v>
                </c:pt>
                <c:pt idx="538">
                  <c:v>17.94631903189664</c:v>
                </c:pt>
                <c:pt idx="539">
                  <c:v>18.30907598482337</c:v>
                </c:pt>
                <c:pt idx="540">
                  <c:v>18.53679202815279</c:v>
                </c:pt>
                <c:pt idx="541">
                  <c:v>16.10340779703941</c:v>
                </c:pt>
                <c:pt idx="542">
                  <c:v>15.39378105721367</c:v>
                </c:pt>
                <c:pt idx="543">
                  <c:v>15.27904041521336</c:v>
                </c:pt>
                <c:pt idx="544">
                  <c:v>16.49529122054061</c:v>
                </c:pt>
                <c:pt idx="545">
                  <c:v>17.14313453783511</c:v>
                </c:pt>
                <c:pt idx="546">
                  <c:v>15.29934068259588</c:v>
                </c:pt>
                <c:pt idx="547">
                  <c:v>15.48557357083853</c:v>
                </c:pt>
                <c:pt idx="548">
                  <c:v>17.47411715898146</c:v>
                </c:pt>
                <c:pt idx="549">
                  <c:v>16.60738400163572</c:v>
                </c:pt>
                <c:pt idx="550">
                  <c:v>15.63473640543307</c:v>
                </c:pt>
                <c:pt idx="551">
                  <c:v>16.66651956324592</c:v>
                </c:pt>
                <c:pt idx="552">
                  <c:v>16.50764790509365</c:v>
                </c:pt>
                <c:pt idx="553">
                  <c:v>14.30904067991574</c:v>
                </c:pt>
                <c:pt idx="554">
                  <c:v>15.11840351631666</c:v>
                </c:pt>
                <c:pt idx="555">
                  <c:v>14.4220160813084</c:v>
                </c:pt>
                <c:pt idx="556">
                  <c:v>13.14045137203451</c:v>
                </c:pt>
                <c:pt idx="557">
                  <c:v>10.93478318436007</c:v>
                </c:pt>
                <c:pt idx="558">
                  <c:v>12.42111580856857</c:v>
                </c:pt>
                <c:pt idx="559">
                  <c:v>12.90567436602068</c:v>
                </c:pt>
                <c:pt idx="560">
                  <c:v>14.59765752561735</c:v>
                </c:pt>
                <c:pt idx="561">
                  <c:v>14.19076955669816</c:v>
                </c:pt>
                <c:pt idx="562">
                  <c:v>14.52351741845395</c:v>
                </c:pt>
                <c:pt idx="563">
                  <c:v>15.59325325026208</c:v>
                </c:pt>
                <c:pt idx="564">
                  <c:v>15.95865806410144</c:v>
                </c:pt>
                <c:pt idx="565">
                  <c:v>15.64003212733431</c:v>
                </c:pt>
                <c:pt idx="566">
                  <c:v>16.45645592633413</c:v>
                </c:pt>
                <c:pt idx="567">
                  <c:v>17.23492705141058</c:v>
                </c:pt>
                <c:pt idx="568">
                  <c:v>17.02045031290085</c:v>
                </c:pt>
                <c:pt idx="569">
                  <c:v>17.60121448552793</c:v>
                </c:pt>
                <c:pt idx="570">
                  <c:v>17.64181502042361</c:v>
                </c:pt>
                <c:pt idx="571">
                  <c:v>17.6206321326611</c:v>
                </c:pt>
                <c:pt idx="572">
                  <c:v>17.87747464674905</c:v>
                </c:pt>
                <c:pt idx="573">
                  <c:v>17.69830272113688</c:v>
                </c:pt>
                <c:pt idx="574">
                  <c:v>17.22698346852087</c:v>
                </c:pt>
                <c:pt idx="575">
                  <c:v>16.89953132862381</c:v>
                </c:pt>
                <c:pt idx="576">
                  <c:v>15.99043239567088</c:v>
                </c:pt>
                <c:pt idx="577">
                  <c:v>16.01249790372145</c:v>
                </c:pt>
                <c:pt idx="578">
                  <c:v>16.02220672732307</c:v>
                </c:pt>
                <c:pt idx="579">
                  <c:v>16.47763881413918</c:v>
                </c:pt>
                <c:pt idx="580">
                  <c:v>15.19430886409823</c:v>
                </c:pt>
                <c:pt idx="581">
                  <c:v>15.8545088659043</c:v>
                </c:pt>
                <c:pt idx="582">
                  <c:v>17.42027731924951</c:v>
                </c:pt>
                <c:pt idx="583">
                  <c:v>18.03987678617666</c:v>
                </c:pt>
                <c:pt idx="584">
                  <c:v>17.85187865733972</c:v>
                </c:pt>
                <c:pt idx="585">
                  <c:v>18.91014042489776</c:v>
                </c:pt>
                <c:pt idx="586">
                  <c:v>19.65330673708927</c:v>
                </c:pt>
                <c:pt idx="587">
                  <c:v>20.07872973285992</c:v>
                </c:pt>
                <c:pt idx="588">
                  <c:v>20.35498989399404</c:v>
                </c:pt>
                <c:pt idx="589">
                  <c:v>20.14404363673682</c:v>
                </c:pt>
                <c:pt idx="590">
                  <c:v>19.73803828809571</c:v>
                </c:pt>
                <c:pt idx="591">
                  <c:v>18.91720138751232</c:v>
                </c:pt>
                <c:pt idx="592">
                  <c:v>17.8386393524715</c:v>
                </c:pt>
                <c:pt idx="593">
                  <c:v>18.28877571730881</c:v>
                </c:pt>
                <c:pt idx="594">
                  <c:v>18.8262914942007</c:v>
                </c:pt>
                <c:pt idx="595">
                  <c:v>19.78569978555155</c:v>
                </c:pt>
                <c:pt idx="596">
                  <c:v>18.45470833814078</c:v>
                </c:pt>
                <c:pt idx="597">
                  <c:v>19.03458989044697</c:v>
                </c:pt>
                <c:pt idx="598">
                  <c:v>18.07429897875181</c:v>
                </c:pt>
                <c:pt idx="599">
                  <c:v>17.34172411056912</c:v>
                </c:pt>
                <c:pt idx="600">
                  <c:v>17.29847571466306</c:v>
                </c:pt>
                <c:pt idx="601">
                  <c:v>18.3311414928458</c:v>
                </c:pt>
                <c:pt idx="602">
                  <c:v>18.58886662719401</c:v>
                </c:pt>
                <c:pt idx="603">
                  <c:v>17.67711983335747</c:v>
                </c:pt>
                <c:pt idx="604">
                  <c:v>16.27375351948781</c:v>
                </c:pt>
                <c:pt idx="605">
                  <c:v>16.17754790415785</c:v>
                </c:pt>
                <c:pt idx="606">
                  <c:v>16.54736581962</c:v>
                </c:pt>
                <c:pt idx="607">
                  <c:v>17.00809362837598</c:v>
                </c:pt>
                <c:pt idx="608">
                  <c:v>17.48559122319431</c:v>
                </c:pt>
                <c:pt idx="609">
                  <c:v>18.73008587891118</c:v>
                </c:pt>
                <c:pt idx="610">
                  <c:v>16.02485458826193</c:v>
                </c:pt>
                <c:pt idx="611">
                  <c:v>15.88275271631537</c:v>
                </c:pt>
                <c:pt idx="612">
                  <c:v>14.7547639432362</c:v>
                </c:pt>
                <c:pt idx="613">
                  <c:v>13.51997811099672</c:v>
                </c:pt>
                <c:pt idx="614">
                  <c:v>13.41141581120857</c:v>
                </c:pt>
                <c:pt idx="615">
                  <c:v>12.93656607732943</c:v>
                </c:pt>
                <c:pt idx="616">
                  <c:v>13.76975966243337</c:v>
                </c:pt>
                <c:pt idx="617">
                  <c:v>12.17927784008572</c:v>
                </c:pt>
                <c:pt idx="618">
                  <c:v>12.25430056753187</c:v>
                </c:pt>
                <c:pt idx="619">
                  <c:v>13.67002356600686</c:v>
                </c:pt>
                <c:pt idx="620">
                  <c:v>11.68854094033027</c:v>
                </c:pt>
                <c:pt idx="621">
                  <c:v>11.88448265210052</c:v>
                </c:pt>
                <c:pt idx="622">
                  <c:v>12.22517409680832</c:v>
                </c:pt>
                <c:pt idx="623">
                  <c:v>12.83065163854158</c:v>
                </c:pt>
                <c:pt idx="624">
                  <c:v>14.34522811321347</c:v>
                </c:pt>
                <c:pt idx="625">
                  <c:v>13.60559228236167</c:v>
                </c:pt>
                <c:pt idx="626">
                  <c:v>13.28431848466415</c:v>
                </c:pt>
                <c:pt idx="627">
                  <c:v>11.95597489828515</c:v>
                </c:pt>
                <c:pt idx="628">
                  <c:v>12.98422757478581</c:v>
                </c:pt>
                <c:pt idx="629">
                  <c:v>14.44672945034191</c:v>
                </c:pt>
                <c:pt idx="630">
                  <c:v>15.39466367750266</c:v>
                </c:pt>
                <c:pt idx="631">
                  <c:v>16.56237036508266</c:v>
                </c:pt>
                <c:pt idx="632">
                  <c:v>18.2419968401707</c:v>
                </c:pt>
                <c:pt idx="633">
                  <c:v>18.08400780239252</c:v>
                </c:pt>
                <c:pt idx="634">
                  <c:v>18.20227892566291</c:v>
                </c:pt>
                <c:pt idx="635">
                  <c:v>19.43794737819211</c:v>
                </c:pt>
                <c:pt idx="636">
                  <c:v>18.60651903366875</c:v>
                </c:pt>
                <c:pt idx="637">
                  <c:v>16.46086902800894</c:v>
                </c:pt>
                <c:pt idx="638">
                  <c:v>15.9445361389191</c:v>
                </c:pt>
                <c:pt idx="639">
                  <c:v>16.30464523077302</c:v>
                </c:pt>
                <c:pt idx="640">
                  <c:v>15.52352624470221</c:v>
                </c:pt>
                <c:pt idx="641">
                  <c:v>16.16519121969382</c:v>
                </c:pt>
                <c:pt idx="642">
                  <c:v>15.22078747387943</c:v>
                </c:pt>
                <c:pt idx="643">
                  <c:v>17.09988614201801</c:v>
                </c:pt>
                <c:pt idx="644">
                  <c:v>17.02133293326314</c:v>
                </c:pt>
                <c:pt idx="645">
                  <c:v>18.60651903366875</c:v>
                </c:pt>
                <c:pt idx="646">
                  <c:v>18.71419871312357</c:v>
                </c:pt>
                <c:pt idx="647">
                  <c:v>18.04428988779077</c:v>
                </c:pt>
                <c:pt idx="648">
                  <c:v>17.55973133037291</c:v>
                </c:pt>
                <c:pt idx="649">
                  <c:v>15.1722433561184</c:v>
                </c:pt>
                <c:pt idx="650">
                  <c:v>14.79977757964966</c:v>
                </c:pt>
                <c:pt idx="651">
                  <c:v>14.05925912849328</c:v>
                </c:pt>
                <c:pt idx="652">
                  <c:v>13.58793987589976</c:v>
                </c:pt>
                <c:pt idx="653">
                  <c:v>10.68500163289727</c:v>
                </c:pt>
                <c:pt idx="654">
                  <c:v>11.24016981614655</c:v>
                </c:pt>
                <c:pt idx="655">
                  <c:v>5.920617128090015</c:v>
                </c:pt>
                <c:pt idx="656">
                  <c:v>5.859716325776645</c:v>
                </c:pt>
                <c:pt idx="657">
                  <c:v>-1.194185297313794</c:v>
                </c:pt>
                <c:pt idx="658">
                  <c:v>3.48988075796028</c:v>
                </c:pt>
                <c:pt idx="659">
                  <c:v>-1.079444655341447</c:v>
                </c:pt>
                <c:pt idx="660">
                  <c:v>3.49958958156884</c:v>
                </c:pt>
                <c:pt idx="661">
                  <c:v>4.044166320964308</c:v>
                </c:pt>
                <c:pt idx="662">
                  <c:v>6.310735311027965</c:v>
                </c:pt>
                <c:pt idx="663">
                  <c:v>5.27542167186661</c:v>
                </c:pt>
                <c:pt idx="664">
                  <c:v>5.375157768418687</c:v>
                </c:pt>
                <c:pt idx="665">
                  <c:v>0.676087167567104</c:v>
                </c:pt>
                <c:pt idx="666">
                  <c:v>-0.834958825747307</c:v>
                </c:pt>
                <c:pt idx="667">
                  <c:v>-0.809362836388871</c:v>
                </c:pt>
                <c:pt idx="668">
                  <c:v>2.591373268925593</c:v>
                </c:pt>
                <c:pt idx="669">
                  <c:v>3.937369261876384</c:v>
                </c:pt>
                <c:pt idx="670">
                  <c:v>2.31952620941172</c:v>
                </c:pt>
                <c:pt idx="671">
                  <c:v>3.866759635955144</c:v>
                </c:pt>
                <c:pt idx="672">
                  <c:v>6.804120071669341</c:v>
                </c:pt>
                <c:pt idx="673">
                  <c:v>7.054784243492147</c:v>
                </c:pt>
                <c:pt idx="674">
                  <c:v>7.581708576427657</c:v>
                </c:pt>
                <c:pt idx="675">
                  <c:v>6.304556968751025</c:v>
                </c:pt>
                <c:pt idx="676">
                  <c:v>3.616978084524433</c:v>
                </c:pt>
                <c:pt idx="677">
                  <c:v>2.846450542379173</c:v>
                </c:pt>
                <c:pt idx="678">
                  <c:v>5.792637181266812</c:v>
                </c:pt>
                <c:pt idx="679">
                  <c:v>4.669944130130954</c:v>
                </c:pt>
                <c:pt idx="680">
                  <c:v>1.874685566462446</c:v>
                </c:pt>
                <c:pt idx="681">
                  <c:v>2.584312306412698</c:v>
                </c:pt>
                <c:pt idx="682">
                  <c:v>3.519889848929807</c:v>
                </c:pt>
                <c:pt idx="683">
                  <c:v>4.915312579960552</c:v>
                </c:pt>
                <c:pt idx="684">
                  <c:v>6.718505900340176</c:v>
                </c:pt>
                <c:pt idx="685">
                  <c:v>7.327513923358818</c:v>
                </c:pt>
                <c:pt idx="686">
                  <c:v>6.275430498073037</c:v>
                </c:pt>
                <c:pt idx="687">
                  <c:v>6.098906433376428</c:v>
                </c:pt>
                <c:pt idx="688">
                  <c:v>2.980608831515326</c:v>
                </c:pt>
                <c:pt idx="689">
                  <c:v>-0.302738770903247</c:v>
                </c:pt>
                <c:pt idx="690">
                  <c:v>0.303621391177785</c:v>
                </c:pt>
                <c:pt idx="691">
                  <c:v>2.644330488317606</c:v>
                </c:pt>
                <c:pt idx="692">
                  <c:v>3.741427550113911</c:v>
                </c:pt>
                <c:pt idx="693">
                  <c:v>1.594894924014895</c:v>
                </c:pt>
                <c:pt idx="694">
                  <c:v>2.419262305880177</c:v>
                </c:pt>
                <c:pt idx="695">
                  <c:v>-0.138571390760973</c:v>
                </c:pt>
                <c:pt idx="696">
                  <c:v>-2.979726211209083</c:v>
                </c:pt>
                <c:pt idx="697">
                  <c:v>-0.797888772157563</c:v>
                </c:pt>
                <c:pt idx="698">
                  <c:v>0.974412836789099</c:v>
                </c:pt>
                <c:pt idx="699">
                  <c:v>2.822619793689626</c:v>
                </c:pt>
                <c:pt idx="700">
                  <c:v>1.983247866303088</c:v>
                </c:pt>
                <c:pt idx="701">
                  <c:v>5.463419800725362</c:v>
                </c:pt>
                <c:pt idx="702">
                  <c:v>5.520790121737718</c:v>
                </c:pt>
                <c:pt idx="703">
                  <c:v>6.554338520206609</c:v>
                </c:pt>
                <c:pt idx="704">
                  <c:v>6.237477824129641</c:v>
                </c:pt>
                <c:pt idx="705">
                  <c:v>8.083919540299206</c:v>
                </c:pt>
                <c:pt idx="706">
                  <c:v>5.990344133652587</c:v>
                </c:pt>
                <c:pt idx="707">
                  <c:v>8.154529166145678</c:v>
                </c:pt>
                <c:pt idx="708">
                  <c:v>6.786467665170192</c:v>
                </c:pt>
                <c:pt idx="709">
                  <c:v>7.272791463325262</c:v>
                </c:pt>
                <c:pt idx="710">
                  <c:v>9.29046152220829</c:v>
                </c:pt>
                <c:pt idx="711">
                  <c:v>10.69735831732888</c:v>
                </c:pt>
                <c:pt idx="712">
                  <c:v>8.47845082477987</c:v>
                </c:pt>
                <c:pt idx="713">
                  <c:v>9.621444143405823</c:v>
                </c:pt>
                <c:pt idx="714">
                  <c:v>13.38052409991366</c:v>
                </c:pt>
                <c:pt idx="715">
                  <c:v>13.424655116053</c:v>
                </c:pt>
                <c:pt idx="716">
                  <c:v>10.61880510863391</c:v>
                </c:pt>
                <c:pt idx="717">
                  <c:v>7.527868736698236</c:v>
                </c:pt>
                <c:pt idx="718">
                  <c:v>9.259569810850123</c:v>
                </c:pt>
                <c:pt idx="719">
                  <c:v>11.31166206237972</c:v>
                </c:pt>
                <c:pt idx="720">
                  <c:v>10.61262676638042</c:v>
                </c:pt>
                <c:pt idx="721">
                  <c:v>11.3090142013706</c:v>
                </c:pt>
                <c:pt idx="722">
                  <c:v>12.61529227974552</c:v>
                </c:pt>
                <c:pt idx="723">
                  <c:v>8.48286392640196</c:v>
                </c:pt>
                <c:pt idx="724">
                  <c:v>9.418441468992079</c:v>
                </c:pt>
                <c:pt idx="725">
                  <c:v>11.5499695495927</c:v>
                </c:pt>
                <c:pt idx="726">
                  <c:v>10.4846468194652</c:v>
                </c:pt>
                <c:pt idx="727">
                  <c:v>11.01686687441628</c:v>
                </c:pt>
                <c:pt idx="728">
                  <c:v>9.1721903988008</c:v>
                </c:pt>
                <c:pt idx="729">
                  <c:v>7.338105367226783</c:v>
                </c:pt>
                <c:pt idx="730">
                  <c:v>7.295739591665779</c:v>
                </c:pt>
                <c:pt idx="731">
                  <c:v>5.294839318936464</c:v>
                </c:pt>
                <c:pt idx="732">
                  <c:v>4.858824879331815</c:v>
                </c:pt>
                <c:pt idx="733">
                  <c:v>2.541946530838686</c:v>
                </c:pt>
                <c:pt idx="734">
                  <c:v>2.266568989989409</c:v>
                </c:pt>
                <c:pt idx="735">
                  <c:v>5.256886645075976</c:v>
                </c:pt>
                <c:pt idx="736">
                  <c:v>5.48989841037013</c:v>
                </c:pt>
                <c:pt idx="737">
                  <c:v>10.05922382368</c:v>
                </c:pt>
                <c:pt idx="738">
                  <c:v>9.849160186720268</c:v>
                </c:pt>
                <c:pt idx="739">
                  <c:v>9.82268157701523</c:v>
                </c:pt>
                <c:pt idx="740">
                  <c:v>10.95243559075773</c:v>
                </c:pt>
                <c:pt idx="741">
                  <c:v>11.0751198156807</c:v>
                </c:pt>
                <c:pt idx="742">
                  <c:v>11.29930537782049</c:v>
                </c:pt>
                <c:pt idx="743">
                  <c:v>8.94623959610131</c:v>
                </c:pt>
                <c:pt idx="744">
                  <c:v>10.78562034963977</c:v>
                </c:pt>
                <c:pt idx="745">
                  <c:v>9.133355104580611</c:v>
                </c:pt>
                <c:pt idx="746">
                  <c:v>8.185420877543506</c:v>
                </c:pt>
                <c:pt idx="747">
                  <c:v>6.957696007948158</c:v>
                </c:pt>
                <c:pt idx="748">
                  <c:v>7.304565794913714</c:v>
                </c:pt>
                <c:pt idx="749">
                  <c:v>7.649670341295955</c:v>
                </c:pt>
                <c:pt idx="750">
                  <c:v>6.386640658759844</c:v>
                </c:pt>
                <c:pt idx="751">
                  <c:v>9.55966072072833</c:v>
                </c:pt>
                <c:pt idx="752">
                  <c:v>9.773254838948774</c:v>
                </c:pt>
                <c:pt idx="753">
                  <c:v>10.6805885312159</c:v>
                </c:pt>
                <c:pt idx="754">
                  <c:v>11.68059735748336</c:v>
                </c:pt>
                <c:pt idx="755">
                  <c:v>11.6894235606138</c:v>
                </c:pt>
                <c:pt idx="756">
                  <c:v>10.2957660703473</c:v>
                </c:pt>
                <c:pt idx="757">
                  <c:v>11.47671206275676</c:v>
                </c:pt>
                <c:pt idx="758">
                  <c:v>10.998331847565</c:v>
                </c:pt>
                <c:pt idx="759">
                  <c:v>12.71591099651854</c:v>
                </c:pt>
                <c:pt idx="760">
                  <c:v>12.73709388432307</c:v>
                </c:pt>
                <c:pt idx="761">
                  <c:v>13.06895912589584</c:v>
                </c:pt>
                <c:pt idx="762">
                  <c:v>12.78210752083615</c:v>
                </c:pt>
                <c:pt idx="763">
                  <c:v>13.03718479418303</c:v>
                </c:pt>
                <c:pt idx="764">
                  <c:v>14.04160672208965</c:v>
                </c:pt>
                <c:pt idx="765">
                  <c:v>14.07691153492814</c:v>
                </c:pt>
                <c:pt idx="766">
                  <c:v>14.34346287252582</c:v>
                </c:pt>
                <c:pt idx="767">
                  <c:v>13.7777032453771</c:v>
                </c:pt>
                <c:pt idx="768">
                  <c:v>14.18194335339874</c:v>
                </c:pt>
                <c:pt idx="769">
                  <c:v>15.45026875793644</c:v>
                </c:pt>
                <c:pt idx="770">
                  <c:v>16.02044148666117</c:v>
                </c:pt>
                <c:pt idx="771">
                  <c:v>16.09811207508172</c:v>
                </c:pt>
                <c:pt idx="772">
                  <c:v>16.15283453522171</c:v>
                </c:pt>
                <c:pt idx="773">
                  <c:v>16.03368079158676</c:v>
                </c:pt>
                <c:pt idx="774">
                  <c:v>17.04075058030388</c:v>
                </c:pt>
                <c:pt idx="775">
                  <c:v>16.36731127371362</c:v>
                </c:pt>
                <c:pt idx="776">
                  <c:v>16.18196100583948</c:v>
                </c:pt>
                <c:pt idx="777">
                  <c:v>15.88893105849193</c:v>
                </c:pt>
                <c:pt idx="778">
                  <c:v>15.83597383909255</c:v>
                </c:pt>
                <c:pt idx="779">
                  <c:v>16.86687437667366</c:v>
                </c:pt>
                <c:pt idx="780">
                  <c:v>16.99485432356033</c:v>
                </c:pt>
                <c:pt idx="781">
                  <c:v>18.70360726928726</c:v>
                </c:pt>
                <c:pt idx="782">
                  <c:v>18.65329791087382</c:v>
                </c:pt>
                <c:pt idx="783">
                  <c:v>18.89337063880028</c:v>
                </c:pt>
                <c:pt idx="784">
                  <c:v>19.15021315278965</c:v>
                </c:pt>
                <c:pt idx="785">
                  <c:v>19.32585459715139</c:v>
                </c:pt>
                <c:pt idx="786">
                  <c:v>18.50413507619069</c:v>
                </c:pt>
                <c:pt idx="787">
                  <c:v>19.3099674312835</c:v>
                </c:pt>
                <c:pt idx="788">
                  <c:v>19.1978746502682</c:v>
                </c:pt>
                <c:pt idx="789">
                  <c:v>18.5562096752556</c:v>
                </c:pt>
                <c:pt idx="790">
                  <c:v>19.86337037395116</c:v>
                </c:pt>
                <c:pt idx="791">
                  <c:v>20.14492625705006</c:v>
                </c:pt>
                <c:pt idx="792">
                  <c:v>20.23142304869057</c:v>
                </c:pt>
                <c:pt idx="793">
                  <c:v>19.82983080167725</c:v>
                </c:pt>
                <c:pt idx="794">
                  <c:v>20.34175058919219</c:v>
                </c:pt>
                <c:pt idx="795">
                  <c:v>20.54298802283756</c:v>
                </c:pt>
                <c:pt idx="796">
                  <c:v>20.7062727826211</c:v>
                </c:pt>
                <c:pt idx="797">
                  <c:v>21.11139551098972</c:v>
                </c:pt>
                <c:pt idx="798">
                  <c:v>20.53769230093035</c:v>
                </c:pt>
                <c:pt idx="799">
                  <c:v>21.27997599275129</c:v>
                </c:pt>
                <c:pt idx="800">
                  <c:v>20.88632732851666</c:v>
                </c:pt>
                <c:pt idx="801">
                  <c:v>20.4185385572828</c:v>
                </c:pt>
                <c:pt idx="802">
                  <c:v>18.56768373942785</c:v>
                </c:pt>
                <c:pt idx="803">
                  <c:v>19.38587277907206</c:v>
                </c:pt>
                <c:pt idx="804">
                  <c:v>20.5579925682771</c:v>
                </c:pt>
                <c:pt idx="805">
                  <c:v>20.99577224859812</c:v>
                </c:pt>
                <c:pt idx="806">
                  <c:v>21.01518989573347</c:v>
                </c:pt>
                <c:pt idx="807">
                  <c:v>23.20938401924546</c:v>
                </c:pt>
                <c:pt idx="808">
                  <c:v>23.06198642529378</c:v>
                </c:pt>
                <c:pt idx="809">
                  <c:v>23.79632653420422</c:v>
                </c:pt>
                <c:pt idx="810">
                  <c:v>23.93489792493418</c:v>
                </c:pt>
                <c:pt idx="811">
                  <c:v>24.42740006536782</c:v>
                </c:pt>
                <c:pt idx="812">
                  <c:v>24.05405166858455</c:v>
                </c:pt>
                <c:pt idx="813">
                  <c:v>23.82192252361439</c:v>
                </c:pt>
                <c:pt idx="814">
                  <c:v>22.92959337685572</c:v>
                </c:pt>
                <c:pt idx="815">
                  <c:v>23.31176797678501</c:v>
                </c:pt>
                <c:pt idx="816">
                  <c:v>25.02405140380711</c:v>
                </c:pt>
                <c:pt idx="817">
                  <c:v>24.67188589488642</c:v>
                </c:pt>
                <c:pt idx="818">
                  <c:v>24.05581690926442</c:v>
                </c:pt>
                <c:pt idx="819">
                  <c:v>23.85634471621823</c:v>
                </c:pt>
                <c:pt idx="820">
                  <c:v>24.31442466389954</c:v>
                </c:pt>
                <c:pt idx="821">
                  <c:v>25.24735434552889</c:v>
                </c:pt>
                <c:pt idx="822">
                  <c:v>24.74779124264332</c:v>
                </c:pt>
                <c:pt idx="823">
                  <c:v>23.47505273660392</c:v>
                </c:pt>
                <c:pt idx="824">
                  <c:v>23.39738214807863</c:v>
                </c:pt>
                <c:pt idx="825">
                  <c:v>21.99578107490758</c:v>
                </c:pt>
                <c:pt idx="826">
                  <c:v>19.91191449171821</c:v>
                </c:pt>
                <c:pt idx="827">
                  <c:v>20.80512625886479</c:v>
                </c:pt>
                <c:pt idx="828">
                  <c:v>22.46974818845437</c:v>
                </c:pt>
                <c:pt idx="829">
                  <c:v>20.94193240891103</c:v>
                </c:pt>
                <c:pt idx="830">
                  <c:v>20.8810316066042</c:v>
                </c:pt>
                <c:pt idx="831">
                  <c:v>22.75306931220366</c:v>
                </c:pt>
                <c:pt idx="832">
                  <c:v>22.25527144992203</c:v>
                </c:pt>
                <c:pt idx="833">
                  <c:v>21.52975754417091</c:v>
                </c:pt>
                <c:pt idx="834">
                  <c:v>21.67185941624012</c:v>
                </c:pt>
                <c:pt idx="835">
                  <c:v>20.64890246160023</c:v>
                </c:pt>
                <c:pt idx="836">
                  <c:v>21.09286048422601</c:v>
                </c:pt>
                <c:pt idx="837">
                  <c:v>22.74512572931897</c:v>
                </c:pt>
                <c:pt idx="838">
                  <c:v>23.56508000949553</c:v>
                </c:pt>
                <c:pt idx="839">
                  <c:v>23.86340567873621</c:v>
                </c:pt>
                <c:pt idx="840">
                  <c:v>23.38237760259022</c:v>
                </c:pt>
                <c:pt idx="841">
                  <c:v>24.08053027833101</c:v>
                </c:pt>
                <c:pt idx="842">
                  <c:v>23.77073054482297</c:v>
                </c:pt>
                <c:pt idx="843">
                  <c:v>22.82279631773933</c:v>
                </c:pt>
                <c:pt idx="844">
                  <c:v>20.8395484514444</c:v>
                </c:pt>
                <c:pt idx="845">
                  <c:v>20.88191422690954</c:v>
                </c:pt>
                <c:pt idx="846">
                  <c:v>20.36469871757998</c:v>
                </c:pt>
                <c:pt idx="847">
                  <c:v>19.55798374213906</c:v>
                </c:pt>
                <c:pt idx="848">
                  <c:v>19.85895727240367</c:v>
                </c:pt>
                <c:pt idx="849">
                  <c:v>19.45295192360868</c:v>
                </c:pt>
                <c:pt idx="850">
                  <c:v>18.12549095760083</c:v>
                </c:pt>
                <c:pt idx="851">
                  <c:v>17.44675592901027</c:v>
                </c:pt>
                <c:pt idx="852">
                  <c:v>16.92954041956608</c:v>
                </c:pt>
                <c:pt idx="853">
                  <c:v>15.16959549513992</c:v>
                </c:pt>
                <c:pt idx="854">
                  <c:v>14.31874950351282</c:v>
                </c:pt>
                <c:pt idx="855">
                  <c:v>16.15195191478995</c:v>
                </c:pt>
                <c:pt idx="856">
                  <c:v>16.20843961549554</c:v>
                </c:pt>
                <c:pt idx="857">
                  <c:v>16.40526394757125</c:v>
                </c:pt>
                <c:pt idx="858">
                  <c:v>16.56590084644986</c:v>
                </c:pt>
                <c:pt idx="859">
                  <c:v>16.31347143403248</c:v>
                </c:pt>
                <c:pt idx="860">
                  <c:v>17.60209710582936</c:v>
                </c:pt>
                <c:pt idx="861">
                  <c:v>15.9162922885061</c:v>
                </c:pt>
                <c:pt idx="862">
                  <c:v>15.65238881192488</c:v>
                </c:pt>
                <c:pt idx="863">
                  <c:v>12.80240778818612</c:v>
                </c:pt>
                <c:pt idx="864">
                  <c:v>12.81476447271687</c:v>
                </c:pt>
                <c:pt idx="865">
                  <c:v>13.46084254933567</c:v>
                </c:pt>
                <c:pt idx="866">
                  <c:v>16.07604656699377</c:v>
                </c:pt>
                <c:pt idx="867">
                  <c:v>16.06368988246662</c:v>
                </c:pt>
                <c:pt idx="868">
                  <c:v>17.00544576740097</c:v>
                </c:pt>
                <c:pt idx="869">
                  <c:v>15.52882196660177</c:v>
                </c:pt>
                <c:pt idx="870">
                  <c:v>16.87481795952672</c:v>
                </c:pt>
                <c:pt idx="871">
                  <c:v>16.05398105893072</c:v>
                </c:pt>
                <c:pt idx="872">
                  <c:v>17.30906715863173</c:v>
                </c:pt>
                <c:pt idx="873">
                  <c:v>18.5217874826638</c:v>
                </c:pt>
                <c:pt idx="874">
                  <c:v>18.69301582536463</c:v>
                </c:pt>
                <c:pt idx="875">
                  <c:v>19.85807465203118</c:v>
                </c:pt>
                <c:pt idx="876">
                  <c:v>19.65595459798317</c:v>
                </c:pt>
                <c:pt idx="877">
                  <c:v>16.9922064625701</c:v>
                </c:pt>
                <c:pt idx="878">
                  <c:v>17.83157838994578</c:v>
                </c:pt>
                <c:pt idx="879">
                  <c:v>15.95159710149315</c:v>
                </c:pt>
                <c:pt idx="880">
                  <c:v>16.50500004408212</c:v>
                </c:pt>
                <c:pt idx="881">
                  <c:v>17.55178774749753</c:v>
                </c:pt>
                <c:pt idx="882">
                  <c:v>17.30377143658264</c:v>
                </c:pt>
                <c:pt idx="883">
                  <c:v>20.22700994717148</c:v>
                </c:pt>
                <c:pt idx="884">
                  <c:v>20.5226877554072</c:v>
                </c:pt>
                <c:pt idx="885">
                  <c:v>21.27379765041756</c:v>
                </c:pt>
                <c:pt idx="886">
                  <c:v>20.70539016226844</c:v>
                </c:pt>
                <c:pt idx="887">
                  <c:v>19.56680994539796</c:v>
                </c:pt>
                <c:pt idx="888">
                  <c:v>19.37086823358818</c:v>
                </c:pt>
                <c:pt idx="889">
                  <c:v>18.40086849834654</c:v>
                </c:pt>
                <c:pt idx="890">
                  <c:v>18.39910325780194</c:v>
                </c:pt>
                <c:pt idx="891">
                  <c:v>17.80863026149527</c:v>
                </c:pt>
                <c:pt idx="892">
                  <c:v>19.7521602132132</c:v>
                </c:pt>
                <c:pt idx="893">
                  <c:v>19.47501743174659</c:v>
                </c:pt>
                <c:pt idx="894">
                  <c:v>20.36028561597256</c:v>
                </c:pt>
                <c:pt idx="895">
                  <c:v>21.16435273035219</c:v>
                </c:pt>
                <c:pt idx="896">
                  <c:v>21.49357011099606</c:v>
                </c:pt>
                <c:pt idx="897">
                  <c:v>20.27114096331202</c:v>
                </c:pt>
                <c:pt idx="898">
                  <c:v>19.19963989088832</c:v>
                </c:pt>
                <c:pt idx="899">
                  <c:v>18.12196047627748</c:v>
                </c:pt>
                <c:pt idx="900">
                  <c:v>18.08489042271806</c:v>
                </c:pt>
                <c:pt idx="901">
                  <c:v>20.03812919801149</c:v>
                </c:pt>
                <c:pt idx="902">
                  <c:v>22.32852893668016</c:v>
                </c:pt>
                <c:pt idx="903">
                  <c:v>22.26939337503859</c:v>
                </c:pt>
                <c:pt idx="904">
                  <c:v>21.74158642172332</c:v>
                </c:pt>
                <c:pt idx="905">
                  <c:v>21.38853829249689</c:v>
                </c:pt>
                <c:pt idx="906">
                  <c:v>20.47767411888388</c:v>
                </c:pt>
                <c:pt idx="907">
                  <c:v>22.77160433892872</c:v>
                </c:pt>
                <c:pt idx="908">
                  <c:v>23.05757332364351</c:v>
                </c:pt>
                <c:pt idx="909">
                  <c:v>23.68599899379986</c:v>
                </c:pt>
                <c:pt idx="910">
                  <c:v>23.76278696193872</c:v>
                </c:pt>
                <c:pt idx="911">
                  <c:v>23.81397894064217</c:v>
                </c:pt>
                <c:pt idx="912">
                  <c:v>24.08494337988392</c:v>
                </c:pt>
                <c:pt idx="913">
                  <c:v>23.92960220297469</c:v>
                </c:pt>
                <c:pt idx="914">
                  <c:v>23.91371503717208</c:v>
                </c:pt>
                <c:pt idx="915">
                  <c:v>24.05493428888606</c:v>
                </c:pt>
                <c:pt idx="916">
                  <c:v>24.93578937151794</c:v>
                </c:pt>
                <c:pt idx="917">
                  <c:v>25.16968375716273</c:v>
                </c:pt>
                <c:pt idx="918">
                  <c:v>25.16703589611238</c:v>
                </c:pt>
                <c:pt idx="919">
                  <c:v>24.72925621583317</c:v>
                </c:pt>
                <c:pt idx="920">
                  <c:v>24.75750006613788</c:v>
                </c:pt>
                <c:pt idx="921">
                  <c:v>23.75043027743038</c:v>
                </c:pt>
                <c:pt idx="922">
                  <c:v>24.54920166992753</c:v>
                </c:pt>
                <c:pt idx="923">
                  <c:v>24.48830086755342</c:v>
                </c:pt>
                <c:pt idx="924">
                  <c:v>24.38768215080147</c:v>
                </c:pt>
                <c:pt idx="925">
                  <c:v>24.49271396927107</c:v>
                </c:pt>
                <c:pt idx="926">
                  <c:v>23.52094899330739</c:v>
                </c:pt>
                <c:pt idx="927">
                  <c:v>24.14760942288478</c:v>
                </c:pt>
                <c:pt idx="928">
                  <c:v>24.00285968985736</c:v>
                </c:pt>
                <c:pt idx="929">
                  <c:v>23.87046664133956</c:v>
                </c:pt>
                <c:pt idx="930">
                  <c:v>26.4018217283955</c:v>
                </c:pt>
                <c:pt idx="931">
                  <c:v>26.91374151576916</c:v>
                </c:pt>
                <c:pt idx="932">
                  <c:v>26.1335051500669</c:v>
                </c:pt>
                <c:pt idx="933">
                  <c:v>26.5289190548946</c:v>
                </c:pt>
                <c:pt idx="934">
                  <c:v>26.79370515186528</c:v>
                </c:pt>
                <c:pt idx="935">
                  <c:v>28.86168456913188</c:v>
                </c:pt>
                <c:pt idx="936">
                  <c:v>29.37183911594127</c:v>
                </c:pt>
                <c:pt idx="937">
                  <c:v>28.96759900795191</c:v>
                </c:pt>
                <c:pt idx="938">
                  <c:v>28.80254900746975</c:v>
                </c:pt>
                <c:pt idx="939">
                  <c:v>28.95524232338188</c:v>
                </c:pt>
                <c:pt idx="940">
                  <c:v>28.88551531791609</c:v>
                </c:pt>
                <c:pt idx="941">
                  <c:v>28.87580649427903</c:v>
                </c:pt>
                <c:pt idx="942">
                  <c:v>28.5880722690049</c:v>
                </c:pt>
                <c:pt idx="943">
                  <c:v>27.23766317439022</c:v>
                </c:pt>
                <c:pt idx="944">
                  <c:v>26.50773616713667</c:v>
                </c:pt>
                <c:pt idx="945">
                  <c:v>27.72840007418278</c:v>
                </c:pt>
                <c:pt idx="946">
                  <c:v>27.15646210470186</c:v>
                </c:pt>
                <c:pt idx="947">
                  <c:v>27.49362306817227</c:v>
                </c:pt>
                <c:pt idx="948">
                  <c:v>27.60483322894063</c:v>
                </c:pt>
                <c:pt idx="949">
                  <c:v>28.06732627826062</c:v>
                </c:pt>
                <c:pt idx="950">
                  <c:v>28.98613403467162</c:v>
                </c:pt>
                <c:pt idx="951">
                  <c:v>28.94465087948413</c:v>
                </c:pt>
                <c:pt idx="952">
                  <c:v>28.49892761631071</c:v>
                </c:pt>
                <c:pt idx="953">
                  <c:v>27.22795435086034</c:v>
                </c:pt>
                <c:pt idx="954">
                  <c:v>26.4406570225965</c:v>
                </c:pt>
                <c:pt idx="955">
                  <c:v>26.46537039165712</c:v>
                </c:pt>
                <c:pt idx="956">
                  <c:v>26.09025675429675</c:v>
                </c:pt>
                <c:pt idx="957">
                  <c:v>27.1088006072039</c:v>
                </c:pt>
                <c:pt idx="958">
                  <c:v>28.41419606522877</c:v>
                </c:pt>
                <c:pt idx="959">
                  <c:v>28.94288563890984</c:v>
                </c:pt>
                <c:pt idx="960">
                  <c:v>28.62779018355494</c:v>
                </c:pt>
                <c:pt idx="961">
                  <c:v>26.49626210286972</c:v>
                </c:pt>
                <c:pt idx="962">
                  <c:v>26.55186718334237</c:v>
                </c:pt>
                <c:pt idx="963">
                  <c:v>24.72396049392086</c:v>
                </c:pt>
                <c:pt idx="964">
                  <c:v>24.33913803295988</c:v>
                </c:pt>
                <c:pt idx="965">
                  <c:v>24.71160380940086</c:v>
                </c:pt>
                <c:pt idx="966">
                  <c:v>24.62069391612728</c:v>
                </c:pt>
                <c:pt idx="967">
                  <c:v>24.64011156315182</c:v>
                </c:pt>
                <c:pt idx="968">
                  <c:v>26.00199472186646</c:v>
                </c:pt>
                <c:pt idx="969">
                  <c:v>24.82016610909297</c:v>
                </c:pt>
                <c:pt idx="970">
                  <c:v>25.09024792805545</c:v>
                </c:pt>
                <c:pt idx="971">
                  <c:v>26.07260434779255</c:v>
                </c:pt>
                <c:pt idx="972">
                  <c:v>23.08405193343599</c:v>
                </c:pt>
                <c:pt idx="973">
                  <c:v>21.58183214325172</c:v>
                </c:pt>
                <c:pt idx="974">
                  <c:v>21.78836529895405</c:v>
                </c:pt>
                <c:pt idx="975">
                  <c:v>21.8042524647576</c:v>
                </c:pt>
                <c:pt idx="976">
                  <c:v>21.31881128695137</c:v>
                </c:pt>
                <c:pt idx="977">
                  <c:v>19.63830219151615</c:v>
                </c:pt>
                <c:pt idx="978">
                  <c:v>19.44765620176472</c:v>
                </c:pt>
                <c:pt idx="979">
                  <c:v>20.02577251340279</c:v>
                </c:pt>
                <c:pt idx="980">
                  <c:v>22.40973000639607</c:v>
                </c:pt>
                <c:pt idx="981">
                  <c:v>22.49093107617992</c:v>
                </c:pt>
                <c:pt idx="982">
                  <c:v>22.77513482025708</c:v>
                </c:pt>
                <c:pt idx="983">
                  <c:v>24.37444284594017</c:v>
                </c:pt>
                <c:pt idx="984">
                  <c:v>24.12201343349196</c:v>
                </c:pt>
                <c:pt idx="985">
                  <c:v>23.47328749590976</c:v>
                </c:pt>
                <c:pt idx="986">
                  <c:v>24.44328723112615</c:v>
                </c:pt>
                <c:pt idx="987">
                  <c:v>24.97462466570278</c:v>
                </c:pt>
                <c:pt idx="988">
                  <c:v>24.99492493312678</c:v>
                </c:pt>
                <c:pt idx="989">
                  <c:v>24.40180407594015</c:v>
                </c:pt>
                <c:pt idx="990">
                  <c:v>24.18909257805128</c:v>
                </c:pt>
                <c:pt idx="991">
                  <c:v>24.38591691006296</c:v>
                </c:pt>
                <c:pt idx="992">
                  <c:v>24.79721798076791</c:v>
                </c:pt>
                <c:pt idx="993">
                  <c:v>25.16174017420853</c:v>
                </c:pt>
                <c:pt idx="994">
                  <c:v>25.20410594975537</c:v>
                </c:pt>
                <c:pt idx="995">
                  <c:v>26.02406022996195</c:v>
                </c:pt>
                <c:pt idx="996">
                  <c:v>26.08054793068942</c:v>
                </c:pt>
                <c:pt idx="997">
                  <c:v>25.28354177887978</c:v>
                </c:pt>
                <c:pt idx="998">
                  <c:v>24.76544364913494</c:v>
                </c:pt>
                <c:pt idx="999">
                  <c:v>26.24648055149872</c:v>
                </c:pt>
                <c:pt idx="1000">
                  <c:v>27.69662574250846</c:v>
                </c:pt>
                <c:pt idx="1001">
                  <c:v>26.72750862764828</c:v>
                </c:pt>
                <c:pt idx="1002">
                  <c:v>27.42301344227639</c:v>
                </c:pt>
                <c:pt idx="1003">
                  <c:v>26.22794552467158</c:v>
                </c:pt>
                <c:pt idx="1004">
                  <c:v>25.91991103188482</c:v>
                </c:pt>
                <c:pt idx="1005">
                  <c:v>25.31708135112602</c:v>
                </c:pt>
                <c:pt idx="1006">
                  <c:v>25.16438803525203</c:v>
                </c:pt>
                <c:pt idx="1007">
                  <c:v>23.78132198870809</c:v>
                </c:pt>
                <c:pt idx="1008">
                  <c:v>25.8784278767337</c:v>
                </c:pt>
                <c:pt idx="1009">
                  <c:v>29.07616130763355</c:v>
                </c:pt>
                <c:pt idx="1010">
                  <c:v>28.80696210904884</c:v>
                </c:pt>
                <c:pt idx="1011">
                  <c:v>29.43362253853592</c:v>
                </c:pt>
                <c:pt idx="1012">
                  <c:v>29.02938243052258</c:v>
                </c:pt>
                <c:pt idx="1013">
                  <c:v>28.61102039734357</c:v>
                </c:pt>
                <c:pt idx="1014">
                  <c:v>28.95259446241258</c:v>
                </c:pt>
                <c:pt idx="1015">
                  <c:v>29.93230302114301</c:v>
                </c:pt>
                <c:pt idx="1016">
                  <c:v>29.92612467887901</c:v>
                </c:pt>
                <c:pt idx="1017">
                  <c:v>29.80520569471852</c:v>
                </c:pt>
                <c:pt idx="1018">
                  <c:v>29.95172066837279</c:v>
                </c:pt>
                <c:pt idx="1019">
                  <c:v>29.9773166576534</c:v>
                </c:pt>
                <c:pt idx="1020">
                  <c:v>30.71077414633592</c:v>
                </c:pt>
                <c:pt idx="1021">
                  <c:v>31.15561478915922</c:v>
                </c:pt>
                <c:pt idx="1022">
                  <c:v>31.73637896185951</c:v>
                </c:pt>
                <c:pt idx="1023">
                  <c:v>31.93496853453243</c:v>
                </c:pt>
                <c:pt idx="1024">
                  <c:v>31.93585115484981</c:v>
                </c:pt>
                <c:pt idx="1025">
                  <c:v>32.65430409796389</c:v>
                </c:pt>
                <c:pt idx="1026">
                  <c:v>32.40893564813202</c:v>
                </c:pt>
                <c:pt idx="1027">
                  <c:v>33.08502281569105</c:v>
                </c:pt>
                <c:pt idx="1028">
                  <c:v>32.5660420656469</c:v>
                </c:pt>
                <c:pt idx="1029">
                  <c:v>32.22623324122625</c:v>
                </c:pt>
                <c:pt idx="1030">
                  <c:v>33.55545944796498</c:v>
                </c:pt>
                <c:pt idx="1031">
                  <c:v>32.01440436368451</c:v>
                </c:pt>
                <c:pt idx="1032">
                  <c:v>33.38952682717769</c:v>
                </c:pt>
                <c:pt idx="1033">
                  <c:v>33.462784314088</c:v>
                </c:pt>
                <c:pt idx="1034">
                  <c:v>33.22182896582967</c:v>
                </c:pt>
                <c:pt idx="1035">
                  <c:v>33.97558672191127</c:v>
                </c:pt>
                <c:pt idx="1036">
                  <c:v>33.89438565213847</c:v>
                </c:pt>
                <c:pt idx="1037">
                  <c:v>34.10797977027323</c:v>
                </c:pt>
                <c:pt idx="1038">
                  <c:v>34.18741559945602</c:v>
                </c:pt>
                <c:pt idx="1039">
                  <c:v>34.28009073332975</c:v>
                </c:pt>
                <c:pt idx="1040">
                  <c:v>34.13975410195391</c:v>
                </c:pt>
                <c:pt idx="1041">
                  <c:v>35.12387576234175</c:v>
                </c:pt>
                <c:pt idx="1042">
                  <c:v>33.44777976859024</c:v>
                </c:pt>
                <c:pt idx="1043">
                  <c:v>32.60664260058592</c:v>
                </c:pt>
                <c:pt idx="1044">
                  <c:v>33.76993618658796</c:v>
                </c:pt>
                <c:pt idx="1045">
                  <c:v>31.32066478957657</c:v>
                </c:pt>
                <c:pt idx="1046">
                  <c:v>32.12296666338392</c:v>
                </c:pt>
                <c:pt idx="1047">
                  <c:v>33.80435837918711</c:v>
                </c:pt>
                <c:pt idx="1048">
                  <c:v>33.68873511677341</c:v>
                </c:pt>
                <c:pt idx="1049">
                  <c:v>33.99941747059432</c:v>
                </c:pt>
                <c:pt idx="1050">
                  <c:v>34.61725169688015</c:v>
                </c:pt>
                <c:pt idx="1051">
                  <c:v>35.90499474837912</c:v>
                </c:pt>
                <c:pt idx="1052">
                  <c:v>36.052392342442</c:v>
                </c:pt>
                <c:pt idx="1053">
                  <c:v>36.29952603292208</c:v>
                </c:pt>
                <c:pt idx="1054">
                  <c:v>36.91029929659837</c:v>
                </c:pt>
                <c:pt idx="1055">
                  <c:v>37.35513993944494</c:v>
                </c:pt>
                <c:pt idx="1056">
                  <c:v>37.02503993853338</c:v>
                </c:pt>
                <c:pt idx="1057">
                  <c:v>37.20509448456184</c:v>
                </c:pt>
                <c:pt idx="1058">
                  <c:v>37.97385678604117</c:v>
                </c:pt>
                <c:pt idx="1059">
                  <c:v>37.7505538442827</c:v>
                </c:pt>
                <c:pt idx="1060">
                  <c:v>36.99150036623072</c:v>
                </c:pt>
                <c:pt idx="1061">
                  <c:v>36.65963512477284</c:v>
                </c:pt>
                <c:pt idx="1062">
                  <c:v>37.57491239987152</c:v>
                </c:pt>
                <c:pt idx="1063">
                  <c:v>36.43544956265534</c:v>
                </c:pt>
                <c:pt idx="1064">
                  <c:v>37.41427550108399</c:v>
                </c:pt>
                <c:pt idx="1065">
                  <c:v>36.95531293300076</c:v>
                </c:pt>
                <c:pt idx="1066">
                  <c:v>38.02151828350855</c:v>
                </c:pt>
                <c:pt idx="1067">
                  <c:v>37.94031721380242</c:v>
                </c:pt>
                <c:pt idx="1068">
                  <c:v>38.49989849860839</c:v>
                </c:pt>
                <c:pt idx="1069">
                  <c:v>37.88029903176947</c:v>
                </c:pt>
                <c:pt idx="1070">
                  <c:v>38.59345625295623</c:v>
                </c:pt>
                <c:pt idx="1071">
                  <c:v>37.13183699773852</c:v>
                </c:pt>
                <c:pt idx="1072">
                  <c:v>37.6870051810014</c:v>
                </c:pt>
                <c:pt idx="1073">
                  <c:v>37.09564956436419</c:v>
                </c:pt>
                <c:pt idx="1074">
                  <c:v>37.95973486078734</c:v>
                </c:pt>
                <c:pt idx="1075">
                  <c:v>38.4487065199046</c:v>
                </c:pt>
                <c:pt idx="1076">
                  <c:v>40.13627657783186</c:v>
                </c:pt>
                <c:pt idx="1077">
                  <c:v>40.63407444017224</c:v>
                </c:pt>
                <c:pt idx="1078">
                  <c:v>40.23513005409785</c:v>
                </c:pt>
                <c:pt idx="1079">
                  <c:v>37.01444849468395</c:v>
                </c:pt>
                <c:pt idx="1080">
                  <c:v>38.97474823250075</c:v>
                </c:pt>
                <c:pt idx="1081">
                  <c:v>36.98355678342639</c:v>
                </c:pt>
                <c:pt idx="1082">
                  <c:v>36.0656316471815</c:v>
                </c:pt>
                <c:pt idx="1083">
                  <c:v>37.26952576804485</c:v>
                </c:pt>
                <c:pt idx="1084">
                  <c:v>37.90942550245481</c:v>
                </c:pt>
                <c:pt idx="1085">
                  <c:v>39.34633138866417</c:v>
                </c:pt>
                <c:pt idx="1086">
                  <c:v>39.34721400889287</c:v>
                </c:pt>
                <c:pt idx="1087">
                  <c:v>39.90944315481653</c:v>
                </c:pt>
                <c:pt idx="1088">
                  <c:v>39.65171802046532</c:v>
                </c:pt>
                <c:pt idx="1089">
                  <c:v>40.6552573279099</c:v>
                </c:pt>
                <c:pt idx="1090">
                  <c:v>41.00477497590381</c:v>
                </c:pt>
                <c:pt idx="1091">
                  <c:v>39.69231855525547</c:v>
                </c:pt>
                <c:pt idx="1092">
                  <c:v>41.00654021656583</c:v>
                </c:pt>
                <c:pt idx="1093">
                  <c:v>42.49199022051672</c:v>
                </c:pt>
                <c:pt idx="1094">
                  <c:v>42.76383728007</c:v>
                </c:pt>
                <c:pt idx="1095">
                  <c:v>43.5105340734948</c:v>
                </c:pt>
                <c:pt idx="1096">
                  <c:v>44.10453755112115</c:v>
                </c:pt>
                <c:pt idx="1097">
                  <c:v>43.57320011656523</c:v>
                </c:pt>
                <c:pt idx="1098">
                  <c:v>44.1936822037642</c:v>
                </c:pt>
                <c:pt idx="1099">
                  <c:v>44.19986054601281</c:v>
                </c:pt>
                <c:pt idx="1100">
                  <c:v>45.6623624215001</c:v>
                </c:pt>
                <c:pt idx="1101">
                  <c:v>46.40729397432064</c:v>
                </c:pt>
                <c:pt idx="1102">
                  <c:v>45.67383648574101</c:v>
                </c:pt>
                <c:pt idx="1103">
                  <c:v>47.17429103526711</c:v>
                </c:pt>
                <c:pt idx="1104">
                  <c:v>47.07014183715145</c:v>
                </c:pt>
                <c:pt idx="1105">
                  <c:v>47.32345386982286</c:v>
                </c:pt>
                <c:pt idx="1106">
                  <c:v>46.10455520346525</c:v>
                </c:pt>
                <c:pt idx="1107">
                  <c:v>45.67736696701704</c:v>
                </c:pt>
                <c:pt idx="1108">
                  <c:v>45.59704851764341</c:v>
                </c:pt>
                <c:pt idx="1109">
                  <c:v>46.52026937572592</c:v>
                </c:pt>
                <c:pt idx="1110">
                  <c:v>45.48760359761143</c:v>
                </c:pt>
                <c:pt idx="1111">
                  <c:v>46.02158889317232</c:v>
                </c:pt>
                <c:pt idx="1112">
                  <c:v>43.93242658806986</c:v>
                </c:pt>
                <c:pt idx="1113">
                  <c:v>44.78680306091104</c:v>
                </c:pt>
                <c:pt idx="1114">
                  <c:v>43.98891428866676</c:v>
                </c:pt>
                <c:pt idx="1115">
                  <c:v>42.00478380211428</c:v>
                </c:pt>
                <c:pt idx="1116">
                  <c:v>43.21044316366982</c:v>
                </c:pt>
                <c:pt idx="1117">
                  <c:v>45.04805867665408</c:v>
                </c:pt>
                <c:pt idx="1118">
                  <c:v>44.99774931811763</c:v>
                </c:pt>
                <c:pt idx="1119">
                  <c:v>43.52553861910331</c:v>
                </c:pt>
                <c:pt idx="1120">
                  <c:v>42.32429235914729</c:v>
                </c:pt>
                <c:pt idx="1121">
                  <c:v>44.4284592096274</c:v>
                </c:pt>
                <c:pt idx="1122">
                  <c:v>43.57849583849361</c:v>
                </c:pt>
                <c:pt idx="1123">
                  <c:v>44.6650014562684</c:v>
                </c:pt>
                <c:pt idx="1124">
                  <c:v>45.7921076090317</c:v>
                </c:pt>
                <c:pt idx="1125">
                  <c:v>43.77267230953958</c:v>
                </c:pt>
                <c:pt idx="1126">
                  <c:v>40.1768771127239</c:v>
                </c:pt>
                <c:pt idx="1127">
                  <c:v>40.55110812988011</c:v>
                </c:pt>
                <c:pt idx="1128">
                  <c:v>38.84412042477675</c:v>
                </c:pt>
                <c:pt idx="1129">
                  <c:v>40.16275518766153</c:v>
                </c:pt>
                <c:pt idx="1130">
                  <c:v>41.50698593982742</c:v>
                </c:pt>
                <c:pt idx="1131">
                  <c:v>42.38431054106502</c:v>
                </c:pt>
                <c:pt idx="1132">
                  <c:v>41.77353727744202</c:v>
                </c:pt>
                <c:pt idx="1133">
                  <c:v>42.53965171795667</c:v>
                </c:pt>
                <c:pt idx="1134">
                  <c:v>42.46198112961726</c:v>
                </c:pt>
                <c:pt idx="1135">
                  <c:v>42.5793696326301</c:v>
                </c:pt>
                <c:pt idx="1136">
                  <c:v>44.03392792523464</c:v>
                </c:pt>
                <c:pt idx="1137">
                  <c:v>44.79033354221334</c:v>
                </c:pt>
                <c:pt idx="1138">
                  <c:v>45.8371212455</c:v>
                </c:pt>
                <c:pt idx="1139">
                  <c:v>45.86359985521992</c:v>
                </c:pt>
                <c:pt idx="1140">
                  <c:v>47.84066937930265</c:v>
                </c:pt>
                <c:pt idx="1141">
                  <c:v>48.2969840863718</c:v>
                </c:pt>
                <c:pt idx="1142">
                  <c:v>48.50086938099491</c:v>
                </c:pt>
                <c:pt idx="1143">
                  <c:v>47.9501142993896</c:v>
                </c:pt>
                <c:pt idx="1144">
                  <c:v>48.36053274965505</c:v>
                </c:pt>
                <c:pt idx="1145">
                  <c:v>49.10722954304187</c:v>
                </c:pt>
                <c:pt idx="1146">
                  <c:v>49.34730227095397</c:v>
                </c:pt>
                <c:pt idx="1147">
                  <c:v>49.6509236621623</c:v>
                </c:pt>
                <c:pt idx="1148">
                  <c:v>49.37378088066092</c:v>
                </c:pt>
                <c:pt idx="1149">
                  <c:v>48.80449077217105</c:v>
                </c:pt>
                <c:pt idx="1150">
                  <c:v>49.18490013150111</c:v>
                </c:pt>
                <c:pt idx="1151">
                  <c:v>49.30846697677981</c:v>
                </c:pt>
                <c:pt idx="1152">
                  <c:v>48.75065093251785</c:v>
                </c:pt>
                <c:pt idx="1153">
                  <c:v>48.80625601281661</c:v>
                </c:pt>
                <c:pt idx="1154">
                  <c:v>48.78595574539224</c:v>
                </c:pt>
                <c:pt idx="1155">
                  <c:v>50.65181510868894</c:v>
                </c:pt>
                <c:pt idx="1156">
                  <c:v>50.89894879914524</c:v>
                </c:pt>
                <c:pt idx="1157">
                  <c:v>50.67564585741388</c:v>
                </c:pt>
                <c:pt idx="1158">
                  <c:v>49.8133258016581</c:v>
                </c:pt>
                <c:pt idx="1159">
                  <c:v>49.24315307277382</c:v>
                </c:pt>
                <c:pt idx="1160">
                  <c:v>49.82303462514776</c:v>
                </c:pt>
                <c:pt idx="1161">
                  <c:v>49.28816670939372</c:v>
                </c:pt>
                <c:pt idx="1162">
                  <c:v>49.1160557462689</c:v>
                </c:pt>
                <c:pt idx="1163">
                  <c:v>49.53000467794725</c:v>
                </c:pt>
                <c:pt idx="1164">
                  <c:v>48.7559466543792</c:v>
                </c:pt>
                <c:pt idx="1165">
                  <c:v>46.63147953643821</c:v>
                </c:pt>
                <c:pt idx="1166">
                  <c:v>46.14692097899396</c:v>
                </c:pt>
                <c:pt idx="1167">
                  <c:v>45.28460092325102</c:v>
                </c:pt>
                <c:pt idx="1168">
                  <c:v>45.83976910654034</c:v>
                </c:pt>
                <c:pt idx="1169">
                  <c:v>44.99686669789914</c:v>
                </c:pt>
                <c:pt idx="1170">
                  <c:v>46.24665707546827</c:v>
                </c:pt>
                <c:pt idx="1171">
                  <c:v>46.8238907669372</c:v>
                </c:pt>
                <c:pt idx="1172">
                  <c:v>46.23076990974781</c:v>
                </c:pt>
                <c:pt idx="1173">
                  <c:v>43.90947845959352</c:v>
                </c:pt>
                <c:pt idx="1174">
                  <c:v>44.30489236451569</c:v>
                </c:pt>
                <c:pt idx="1175">
                  <c:v>44.58821348823647</c:v>
                </c:pt>
                <c:pt idx="1176">
                  <c:v>44.12925092015365</c:v>
                </c:pt>
                <c:pt idx="1177">
                  <c:v>44.72943273992053</c:v>
                </c:pt>
                <c:pt idx="1178">
                  <c:v>45.90420039005781</c:v>
                </c:pt>
                <c:pt idx="1179">
                  <c:v>46.08072445479671</c:v>
                </c:pt>
                <c:pt idx="1180">
                  <c:v>46.08866803760704</c:v>
                </c:pt>
                <c:pt idx="1181">
                  <c:v>47.54852205233871</c:v>
                </c:pt>
                <c:pt idx="1182">
                  <c:v>48.63237980923168</c:v>
                </c:pt>
                <c:pt idx="1183">
                  <c:v>49.08604665536563</c:v>
                </c:pt>
                <c:pt idx="1184">
                  <c:v>48.58207045078822</c:v>
                </c:pt>
                <c:pt idx="1185">
                  <c:v>48.9854279384617</c:v>
                </c:pt>
                <c:pt idx="1186">
                  <c:v>49.83362606907477</c:v>
                </c:pt>
                <c:pt idx="1187">
                  <c:v>50.46558222055888</c:v>
                </c:pt>
                <c:pt idx="1188">
                  <c:v>52.29790201143175</c:v>
                </c:pt>
                <c:pt idx="1189">
                  <c:v>52.01722874872786</c:v>
                </c:pt>
                <c:pt idx="1190">
                  <c:v>50.92013168696078</c:v>
                </c:pt>
                <c:pt idx="1191">
                  <c:v>50.20785708609829</c:v>
                </c:pt>
                <c:pt idx="1192">
                  <c:v>49.81773890326214</c:v>
                </c:pt>
                <c:pt idx="1193">
                  <c:v>49.40732045295857</c:v>
                </c:pt>
                <c:pt idx="1194">
                  <c:v>49.92806644371332</c:v>
                </c:pt>
                <c:pt idx="1195">
                  <c:v>49.317293180051</c:v>
                </c:pt>
                <c:pt idx="1196">
                  <c:v>48.41702045033509</c:v>
                </c:pt>
                <c:pt idx="1197">
                  <c:v>49.60414478506389</c:v>
                </c:pt>
                <c:pt idx="1198">
                  <c:v>49.50440868849619</c:v>
                </c:pt>
                <c:pt idx="1199">
                  <c:v>48.16194317695698</c:v>
                </c:pt>
                <c:pt idx="1200">
                  <c:v>49.20696563955863</c:v>
                </c:pt>
                <c:pt idx="1201">
                  <c:v>47.93775761487188</c:v>
                </c:pt>
                <c:pt idx="1202">
                  <c:v>46.11338140676524</c:v>
                </c:pt>
                <c:pt idx="1203">
                  <c:v>46.19723033747146</c:v>
                </c:pt>
                <c:pt idx="1204">
                  <c:v>49.38878542612287</c:v>
                </c:pt>
                <c:pt idx="1205">
                  <c:v>50.32789345014297</c:v>
                </c:pt>
                <c:pt idx="1206">
                  <c:v>50.94043195442629</c:v>
                </c:pt>
                <c:pt idx="1207">
                  <c:v>49.87422660389333</c:v>
                </c:pt>
                <c:pt idx="1208">
                  <c:v>51.94661912280566</c:v>
                </c:pt>
                <c:pt idx="1209">
                  <c:v>52.971341318112</c:v>
                </c:pt>
                <c:pt idx="1210">
                  <c:v>53.9731153849389</c:v>
                </c:pt>
                <c:pt idx="1211">
                  <c:v>53.98723731017588</c:v>
                </c:pt>
                <c:pt idx="1212">
                  <c:v>54.87074025373277</c:v>
                </c:pt>
                <c:pt idx="1213">
                  <c:v>54.13904800566739</c:v>
                </c:pt>
                <c:pt idx="1214">
                  <c:v>54.64125896957367</c:v>
                </c:pt>
                <c:pt idx="1215">
                  <c:v>55.32087661855502</c:v>
                </c:pt>
                <c:pt idx="1216">
                  <c:v>55.52740977418784</c:v>
                </c:pt>
                <c:pt idx="1217">
                  <c:v>56.39590817219504</c:v>
                </c:pt>
                <c:pt idx="1218">
                  <c:v>55.6333242129572</c:v>
                </c:pt>
                <c:pt idx="1219">
                  <c:v>55.03579025411687</c:v>
                </c:pt>
                <c:pt idx="1220">
                  <c:v>55.48592661890978</c:v>
                </c:pt>
                <c:pt idx="1221">
                  <c:v>56.04109480226934</c:v>
                </c:pt>
                <c:pt idx="1222">
                  <c:v>55.60331512191383</c:v>
                </c:pt>
                <c:pt idx="1223">
                  <c:v>56.26704560494781</c:v>
                </c:pt>
                <c:pt idx="1224">
                  <c:v>54.20700977056637</c:v>
                </c:pt>
                <c:pt idx="1225">
                  <c:v>56.277637048827</c:v>
                </c:pt>
                <c:pt idx="1226">
                  <c:v>56.39061245023839</c:v>
                </c:pt>
                <c:pt idx="1227">
                  <c:v>56.0199119145535</c:v>
                </c:pt>
                <c:pt idx="1228">
                  <c:v>57.28294159700852</c:v>
                </c:pt>
                <c:pt idx="1229">
                  <c:v>58.04376031556748</c:v>
                </c:pt>
                <c:pt idx="1230">
                  <c:v>58.71102128001554</c:v>
                </c:pt>
                <c:pt idx="1231">
                  <c:v>58.12407876505892</c:v>
                </c:pt>
                <c:pt idx="1232">
                  <c:v>57.80103972668802</c:v>
                </c:pt>
                <c:pt idx="1233">
                  <c:v>57.2273365166289</c:v>
                </c:pt>
                <c:pt idx="1234">
                  <c:v>58.50537074473612</c:v>
                </c:pt>
                <c:pt idx="1235">
                  <c:v>59.291785452677</c:v>
                </c:pt>
                <c:pt idx="1236">
                  <c:v>59.0905480188942</c:v>
                </c:pt>
                <c:pt idx="1237">
                  <c:v>59.11437876766254</c:v>
                </c:pt>
                <c:pt idx="1238">
                  <c:v>59.50979267250364</c:v>
                </c:pt>
                <c:pt idx="1239">
                  <c:v>59.38446058656734</c:v>
                </c:pt>
                <c:pt idx="1240">
                  <c:v>58.95109400786161</c:v>
                </c:pt>
                <c:pt idx="1241">
                  <c:v>58.4435873220629</c:v>
                </c:pt>
                <c:pt idx="1242">
                  <c:v>58.23705416633645</c:v>
                </c:pt>
                <c:pt idx="1243">
                  <c:v>57.55037555487311</c:v>
                </c:pt>
                <c:pt idx="1244">
                  <c:v>59.32091192330867</c:v>
                </c:pt>
                <c:pt idx="1245">
                  <c:v>59.61041138933965</c:v>
                </c:pt>
                <c:pt idx="1246">
                  <c:v>59.1029047034977</c:v>
                </c:pt>
                <c:pt idx="1247">
                  <c:v>57.3023592441254</c:v>
                </c:pt>
                <c:pt idx="1248">
                  <c:v>56.70923838685763</c:v>
                </c:pt>
                <c:pt idx="1249">
                  <c:v>56.6933512210831</c:v>
                </c:pt>
                <c:pt idx="1250">
                  <c:v>57.68365122368704</c:v>
                </c:pt>
                <c:pt idx="1251">
                  <c:v>57.19467956470159</c:v>
                </c:pt>
                <c:pt idx="1252">
                  <c:v>59.81164882294249</c:v>
                </c:pt>
                <c:pt idx="1253">
                  <c:v>59.71897368906721</c:v>
                </c:pt>
                <c:pt idx="1254">
                  <c:v>60.48861861090342</c:v>
                </c:pt>
                <c:pt idx="1255">
                  <c:v>61.34211246349952</c:v>
                </c:pt>
                <c:pt idx="1256">
                  <c:v>61.81254909575409</c:v>
                </c:pt>
                <c:pt idx="1257">
                  <c:v>62.58042877697204</c:v>
                </c:pt>
                <c:pt idx="1258">
                  <c:v>62.52570631691028</c:v>
                </c:pt>
                <c:pt idx="1259">
                  <c:v>62.4965798462163</c:v>
                </c:pt>
                <c:pt idx="1260">
                  <c:v>63.14001006193016</c:v>
                </c:pt>
                <c:pt idx="1261">
                  <c:v>61.69427797241357</c:v>
                </c:pt>
                <c:pt idx="1262">
                  <c:v>61.64043813273497</c:v>
                </c:pt>
                <c:pt idx="1263">
                  <c:v>61.23443278399972</c:v>
                </c:pt>
                <c:pt idx="1264">
                  <c:v>62.21502396320334</c:v>
                </c:pt>
                <c:pt idx="1265">
                  <c:v>62.18060177060322</c:v>
                </c:pt>
                <c:pt idx="1266">
                  <c:v>62.23708947121484</c:v>
                </c:pt>
                <c:pt idx="1267">
                  <c:v>62.61132048823446</c:v>
                </c:pt>
                <c:pt idx="1268">
                  <c:v>60.56628919944787</c:v>
                </c:pt>
                <c:pt idx="1269">
                  <c:v>62.3032859955082</c:v>
                </c:pt>
                <c:pt idx="1270">
                  <c:v>63.14177530250938</c:v>
                </c:pt>
                <c:pt idx="1271">
                  <c:v>62.92200284210353</c:v>
                </c:pt>
                <c:pt idx="1272">
                  <c:v>62.28739882963396</c:v>
                </c:pt>
                <c:pt idx="1273">
                  <c:v>62.73753519452296</c:v>
                </c:pt>
                <c:pt idx="1274">
                  <c:v>62.83109294874546</c:v>
                </c:pt>
                <c:pt idx="1275">
                  <c:v>61.383595618688</c:v>
                </c:pt>
                <c:pt idx="1276">
                  <c:v>58.01463384497986</c:v>
                </c:pt>
                <c:pt idx="1277">
                  <c:v>57.24410630285368</c:v>
                </c:pt>
                <c:pt idx="1278">
                  <c:v>58.20969293638157</c:v>
                </c:pt>
                <c:pt idx="1279">
                  <c:v>56.59449774494237</c:v>
                </c:pt>
                <c:pt idx="1280">
                  <c:v>58.35885577097056</c:v>
                </c:pt>
                <c:pt idx="1281">
                  <c:v>57.33501619613093</c:v>
                </c:pt>
                <c:pt idx="1282">
                  <c:v>53.74275148066812</c:v>
                </c:pt>
                <c:pt idx="1283">
                  <c:v>54.9175191307582</c:v>
                </c:pt>
                <c:pt idx="1284">
                  <c:v>54.60330629576754</c:v>
                </c:pt>
                <c:pt idx="1285">
                  <c:v>56.5265359799603</c:v>
                </c:pt>
                <c:pt idx="1286">
                  <c:v>58.60863732241233</c:v>
                </c:pt>
                <c:pt idx="1287">
                  <c:v>58.85753625366294</c:v>
                </c:pt>
                <c:pt idx="1288">
                  <c:v>60.61483331720939</c:v>
                </c:pt>
                <c:pt idx="1289">
                  <c:v>60.57158492131256</c:v>
                </c:pt>
                <c:pt idx="1290">
                  <c:v>61.50451460299177</c:v>
                </c:pt>
                <c:pt idx="1291">
                  <c:v>62.28122048745319</c:v>
                </c:pt>
                <c:pt idx="1292">
                  <c:v>62.4692186162942</c:v>
                </c:pt>
                <c:pt idx="1293">
                  <c:v>61.40919160810904</c:v>
                </c:pt>
                <c:pt idx="1294">
                  <c:v>62.38272182448378</c:v>
                </c:pt>
                <c:pt idx="1295">
                  <c:v>62.07115685039892</c:v>
                </c:pt>
                <c:pt idx="1296">
                  <c:v>63.07381353762881</c:v>
                </c:pt>
                <c:pt idx="1297">
                  <c:v>62.85404107710782</c:v>
                </c:pt>
                <c:pt idx="1298">
                  <c:v>62.85757155843054</c:v>
                </c:pt>
                <c:pt idx="1299">
                  <c:v>63.66340391346554</c:v>
                </c:pt>
                <c:pt idx="1300">
                  <c:v>64.11883600027778</c:v>
                </c:pt>
                <c:pt idx="1301">
                  <c:v>62.90788091683338</c:v>
                </c:pt>
                <c:pt idx="1302">
                  <c:v>65.39510498773455</c:v>
                </c:pt>
                <c:pt idx="1303">
                  <c:v>65.38627878445926</c:v>
                </c:pt>
                <c:pt idx="1304">
                  <c:v>65.67048252860079</c:v>
                </c:pt>
                <c:pt idx="1305">
                  <c:v>65.7596271811451</c:v>
                </c:pt>
                <c:pt idx="1306">
                  <c:v>65.68283921302778</c:v>
                </c:pt>
                <c:pt idx="1307">
                  <c:v>64.8408194247221</c:v>
                </c:pt>
                <c:pt idx="1308">
                  <c:v>64.8911287831275</c:v>
                </c:pt>
                <c:pt idx="1309">
                  <c:v>62.96172075661214</c:v>
                </c:pt>
                <c:pt idx="1310">
                  <c:v>62.5018755681599</c:v>
                </c:pt>
                <c:pt idx="1311">
                  <c:v>64.0641135403339</c:v>
                </c:pt>
                <c:pt idx="1312">
                  <c:v>65.24859001407468</c:v>
                </c:pt>
                <c:pt idx="1313">
                  <c:v>64.23534188303302</c:v>
                </c:pt>
                <c:pt idx="1314">
                  <c:v>65.22740712629518</c:v>
                </c:pt>
                <c:pt idx="1315">
                  <c:v>64.74284856884131</c:v>
                </c:pt>
                <c:pt idx="1316">
                  <c:v>63.94142931535129</c:v>
                </c:pt>
                <c:pt idx="1317">
                  <c:v>64.6634127397995</c:v>
                </c:pt>
                <c:pt idx="1318">
                  <c:v>63.51071059762495</c:v>
                </c:pt>
                <c:pt idx="1319">
                  <c:v>63.2000282438979</c:v>
                </c:pt>
                <c:pt idx="1320">
                  <c:v>63.95731648109104</c:v>
                </c:pt>
                <c:pt idx="1321">
                  <c:v>65.25653359697451</c:v>
                </c:pt>
                <c:pt idx="1322">
                  <c:v>66.41982718287292</c:v>
                </c:pt>
                <c:pt idx="1323">
                  <c:v>66.89467691675566</c:v>
                </c:pt>
                <c:pt idx="1324">
                  <c:v>66.70667878797587</c:v>
                </c:pt>
                <c:pt idx="1325">
                  <c:v>64.61663386252965</c:v>
                </c:pt>
                <c:pt idx="1326">
                  <c:v>62.84698011461417</c:v>
                </c:pt>
                <c:pt idx="1327">
                  <c:v>63.45775337822676</c:v>
                </c:pt>
                <c:pt idx="1328">
                  <c:v>65.24241167169157</c:v>
                </c:pt>
                <c:pt idx="1329">
                  <c:v>61.7913662080697</c:v>
                </c:pt>
                <c:pt idx="1330">
                  <c:v>60.25648946593146</c:v>
                </c:pt>
                <c:pt idx="1331">
                  <c:v>61.57335898818635</c:v>
                </c:pt>
                <c:pt idx="1332">
                  <c:v>62.66516032793803</c:v>
                </c:pt>
                <c:pt idx="1333">
                  <c:v>64.37126541268373</c:v>
                </c:pt>
                <c:pt idx="1334">
                  <c:v>64.59545097482355</c:v>
                </c:pt>
                <c:pt idx="1335">
                  <c:v>65.2168156824681</c:v>
                </c:pt>
                <c:pt idx="1336">
                  <c:v>65.89290285005424</c:v>
                </c:pt>
                <c:pt idx="1337">
                  <c:v>65.52573279555872</c:v>
                </c:pt>
                <c:pt idx="1338">
                  <c:v>65.8099365395193</c:v>
                </c:pt>
                <c:pt idx="1339">
                  <c:v>64.46747102805371</c:v>
                </c:pt>
                <c:pt idx="1340">
                  <c:v>64.9996910829185</c:v>
                </c:pt>
                <c:pt idx="1341">
                  <c:v>65.78522317061921</c:v>
                </c:pt>
                <c:pt idx="1342">
                  <c:v>66.28125579214946</c:v>
                </c:pt>
                <c:pt idx="1343">
                  <c:v>66.25742504344216</c:v>
                </c:pt>
                <c:pt idx="1344">
                  <c:v>66.0332394813518</c:v>
                </c:pt>
                <c:pt idx="1345">
                  <c:v>66.34392183518868</c:v>
                </c:pt>
                <c:pt idx="1346">
                  <c:v>64.84876300755508</c:v>
                </c:pt>
                <c:pt idx="1347">
                  <c:v>65.77463172663133</c:v>
                </c:pt>
                <c:pt idx="1348">
                  <c:v>65.5469156832098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3275832"/>
        <c:axId val="-2073272696"/>
      </c:scatterChart>
      <c:valAx>
        <c:axId val="-2073275832"/>
        <c:scaling>
          <c:orientation val="minMax"/>
          <c:max val="3005.0"/>
          <c:min val="1462.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3272696"/>
        <c:crossesAt val="-60.0"/>
        <c:crossBetween val="midCat"/>
        <c:majorUnit val="365.0"/>
        <c:minorUnit val="73.0"/>
      </c:valAx>
      <c:valAx>
        <c:axId val="-2073272696"/>
        <c:scaling>
          <c:orientation val="minMax"/>
          <c:min val="-2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800" b="1" i="0" baseline="0" dirty="0" smtClean="0">
                    <a:solidFill>
                      <a:srgbClr val="FFFFFF"/>
                    </a:solidFill>
                    <a:effectLst/>
                  </a:rPr>
                  <a:t>Accumulated Return (%)</a:t>
                </a:r>
                <a:endParaRPr lang="en-US" dirty="0">
                  <a:solidFill>
                    <a:srgbClr val="FFFFFF"/>
                  </a:solidFill>
                  <a:effectLst/>
                </a:endParaRPr>
              </a:p>
            </c:rich>
          </c:tx>
          <c:layout/>
          <c:overlay val="0"/>
        </c:title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en-US"/>
          </a:p>
        </c:txPr>
        <c:crossAx val="-2073275832"/>
        <c:crosses val="autoZero"/>
        <c:crossBetween val="midCat"/>
      </c:valAx>
    </c:plotArea>
    <c:legend>
      <c:legendPos val="t"/>
      <c:layout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5E900-5F59-834D-B759-E55564F9E643}" type="datetimeFigureOut">
              <a:rPr lang="en-US" smtClean="0"/>
              <a:t>3/22/15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512A5-00F9-9F46-A44C-F73515626E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868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CB631F-B2D4-B04B-AA4A-76214526EC46}" type="datetimeFigureOut">
              <a:rPr lang="en-US" smtClean="0"/>
              <a:t>3/22/15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F55C2-790D-2B4F-A812-8151537397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0342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075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55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148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787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9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34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94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302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877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8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25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80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10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26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39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488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602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68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F55C2-790D-2B4F-A812-8151537397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3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44B6A-C43E-C649-8CE6-75AF7C06970D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245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56834-E496-D045-A336-1D9A9844EFE5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2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2580-6BB9-354E-8693-D48DCCB0B9C0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81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1D0CA-876E-3141-80AF-57A9328AAF22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7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E8367-02D4-184A-B50F-F592114FE082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702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601F5-6F9A-ED48-B804-96EA946EB595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276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86A67-1CA2-524F-B11E-F25F18BC83EB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90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E42B-4BB6-0244-B05E-C237413BCAB8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69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19254-9259-0547-BA2E-5A8873CEA902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48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79E71-FB5D-3B49-ADC6-9C0AA8EC39D6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07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6EEC9-C574-8A41-8F30-659603104680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49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D1EB7-75A0-9742-BDC8-754E1E710F91}" type="datetime1">
              <a:rPr lang="en-US" smtClean="0"/>
              <a:t>3/22/15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fld id="{2311F9E4-C171-8740-9B72-85CFA15E6D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4761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–"/>
        <a:defRPr sz="2400" kern="1200">
          <a:solidFill>
            <a:schemeClr val="tx1">
              <a:lumMod val="95000"/>
            </a:schemeClr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2">
            <a:lumMod val="20000"/>
            <a:lumOff val="80000"/>
          </a:schemeClr>
        </a:buClr>
        <a:buSzPct val="75000"/>
        <a:buFont typeface="Courier New"/>
        <a:buChar char="o"/>
        <a:defRPr sz="2200" kern="1200">
          <a:solidFill>
            <a:srgbClr val="F2F2F2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–"/>
        <a:defRPr sz="1800" kern="1200">
          <a:solidFill>
            <a:srgbClr val="F2F2F2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bg2">
            <a:lumMod val="20000"/>
            <a:lumOff val="80000"/>
          </a:schemeClr>
        </a:buClr>
        <a:buFont typeface="Arial"/>
        <a:buChar char="»"/>
        <a:defRPr sz="1800" kern="1200">
          <a:solidFill>
            <a:srgbClr val="F2F2F2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microsoft.com/office/2007/relationships/hdphoto" Target="../media/hdphoto1.wdp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microsoft.com/office/2007/relationships/hdphoto" Target="../media/hdphoto2.wdp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45.jpeg"/><Relationship Id="rId5" Type="http://schemas.openxmlformats.org/officeDocument/2006/relationships/image" Target="../media/image46.tif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chart" Target="../charts/chart3.xml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3.png"/><Relationship Id="rId5" Type="http://schemas.openxmlformats.org/officeDocument/2006/relationships/image" Target="../media/image52.png"/><Relationship Id="rId6" Type="http://schemas.microsoft.com/office/2007/relationships/hdphoto" Target="../media/hdphoto3.wdp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3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chart" Target="../charts/chart4.xml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chart" Target="../charts/chart5.xml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6.png"/><Relationship Id="rId5" Type="http://schemas.openxmlformats.org/officeDocument/2006/relationships/image" Target="../media/image17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png"/><Relationship Id="rId12" Type="http://schemas.openxmlformats.org/officeDocument/2006/relationships/image" Target="../media/image36.png"/><Relationship Id="rId13" Type="http://schemas.openxmlformats.org/officeDocument/2006/relationships/image" Target="../media/image37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650" y="1470526"/>
            <a:ext cx="8476977" cy="1744773"/>
          </a:xfrm>
          <a:noFill/>
          <a:ln>
            <a:noFill/>
          </a:ln>
          <a:effectLst/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400" dirty="0">
                <a:solidFill>
                  <a:srgbClr val="FFFFFF"/>
                </a:solidFill>
              </a:rPr>
              <a:t>Crowds on Wall </a:t>
            </a:r>
            <a:r>
              <a:rPr lang="en-US" sz="3400" dirty="0" smtClean="0">
                <a:solidFill>
                  <a:srgbClr val="FFFFFF"/>
                </a:solidFill>
              </a:rPr>
              <a:t>Street: Extracting </a:t>
            </a:r>
            <a:r>
              <a:rPr lang="en-US" sz="3400" dirty="0">
                <a:solidFill>
                  <a:srgbClr val="FFFFFF"/>
                </a:solidFill>
              </a:rPr>
              <a:t>Value from Collaborative Investing </a:t>
            </a:r>
            <a:r>
              <a:rPr lang="en-US" sz="3400" dirty="0" smtClean="0">
                <a:solidFill>
                  <a:srgbClr val="FFFFFF"/>
                </a:solidFill>
              </a:rPr>
              <a:t>Platforms</a:t>
            </a: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7587" y="4315439"/>
            <a:ext cx="7511498" cy="2039517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rgbClr val="FFCC00"/>
                </a:solidFill>
              </a:rPr>
              <a:t>Gang Wang</a:t>
            </a:r>
            <a:r>
              <a:rPr lang="en-US" sz="2000" dirty="0">
                <a:solidFill>
                  <a:srgbClr val="F2F2F2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Tianyi </a:t>
            </a:r>
            <a:r>
              <a:rPr lang="en-US" sz="2000" dirty="0" smtClean="0">
                <a:solidFill>
                  <a:schemeClr val="tx1"/>
                </a:solidFill>
              </a:rPr>
              <a:t>Wang, Bolun </a:t>
            </a:r>
            <a:r>
              <a:rPr lang="en-US" sz="2000" dirty="0">
                <a:solidFill>
                  <a:schemeClr val="tx1"/>
                </a:solidFill>
              </a:rPr>
              <a:t>Wang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  <a:r>
              <a:rPr lang="en-US" sz="2000" dirty="0">
                <a:solidFill>
                  <a:schemeClr val="tx1"/>
                </a:solidFill>
              </a:rPr>
              <a:t>Divya </a:t>
            </a:r>
            <a:r>
              <a:rPr lang="en-US" sz="2000" dirty="0" smtClean="0">
                <a:solidFill>
                  <a:schemeClr val="tx1"/>
                </a:solidFill>
              </a:rPr>
              <a:t>Sambasivan</a:t>
            </a:r>
          </a:p>
          <a:p>
            <a:pPr algn="l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Zengbin Zhang, Haitao </a:t>
            </a:r>
            <a:r>
              <a:rPr lang="en-US" sz="2000" dirty="0">
                <a:solidFill>
                  <a:schemeClr val="tx1"/>
                </a:solidFill>
              </a:rPr>
              <a:t>Zheng, Ben Y. Zhao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l"/>
            <a:endParaRPr lang="en-US" sz="2000" dirty="0" smtClean="0">
              <a:solidFill>
                <a:schemeClr val="tx1"/>
              </a:solidFill>
            </a:endParaRPr>
          </a:p>
          <a:p>
            <a:pPr algn="l">
              <a:lnSpc>
                <a:spcPct val="8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UC </a:t>
            </a:r>
            <a:r>
              <a:rPr lang="en-US" sz="2000" dirty="0">
                <a:solidFill>
                  <a:schemeClr val="tx1"/>
                </a:solidFill>
              </a:rPr>
              <a:t>Santa </a:t>
            </a:r>
            <a:r>
              <a:rPr lang="en-US" sz="2000" dirty="0" smtClean="0">
                <a:solidFill>
                  <a:schemeClr val="tx1"/>
                </a:solidFill>
              </a:rPr>
              <a:t>Barbara</a:t>
            </a:r>
          </a:p>
          <a:p>
            <a:pPr algn="l">
              <a:lnSpc>
                <a:spcPct val="8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gangw@cs.ucsb.edu</a:t>
            </a:r>
            <a:endParaRPr lang="en-US" sz="1800" dirty="0">
              <a:solidFill>
                <a:schemeClr val="tx1"/>
              </a:solidFill>
            </a:endParaRP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3429" y="-4354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113821" y="5508987"/>
            <a:ext cx="1243635" cy="4984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7541911" y="5928020"/>
            <a:ext cx="1310716" cy="525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>
          <a:xfrm>
            <a:off x="6625065" y="5925409"/>
            <a:ext cx="904069" cy="5407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3926" y="4720589"/>
            <a:ext cx="1083439" cy="10834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5281" y="3542978"/>
            <a:ext cx="5077671" cy="645439"/>
            <a:chOff x="641685" y="3557041"/>
            <a:chExt cx="5077671" cy="6454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724" y="3557041"/>
              <a:ext cx="621632" cy="6216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41685" y="3566045"/>
              <a:ext cx="641684" cy="635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59956" y="3564815"/>
              <a:ext cx="618144" cy="6376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86025" y="3566785"/>
              <a:ext cx="669155" cy="62163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6585" y="3566784"/>
              <a:ext cx="627297" cy="611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80350" y="3566785"/>
              <a:ext cx="635545" cy="6232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28005" y="3566785"/>
              <a:ext cx="628315" cy="611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492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75"/>
    </mc:Choice>
    <mc:Fallback xmlns="">
      <p:transition spd="slow" advTm="2197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vs. Peer-based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SeekingAlpha (SA</a:t>
            </a:r>
            <a:r>
              <a:rPr lang="en-US" sz="2400" dirty="0" smtClean="0"/>
              <a:t>): </a:t>
            </a:r>
            <a:r>
              <a:rPr lang="en-US" sz="2400" dirty="0">
                <a:solidFill>
                  <a:srgbClr val="FFCC00"/>
                </a:solidFill>
              </a:rPr>
              <a:t>e</a:t>
            </a:r>
            <a:r>
              <a:rPr lang="en-US" sz="2400" dirty="0" smtClean="0">
                <a:solidFill>
                  <a:srgbClr val="FFCC00"/>
                </a:solidFill>
              </a:rPr>
              <a:t>xpert model</a:t>
            </a:r>
            <a:endParaRPr lang="en-US" sz="2400" dirty="0" smtClean="0"/>
          </a:p>
          <a:p>
            <a:pPr lvl="1"/>
            <a:r>
              <a:rPr lang="en-US" sz="2000" dirty="0" smtClean="0"/>
              <a:t>Long articles with in-depth analysis</a:t>
            </a:r>
            <a:endParaRPr lang="en-US" sz="2400" dirty="0" smtClean="0"/>
          </a:p>
          <a:p>
            <a:pPr lvl="1"/>
            <a:r>
              <a:rPr lang="en-US" sz="2000" dirty="0" smtClean="0"/>
              <a:t>Only </a:t>
            </a:r>
            <a:r>
              <a:rPr lang="en-US" sz="2000" dirty="0" smtClean="0">
                <a:solidFill>
                  <a:srgbClr val="FFCC00"/>
                </a:solidFill>
              </a:rPr>
              <a:t>2%</a:t>
            </a:r>
            <a:r>
              <a:rPr lang="en-US" sz="2000" dirty="0" smtClean="0"/>
              <a:t> of users are contributors (authors)</a:t>
            </a:r>
          </a:p>
          <a:p>
            <a:pPr lvl="1"/>
            <a:r>
              <a:rPr lang="en-US" sz="2000" dirty="0" smtClean="0"/>
              <a:t>Majority of users are consumers only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/>
              <a:t>StockTwits (ST</a:t>
            </a:r>
            <a:r>
              <a:rPr lang="en-US" sz="2400" dirty="0" smtClean="0"/>
              <a:t>): </a:t>
            </a:r>
            <a:r>
              <a:rPr lang="en-US" sz="2400" dirty="0">
                <a:solidFill>
                  <a:srgbClr val="FFCC00"/>
                </a:solidFill>
              </a:rPr>
              <a:t>p</a:t>
            </a:r>
            <a:r>
              <a:rPr lang="en-US" sz="2400" dirty="0" smtClean="0">
                <a:solidFill>
                  <a:srgbClr val="FFCC00"/>
                </a:solidFill>
              </a:rPr>
              <a:t>eer model</a:t>
            </a:r>
            <a:endParaRPr lang="en-US" sz="2400" dirty="0" smtClean="0"/>
          </a:p>
          <a:p>
            <a:pPr lvl="1"/>
            <a:r>
              <a:rPr lang="en-US" sz="2000" dirty="0" smtClean="0"/>
              <a:t>Any user can contribute an opinion </a:t>
            </a:r>
          </a:p>
          <a:p>
            <a:pPr lvl="1"/>
            <a:r>
              <a:rPr lang="en-US" sz="2000" dirty="0" smtClean="0"/>
              <a:t>Short text &lt; 140 characters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9</a:t>
            </a:fld>
            <a:endParaRPr lang="en-US" dirty="0"/>
          </a:p>
        </p:txBody>
      </p:sp>
      <p:pic>
        <p:nvPicPr>
          <p:cNvPr id="16" name="Picture 15" descr="Screen Shot 2015-02-10 at 12.06.40 PM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010511"/>
            <a:ext cx="7764688" cy="87151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075923" y="1823299"/>
            <a:ext cx="1844832" cy="1050667"/>
            <a:chOff x="6652127" y="5650420"/>
            <a:chExt cx="1844832" cy="105066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349958" y="5650421"/>
              <a:ext cx="465221" cy="5253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815179" y="5650420"/>
              <a:ext cx="465221" cy="52533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6652127" y="6175754"/>
              <a:ext cx="465221" cy="5253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6884737" y="5650421"/>
              <a:ext cx="465221" cy="525333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117348" y="6175754"/>
              <a:ext cx="465221" cy="52533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8031738" y="6175754"/>
              <a:ext cx="465221" cy="52533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569189" y="6175753"/>
              <a:ext cx="465221" cy="52533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075923" y="3598267"/>
            <a:ext cx="1860884" cy="1050911"/>
            <a:chOff x="7075923" y="4733313"/>
            <a:chExt cx="1860884" cy="105091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378059" y="4733558"/>
              <a:ext cx="465221" cy="52533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843280" y="4733313"/>
              <a:ext cx="465221" cy="52533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8308501" y="4733558"/>
              <a:ext cx="465221" cy="52533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075923" y="5227746"/>
              <a:ext cx="465221" cy="52533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541144" y="5245033"/>
              <a:ext cx="465221" cy="52533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8006365" y="5258891"/>
              <a:ext cx="465221" cy="5253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8471586" y="5254482"/>
              <a:ext cx="465221" cy="525333"/>
            </a:xfrm>
            <a:prstGeom prst="rect">
              <a:avLst/>
            </a:prstGeom>
          </p:spPr>
        </p:pic>
      </p:grpSp>
      <p:pic>
        <p:nvPicPr>
          <p:cNvPr id="8" name="Picture 7" descr="Screen Shot 2015-02-10 at 11.54.56 AM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2383" y="14219"/>
            <a:ext cx="4758347" cy="685995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4" name="Right Arrow 33"/>
          <p:cNvSpPr/>
          <p:nvPr/>
        </p:nvSpPr>
        <p:spPr>
          <a:xfrm flipH="1">
            <a:off x="5785950" y="792246"/>
            <a:ext cx="1006658" cy="855579"/>
          </a:xfrm>
          <a:prstGeom prst="rightArrow">
            <a:avLst/>
          </a:prstGeom>
          <a:solidFill>
            <a:srgbClr val="FFCC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Stock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9883957" flipH="1" flipV="1">
            <a:off x="305388" y="54189"/>
            <a:ext cx="2062721" cy="1297322"/>
          </a:xfrm>
          <a:prstGeom prst="rightArrow">
            <a:avLst/>
          </a:prstGeom>
          <a:solidFill>
            <a:srgbClr val="FFCC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Professional </a:t>
            </a:r>
            <a:r>
              <a:rPr lang="en-US" dirty="0" smtClean="0">
                <a:solidFill>
                  <a:srgbClr val="000000"/>
                </a:solidFill>
              </a:rPr>
              <a:t>Investor</a:t>
            </a:r>
            <a:endParaRPr lang="en-US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231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264"/>
    </mc:Choice>
    <mc:Fallback xmlns="">
      <p:transition spd="slow" advTm="5826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18" grpId="0" animBg="1"/>
      <p:bldP spid="1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14231" y="1417638"/>
            <a:ext cx="54251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Is there real </a:t>
            </a:r>
            <a:r>
              <a:rPr lang="en-US" sz="2800" dirty="0">
                <a:solidFill>
                  <a:srgbClr val="FFCC00"/>
                </a:solidFill>
              </a:rPr>
              <a:t>value</a:t>
            </a:r>
            <a:r>
              <a:rPr lang="en-US" sz="2800" dirty="0"/>
              <a:t> </a:t>
            </a:r>
            <a:r>
              <a:rPr lang="en-US" sz="2800" dirty="0" smtClean="0"/>
              <a:t>in articles on </a:t>
            </a:r>
            <a:br>
              <a:rPr lang="en-US" sz="2800" dirty="0" smtClean="0"/>
            </a:br>
            <a:r>
              <a:rPr lang="en-US" sz="2800" dirty="0" smtClean="0"/>
              <a:t>collaborative </a:t>
            </a:r>
            <a:r>
              <a:rPr lang="en-US" sz="2800" dirty="0"/>
              <a:t>investment platforms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8" name="Picture 7" descr="CramerLovesBen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 t="9906" r="30758" b="2179"/>
          <a:stretch/>
        </p:blipFill>
        <p:spPr>
          <a:xfrm>
            <a:off x="720437" y="2463653"/>
            <a:ext cx="3671457" cy="25346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96686" y="2798618"/>
            <a:ext cx="386144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Notoriously difficult industry</a:t>
            </a:r>
          </a:p>
          <a:p>
            <a:endParaRPr lang="en-US" sz="2000" dirty="0"/>
          </a:p>
          <a:p>
            <a:r>
              <a:rPr lang="en-US" sz="2000" dirty="0" smtClean="0"/>
              <a:t>Can we replace years of Wall Street</a:t>
            </a:r>
            <a:br>
              <a:rPr lang="en-US" sz="2000" dirty="0" smtClean="0"/>
            </a:br>
            <a:r>
              <a:rPr lang="en-US" sz="2000" dirty="0" smtClean="0"/>
              <a:t>experience with opinions from an </a:t>
            </a:r>
            <a:br>
              <a:rPr lang="en-US" sz="2000" dirty="0" smtClean="0"/>
            </a:br>
            <a:r>
              <a:rPr lang="en-US" sz="2000" dirty="0" smtClean="0"/>
              <a:t>anonymous crowd?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6265" y="2463653"/>
            <a:ext cx="2179800" cy="25346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7091" y="5090213"/>
            <a:ext cx="369671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Can crowd predict stocks movement?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568" y="5655577"/>
            <a:ext cx="429604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Are some </a:t>
            </a:r>
            <a:r>
              <a:rPr lang="en-US" i="1" dirty="0" smtClean="0"/>
              <a:t>Experts</a:t>
            </a:r>
            <a:r>
              <a:rPr lang="en-US" dirty="0" smtClean="0"/>
              <a:t> more </a:t>
            </a:r>
            <a:r>
              <a:rPr lang="en-US" b="1" i="1" dirty="0" smtClean="0">
                <a:solidFill>
                  <a:srgbClr val="FF0000"/>
                </a:solidFill>
              </a:rPr>
              <a:t>Expert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than others?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39534" y="6169580"/>
            <a:ext cx="381008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If so, how do we find the true experts?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32808" y="5412178"/>
            <a:ext cx="232986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answers of course,</a:t>
            </a:r>
            <a:br>
              <a:rPr lang="en-US" dirty="0" smtClean="0"/>
            </a:br>
            <a:r>
              <a:rPr lang="en-US" dirty="0" smtClean="0"/>
              <a:t>are in the data!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643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94"/>
    </mc:Choice>
    <mc:Fallback xmlns="">
      <p:transition spd="slow" advTm="252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95000"/>
                  </a:schemeClr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SzPct val="75000"/>
              <a:buFont typeface="Courier New"/>
              <a:buChar char="o"/>
              <a:defRPr sz="22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–"/>
              <a:defRPr sz="18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»"/>
              <a:defRPr sz="18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SeekingAlpha</a:t>
            </a:r>
          </a:p>
          <a:p>
            <a:pPr lvl="1"/>
            <a:r>
              <a:rPr lang="en-US" dirty="0" smtClean="0"/>
              <a:t>Complete dataset of all articles</a:t>
            </a:r>
          </a:p>
          <a:p>
            <a:pPr lvl="1"/>
            <a:r>
              <a:rPr lang="en-US" dirty="0" smtClean="0"/>
              <a:t>9 </a:t>
            </a:r>
            <a:r>
              <a:rPr lang="en-US" dirty="0"/>
              <a:t>years </a:t>
            </a:r>
            <a:r>
              <a:rPr lang="en-US" dirty="0" smtClean="0"/>
              <a:t>worth, crawled in April 2014</a:t>
            </a:r>
          </a:p>
          <a:p>
            <a:pPr marL="0" indent="0">
              <a:buNone/>
            </a:pPr>
            <a:r>
              <a:rPr lang="en-US" dirty="0" smtClean="0"/>
              <a:t>StockTwits</a:t>
            </a:r>
            <a:endParaRPr lang="en-US" dirty="0"/>
          </a:p>
          <a:p>
            <a:pPr lvl="1"/>
            <a:r>
              <a:rPr lang="en-US" dirty="0" smtClean="0"/>
              <a:t>Complete dataset of all Twits</a:t>
            </a:r>
          </a:p>
          <a:p>
            <a:pPr lvl="1"/>
            <a:r>
              <a:rPr lang="en-US" dirty="0" smtClean="0"/>
              <a:t>4 years of messages from StockTwits Inc.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Datasets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727088"/>
              </p:ext>
            </p:extLst>
          </p:nvPr>
        </p:nvGraphicFramePr>
        <p:xfrm>
          <a:off x="543362" y="4838024"/>
          <a:ext cx="8362075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1199"/>
                <a:gridCol w="1674715"/>
                <a:gridCol w="1501468"/>
                <a:gridCol w="1539968"/>
                <a:gridCol w="1039478"/>
                <a:gridCol w="96524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Site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Range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Total Posts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Active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Users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Authors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Stocks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SeekingAlpha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2004-2014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410,000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228,000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8783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10400+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StockTwits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2009-2014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r>
                        <a:rPr lang="en-US" sz="2000" baseline="0" dirty="0" smtClean="0">
                          <a:solidFill>
                            <a:schemeClr val="bg1"/>
                          </a:solidFill>
                        </a:rPr>
                        <a:t> Million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86,000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86,000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solidFill>
                            <a:schemeClr val="bg1"/>
                          </a:solidFill>
                        </a:rPr>
                        <a:t>9300+</a:t>
                      </a:r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584D3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•"/>
              <a:defRPr sz="280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Book"/>
                <a:ea typeface="+mn-ea"/>
                <a:cs typeface="Avenir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–"/>
              <a:defRPr sz="2400" kern="1200">
                <a:solidFill>
                  <a:schemeClr val="tx1">
                    <a:lumMod val="95000"/>
                  </a:schemeClr>
                </a:solidFill>
                <a:latin typeface="Avenir Book"/>
                <a:ea typeface="+mn-ea"/>
                <a:cs typeface="Avenir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SzPct val="75000"/>
              <a:buFont typeface="Courier New"/>
              <a:buChar char="o"/>
              <a:defRPr sz="22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–"/>
              <a:defRPr sz="18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>
                  <a:lumMod val="20000"/>
                  <a:lumOff val="80000"/>
                </a:schemeClr>
              </a:buClr>
              <a:buFont typeface="Arial"/>
              <a:buChar char="»"/>
              <a:defRPr sz="1800" kern="1200">
                <a:solidFill>
                  <a:srgbClr val="F2F2F2"/>
                </a:solidFill>
                <a:latin typeface="Avenir Book"/>
                <a:ea typeface="+mn-ea"/>
                <a:cs typeface="Avenir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9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05"/>
    </mc:Choice>
    <mc:Fallback xmlns="">
      <p:transition spd="slow" advTm="265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 vs. Stock Price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Can article sentiment predict stock price movement?</a:t>
            </a:r>
            <a:endParaRPr lang="en-US" sz="2400" dirty="0"/>
          </a:p>
          <a:p>
            <a:pPr marL="0" indent="0">
              <a:buNone/>
            </a:pPr>
            <a:r>
              <a:rPr lang="en-US" sz="2000" dirty="0" smtClean="0"/>
              <a:t>Go back in time, analyze each article &amp; compare to stock performance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>
              <a:solidFill>
                <a:srgbClr val="FFCC00"/>
              </a:solidFill>
            </a:endParaRPr>
          </a:p>
          <a:p>
            <a:endParaRPr lang="en-US" sz="2000" dirty="0">
              <a:solidFill>
                <a:srgbClr val="FFCC00"/>
              </a:solidFill>
            </a:endParaRPr>
          </a:p>
          <a:p>
            <a:endParaRPr lang="en-US" sz="2400" dirty="0" smtClean="0">
              <a:solidFill>
                <a:srgbClr val="FFCC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CC00"/>
                </a:solidFill>
              </a:rPr>
              <a:t>Pearson correlation: </a:t>
            </a:r>
            <a:r>
              <a:rPr lang="en-US" sz="2400" dirty="0" smtClean="0">
                <a:solidFill>
                  <a:srgbClr val="FFFFFF"/>
                </a:solidFill>
              </a:rPr>
              <a:t>sentiment</a:t>
            </a:r>
            <a:r>
              <a:rPr lang="en-US" sz="2400" dirty="0" smtClean="0"/>
              <a:t> vs. future </a:t>
            </a:r>
            <a:r>
              <a:rPr lang="en-US" sz="2400" dirty="0"/>
              <a:t>stock </a:t>
            </a:r>
            <a:r>
              <a:rPr lang="en-US" sz="2400" dirty="0" smtClean="0"/>
              <a:t>price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r>
              <a:rPr lang="en-US" sz="2200" dirty="0" smtClean="0"/>
              <a:t>1 (-1): strong positive (negative) correlation</a:t>
            </a:r>
          </a:p>
          <a:p>
            <a:pPr marL="457200" lvl="1" indent="0">
              <a:buNone/>
            </a:pPr>
            <a:r>
              <a:rPr lang="en-US" sz="2200" dirty="0" smtClean="0"/>
              <a:t>0: no correlation</a:t>
            </a: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12</a:t>
            </a:fld>
            <a:endParaRPr lang="en-US" dirty="0"/>
          </a:p>
        </p:txBody>
      </p:sp>
      <p:sp>
        <p:nvSpPr>
          <p:cNvPr id="23" name="Rounded Rectangular Callout 22"/>
          <p:cNvSpPr/>
          <p:nvPr/>
        </p:nvSpPr>
        <p:spPr>
          <a:xfrm>
            <a:off x="389993" y="4349877"/>
            <a:ext cx="3683192" cy="1178107"/>
          </a:xfrm>
          <a:prstGeom prst="wedgeRoundRectCallout">
            <a:avLst>
              <a:gd name="adj1" fmla="val 26206"/>
              <a:gd name="adj2" fmla="val -76455"/>
              <a:gd name="adj3" fmla="val 16667"/>
            </a:avLst>
          </a:prstGeom>
          <a:solidFill>
            <a:schemeClr val="tx2"/>
          </a:solidFill>
          <a:ln>
            <a:solidFill>
              <a:srgbClr val="31B6F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smtClean="0">
                <a:solidFill>
                  <a:schemeClr val="bg2">
                    <a:lumMod val="50000"/>
                  </a:schemeClr>
                </a:solidFill>
              </a:rPr>
              <a:t>Our sentiment classifiers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SA articles: 85.5% accuracy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ST message: 76.2% accuracy</a:t>
            </a:r>
          </a:p>
        </p:txBody>
      </p:sp>
      <p:pic>
        <p:nvPicPr>
          <p:cNvPr id="25" name="Picture 24" descr="Screen Shot 2015-02-09 at 5.21.2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38280">
            <a:off x="4318156" y="3991160"/>
            <a:ext cx="6802521" cy="5850168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>
          <a:xfrm rot="2160997">
            <a:off x="3876184" y="5229312"/>
            <a:ext cx="1245836" cy="1395808"/>
          </a:xfrm>
          <a:prstGeom prst="rightArrow">
            <a:avLst/>
          </a:prstGeom>
          <a:solidFill>
            <a:srgbClr val="FF0000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Details Here</a:t>
            </a:r>
            <a:endParaRPr lang="en-US" sz="2000" dirty="0"/>
          </a:p>
        </p:txBody>
      </p:sp>
      <p:sp>
        <p:nvSpPr>
          <p:cNvPr id="15" name="Right Arrow 14"/>
          <p:cNvSpPr/>
          <p:nvPr/>
        </p:nvSpPr>
        <p:spPr>
          <a:xfrm rot="16200000">
            <a:off x="6076054" y="2608685"/>
            <a:ext cx="622899" cy="526898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16200000" flipH="1">
            <a:off x="6107004" y="3478497"/>
            <a:ext cx="577736" cy="516612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3359691" y="3369081"/>
            <a:ext cx="682093" cy="6347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496" y="2617360"/>
            <a:ext cx="685800" cy="638249"/>
          </a:xfrm>
          <a:prstGeom prst="rect">
            <a:avLst/>
          </a:prstGeom>
        </p:spPr>
      </p:pic>
      <p:sp>
        <p:nvSpPr>
          <p:cNvPr id="47" name="Right Arrow 46"/>
          <p:cNvSpPr/>
          <p:nvPr/>
        </p:nvSpPr>
        <p:spPr>
          <a:xfrm>
            <a:off x="3996903" y="2824790"/>
            <a:ext cx="1125117" cy="419838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/>
          <p:cNvGrpSpPr>
            <a:grpSpLocks noChangeAspect="1"/>
          </p:cNvGrpSpPr>
          <p:nvPr/>
        </p:nvGrpSpPr>
        <p:grpSpPr>
          <a:xfrm>
            <a:off x="4127011" y="2438400"/>
            <a:ext cx="597402" cy="597402"/>
            <a:chOff x="-4129214" y="-1667215"/>
            <a:chExt cx="3251183" cy="3251186"/>
          </a:xfrm>
        </p:grpSpPr>
        <p:sp>
          <p:nvSpPr>
            <p:cNvPr id="13" name="Oval 12"/>
            <p:cNvSpPr/>
            <p:nvPr/>
          </p:nvSpPr>
          <p:spPr>
            <a:xfrm>
              <a:off x="-3471300" y="-1126980"/>
              <a:ext cx="2112264" cy="211287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129214" y="-1667215"/>
              <a:ext cx="3251183" cy="3251186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5154979" y="2560735"/>
            <a:ext cx="1122644" cy="769441"/>
            <a:chOff x="3251881" y="2873961"/>
            <a:chExt cx="1122644" cy="769441"/>
          </a:xfrm>
        </p:grpSpPr>
        <p:sp>
          <p:nvSpPr>
            <p:cNvPr id="36" name="TextBox 35"/>
            <p:cNvSpPr txBox="1"/>
            <p:nvPr/>
          </p:nvSpPr>
          <p:spPr>
            <a:xfrm>
              <a:off x="3251881" y="2873961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CC00"/>
                  </a:solidFill>
                  <a:latin typeface="Times"/>
                  <a:cs typeface="Times"/>
                </a:rPr>
                <a:t>$</a:t>
              </a:r>
              <a:endParaRPr lang="en-US" sz="2400" b="1" dirty="0">
                <a:solidFill>
                  <a:srgbClr val="FFCC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612778" y="3127478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CC00"/>
                  </a:solidFill>
                  <a:latin typeface="Avenir Book"/>
                  <a:cs typeface="Avenir Book"/>
                </a:rPr>
                <a:t>Stock</a:t>
              </a:r>
              <a:endParaRPr lang="en-US" b="1" dirty="0">
                <a:solidFill>
                  <a:srgbClr val="FFCC00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51" name="Right Arrow 50"/>
          <p:cNvSpPr/>
          <p:nvPr/>
        </p:nvSpPr>
        <p:spPr>
          <a:xfrm>
            <a:off x="3989326" y="3386517"/>
            <a:ext cx="1125117" cy="419838"/>
          </a:xfrm>
          <a:prstGeom prst="rightArrow">
            <a:avLst/>
          </a:prstGeom>
          <a:solidFill>
            <a:schemeClr val="tx2"/>
          </a:solidFill>
          <a:ln>
            <a:solidFill>
              <a:schemeClr val="tx2">
                <a:lumMod val="2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5" name="Group 54"/>
          <p:cNvGrpSpPr/>
          <p:nvPr/>
        </p:nvGrpSpPr>
        <p:grpSpPr>
          <a:xfrm>
            <a:off x="1996817" y="2734671"/>
            <a:ext cx="1319789" cy="1078520"/>
            <a:chOff x="1996817" y="2734671"/>
            <a:chExt cx="1319789" cy="1078520"/>
          </a:xfrm>
        </p:grpSpPr>
        <p:grpSp>
          <p:nvGrpSpPr>
            <p:cNvPr id="31" name="Group 30"/>
            <p:cNvGrpSpPr/>
            <p:nvPr/>
          </p:nvGrpSpPr>
          <p:grpSpPr>
            <a:xfrm>
              <a:off x="2626625" y="2754836"/>
              <a:ext cx="689981" cy="1058355"/>
              <a:chOff x="-1966311" y="3170295"/>
              <a:chExt cx="689981" cy="105835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-1960930" y="3231726"/>
                <a:ext cx="645016" cy="92076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8" cstate="print">
                <a:grayscl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-1966311" y="3170295"/>
                <a:ext cx="689981" cy="1058355"/>
              </a:xfrm>
              <a:prstGeom prst="rect">
                <a:avLst/>
              </a:prstGeom>
            </p:spPr>
          </p:pic>
        </p:grpSp>
        <p:sp>
          <p:nvSpPr>
            <p:cNvPr id="53" name="Rectangle 52"/>
            <p:cNvSpPr/>
            <p:nvPr/>
          </p:nvSpPr>
          <p:spPr>
            <a:xfrm rot="20491087">
              <a:off x="1996817" y="2734671"/>
              <a:ext cx="800219" cy="369332"/>
            </a:xfrm>
            <a:prstGeom prst="rect">
              <a:avLst/>
            </a:prstGeom>
            <a:noFill/>
            <a:ln w="38100" cmpd="sng">
              <a:solidFill>
                <a:schemeClr val="accent5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CC00"/>
                  </a:solidFill>
                  <a:latin typeface="Avenir Heavy"/>
                  <a:cs typeface="Avenir Heavy"/>
                </a:rPr>
                <a:t>Stock</a:t>
              </a:r>
              <a:endParaRPr lang="en-US" b="1" dirty="0">
                <a:solidFill>
                  <a:srgbClr val="FFCC00"/>
                </a:solidFill>
                <a:latin typeface="Avenir Heavy"/>
                <a:cs typeface="Avenir Heavy"/>
              </a:endParaRPr>
            </a:p>
          </p:txBody>
        </p:sp>
      </p:grpSp>
      <p:sp>
        <p:nvSpPr>
          <p:cNvPr id="54" name="Oval 53"/>
          <p:cNvSpPr/>
          <p:nvPr/>
        </p:nvSpPr>
        <p:spPr>
          <a:xfrm>
            <a:off x="2538599" y="2500970"/>
            <a:ext cx="1516697" cy="1509277"/>
          </a:xfrm>
          <a:prstGeom prst="ellipse">
            <a:avLst/>
          </a:prstGeom>
          <a:solidFill>
            <a:schemeClr val="tx2">
              <a:alpha val="22000"/>
            </a:schemeClr>
          </a:solidFill>
          <a:ln w="190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5154979" y="3159445"/>
            <a:ext cx="1122644" cy="769441"/>
            <a:chOff x="3251881" y="2873961"/>
            <a:chExt cx="1122644" cy="769441"/>
          </a:xfrm>
        </p:grpSpPr>
        <p:sp>
          <p:nvSpPr>
            <p:cNvPr id="57" name="TextBox 56"/>
            <p:cNvSpPr txBox="1"/>
            <p:nvPr/>
          </p:nvSpPr>
          <p:spPr>
            <a:xfrm>
              <a:off x="3251881" y="2873961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>
                  <a:solidFill>
                    <a:srgbClr val="FFCC00"/>
                  </a:solidFill>
                  <a:latin typeface="Times"/>
                  <a:cs typeface="Times"/>
                </a:rPr>
                <a:t>$</a:t>
              </a:r>
              <a:endParaRPr lang="en-US" sz="2400" b="1" dirty="0">
                <a:solidFill>
                  <a:srgbClr val="FFCC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12778" y="3127478"/>
              <a:ext cx="7617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FFCC00"/>
                  </a:solidFill>
                  <a:latin typeface="Avenir Book"/>
                  <a:cs typeface="Avenir Book"/>
                </a:rPr>
                <a:t>Stock</a:t>
              </a:r>
              <a:endParaRPr lang="en-US" b="1" dirty="0">
                <a:solidFill>
                  <a:srgbClr val="FFCC00"/>
                </a:solidFill>
                <a:latin typeface="Avenir Book"/>
                <a:cs typeface="Avenir Book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0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56"/>
    </mc:Choice>
    <mc:Fallback xmlns="">
      <p:transition spd="slow" advTm="7545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6" grpId="0" animBg="1"/>
      <p:bldP spid="26" grpId="1" animBg="1"/>
      <p:bldP spid="15" grpId="0" animBg="1"/>
      <p:bldP spid="16" grpId="0" animBg="1"/>
      <p:bldP spid="47" grpId="0" animBg="1"/>
      <p:bldP spid="51" grpId="0" animBg="1"/>
      <p:bldP spid="54" grpId="0" animBg="1"/>
      <p:bldP spid="5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Correlation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092659"/>
              </p:ext>
            </p:extLst>
          </p:nvPr>
        </p:nvGraphicFramePr>
        <p:xfrm>
          <a:off x="371995" y="1444990"/>
          <a:ext cx="6748161" cy="2932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102682"/>
              </p:ext>
            </p:extLst>
          </p:nvPr>
        </p:nvGraphicFramePr>
        <p:xfrm>
          <a:off x="0" y="4103240"/>
          <a:ext cx="4907110" cy="2477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18815" y="1564720"/>
            <a:ext cx="158829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00"/>
                </a:solidFill>
              </a:rPr>
              <a:t>SeekingAlpha</a:t>
            </a:r>
            <a:endParaRPr lang="en-US" sz="2000" dirty="0">
              <a:solidFill>
                <a:srgbClr val="FFCC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4976" y="4244360"/>
            <a:ext cx="1302134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C00"/>
                </a:solidFill>
              </a:rPr>
              <a:t>StockTwits</a:t>
            </a:r>
            <a:endParaRPr lang="en-US" sz="2000" dirty="0">
              <a:solidFill>
                <a:srgbClr val="FFCC00"/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133474" y="1964830"/>
            <a:ext cx="3807235" cy="828487"/>
          </a:xfrm>
          <a:prstGeom prst="wedgeRoundRectCallout">
            <a:avLst>
              <a:gd name="adj1" fmla="val -55200"/>
              <a:gd name="adj2" fmla="val -85414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Very weak correlation!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0.05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 prediction accuracy 53% 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4907111" y="5277803"/>
            <a:ext cx="3911426" cy="758460"/>
          </a:xfrm>
          <a:prstGeom prst="wedgeRoundRectCallout">
            <a:avLst>
              <a:gd name="adj1" fmla="val -101609"/>
              <a:gd name="adj2" fmla="val 2763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Also weak correlation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Even negative correlation (30 days)</a:t>
            </a:r>
          </a:p>
        </p:txBody>
      </p:sp>
      <p:sp>
        <p:nvSpPr>
          <p:cNvPr id="6" name="Rectangle 5"/>
          <p:cNvSpPr/>
          <p:nvPr/>
        </p:nvSpPr>
        <p:spPr>
          <a:xfrm>
            <a:off x="1201139" y="3377957"/>
            <a:ext cx="6826985" cy="65472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Oops! No wisdom in the crowd for this domain!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059967"/>
            <a:ext cx="5295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(Let’s look at community-wide sentiment first…)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5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19"/>
    </mc:Choice>
    <mc:Fallback xmlns="">
      <p:transition spd="slow" advTm="5801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7" grpId="0" animBg="1"/>
      <p:bldP spid="10" grpId="0" animBg="1"/>
      <p:bldP spid="11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Are all authors equally bad, or is there signal in the noise?</a:t>
            </a:r>
          </a:p>
          <a:p>
            <a:pPr lvl="3"/>
            <a:endParaRPr lang="en-US" sz="1400" dirty="0" smtClean="0"/>
          </a:p>
          <a:p>
            <a:r>
              <a:rPr lang="en-US" sz="2400" dirty="0"/>
              <a:t>R</a:t>
            </a:r>
            <a:r>
              <a:rPr lang="en-US" sz="2400" dirty="0" smtClean="0"/>
              <a:t>ank authors based on </a:t>
            </a:r>
            <a:r>
              <a:rPr lang="en-US" sz="2400" dirty="0" smtClean="0">
                <a:solidFill>
                  <a:srgbClr val="FFCC00"/>
                </a:solidFill>
              </a:rPr>
              <a:t>historical predictions</a:t>
            </a:r>
            <a:r>
              <a:rPr lang="en-US" sz="2400" dirty="0" smtClean="0"/>
              <a:t>, pick top authors (</a:t>
            </a:r>
            <a:r>
              <a:rPr lang="en-US" sz="2400" i="1" dirty="0" smtClean="0"/>
              <a:t>e.g., </a:t>
            </a:r>
            <a:r>
              <a:rPr lang="en-US" sz="2400" dirty="0" smtClean="0"/>
              <a:t>top 100 author at year 2013 ) </a:t>
            </a:r>
            <a:endParaRPr lang="en-US" sz="2000" dirty="0" smtClean="0"/>
          </a:p>
          <a:p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Experts in the Room?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160839"/>
              </p:ext>
            </p:extLst>
          </p:nvPr>
        </p:nvGraphicFramePr>
        <p:xfrm>
          <a:off x="311150" y="3787775"/>
          <a:ext cx="5492750" cy="276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4833444" y="3787775"/>
            <a:ext cx="3853356" cy="1444944"/>
          </a:xfrm>
          <a:prstGeom prst="wedgeRoundRectCallout">
            <a:avLst>
              <a:gd name="adj1" fmla="val -64960"/>
              <a:gd name="adj2" fmla="val 12502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Much stronger correlation!</a:t>
            </a:r>
          </a:p>
          <a:p>
            <a:r>
              <a:rPr lang="en-US" sz="2000" i="1" dirty="0" smtClean="0">
                <a:solidFill>
                  <a:srgbClr val="C00000"/>
                </a:solidFill>
              </a:rPr>
              <a:t>Top authors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: 0.4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 accuracy 75%</a:t>
            </a:r>
          </a:p>
          <a:p>
            <a:r>
              <a:rPr lang="en-US" sz="2000" dirty="0">
                <a:solidFill>
                  <a:schemeClr val="bg2">
                    <a:lumMod val="50000"/>
                  </a:schemeClr>
                </a:solidFill>
                <a:sym typeface="Wingdings"/>
              </a:rPr>
              <a:t>v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s. 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All authors: 0.05  accuracy 53%  </a:t>
            </a:r>
            <a:endParaRPr lang="en-US" sz="20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8502" y="5360421"/>
            <a:ext cx="7713412" cy="948304"/>
          </a:xfrm>
          <a:prstGeom prst="rect">
            <a:avLst/>
          </a:prstGeom>
          <a:solidFill>
            <a:srgbClr val="FFCC0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Q1: How do we find the “experts”?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Q2: Is past performance indicative of future performance?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772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78"/>
    </mc:Choice>
    <mc:Fallback xmlns="">
      <p:transition xmlns:p14="http://schemas.microsoft.com/office/powerpoint/2010/main" spd="slow" advTm="715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Identify Experts?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285"/>
            <a:ext cx="8229600" cy="415787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</a:t>
            </a:r>
            <a:r>
              <a:rPr lang="en-US" sz="2400" dirty="0" smtClean="0"/>
              <a:t>ased on authors’ </a:t>
            </a:r>
            <a:r>
              <a:rPr lang="en-US" sz="2400" dirty="0" smtClean="0">
                <a:solidFill>
                  <a:srgbClr val="FFCC00"/>
                </a:solidFill>
              </a:rPr>
              <a:t>previous prediction </a:t>
            </a:r>
            <a:r>
              <a:rPr lang="en-US" sz="2400" dirty="0" smtClean="0"/>
              <a:t>performance</a:t>
            </a:r>
          </a:p>
          <a:p>
            <a:pPr lvl="1"/>
            <a:r>
              <a:rPr lang="en-US" sz="2000" dirty="0" smtClean="0"/>
              <a:t>Average prediction accuracy per stock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 smtClean="0"/>
          </a:p>
          <a:p>
            <a:pPr lvl="2"/>
            <a:endParaRPr lang="en-US" sz="1800" dirty="0" smtClean="0"/>
          </a:p>
          <a:p>
            <a:pPr marL="0" indent="0">
              <a:buNone/>
            </a:pPr>
            <a:r>
              <a:rPr lang="en-US" sz="2400" dirty="0" smtClean="0"/>
              <a:t>But gathering all statistics is non-trivial</a:t>
            </a:r>
          </a:p>
          <a:p>
            <a:pPr marL="0" indent="0">
              <a:buNone/>
            </a:pPr>
            <a:r>
              <a:rPr lang="en-US" sz="2400" dirty="0" smtClean="0"/>
              <a:t>Instead: try authors’ </a:t>
            </a:r>
            <a:r>
              <a:rPr lang="en-US" sz="2400" dirty="0" smtClean="0">
                <a:solidFill>
                  <a:srgbClr val="FFCC00"/>
                </a:solidFill>
              </a:rPr>
              <a:t>interactions </a:t>
            </a:r>
            <a:r>
              <a:rPr lang="en-US" sz="2400" dirty="0" smtClean="0">
                <a:solidFill>
                  <a:srgbClr val="FFFFFF"/>
                </a:solidFill>
              </a:rPr>
              <a:t>with the crowd</a:t>
            </a:r>
          </a:p>
          <a:p>
            <a:pPr lvl="1"/>
            <a:r>
              <a:rPr lang="en-US" sz="2000" dirty="0" smtClean="0"/>
              <a:t>Total # of posted comments over all articles</a:t>
            </a:r>
          </a:p>
          <a:p>
            <a:pPr lvl="1"/>
            <a:r>
              <a:rPr lang="en-US" sz="2000" dirty="0" smtClean="0"/>
              <a:t>Average # of comments per article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15</a:t>
            </a:fld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6635950" y="4115923"/>
            <a:ext cx="1991896" cy="1948432"/>
            <a:chOff x="6705599" y="4752655"/>
            <a:chExt cx="1991896" cy="194843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928789" y="4752655"/>
              <a:ext cx="465221" cy="52533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117348" y="4767629"/>
              <a:ext cx="465221" cy="52533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6705599" y="5397590"/>
              <a:ext cx="465221" cy="52533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8232274" y="5359802"/>
              <a:ext cx="465221" cy="5253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117348" y="6175754"/>
              <a:ext cx="465221" cy="525333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928789" y="6175754"/>
              <a:ext cx="465221" cy="525333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/>
          </p:nvGrpSpPr>
          <p:grpSpPr>
            <a:xfrm>
              <a:off x="7170820" y="5292962"/>
              <a:ext cx="411749" cy="882792"/>
              <a:chOff x="7170820" y="5292962"/>
              <a:chExt cx="411749" cy="882792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>
                <a:off x="7170820" y="5761789"/>
                <a:ext cx="23261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7349959" y="5292962"/>
                <a:ext cx="219242" cy="1908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24" idx="0"/>
              </p:cNvCxnSpPr>
              <p:nvPr/>
            </p:nvCxnSpPr>
            <p:spPr>
              <a:xfrm flipV="1">
                <a:off x="7349959" y="5949660"/>
                <a:ext cx="232610" cy="22609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 flipH="1">
              <a:off x="7868648" y="5318092"/>
              <a:ext cx="363617" cy="884398"/>
              <a:chOff x="7170816" y="5333066"/>
              <a:chExt cx="381139" cy="884398"/>
            </a:xfrm>
          </p:grpSpPr>
          <p:cxnSp>
            <p:nvCxnSpPr>
              <p:cNvPr id="41" name="Straight Arrow Connector 40"/>
              <p:cNvCxnSpPr/>
              <p:nvPr/>
            </p:nvCxnSpPr>
            <p:spPr>
              <a:xfrm>
                <a:off x="7170816" y="5761789"/>
                <a:ext cx="2746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7305353" y="5333066"/>
                <a:ext cx="212970" cy="1924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7338986" y="5964634"/>
                <a:ext cx="212969" cy="2528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>
            <a:xfrm>
              <a:off x="7456874" y="5318092"/>
              <a:ext cx="561480" cy="63403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9" b="96441" l="8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694" y="2446421"/>
            <a:ext cx="2303106" cy="81507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268914" y="3316706"/>
            <a:ext cx="4114780" cy="654723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smtClean="0">
                <a:solidFill>
                  <a:schemeClr val="bg1"/>
                </a:solidFill>
              </a:rPr>
              <a:t>Let’s try both!!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352" y="1109409"/>
            <a:ext cx="2673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(Two possible approaches)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3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"/>
    </mc:Choice>
    <mc:Fallback xmlns="">
      <p:transition xmlns:p14="http://schemas.microsoft.com/office/powerpoint/2010/main" spd="slow" advTm="90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Sentiment-based Trading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141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Hold or sell </a:t>
            </a:r>
            <a:r>
              <a:rPr lang="en-US" sz="2400" dirty="0"/>
              <a:t>stocks based </a:t>
            </a:r>
            <a:r>
              <a:rPr lang="en-US" sz="2400" dirty="0">
                <a:solidFill>
                  <a:schemeClr val="tx1"/>
                </a:solidFill>
              </a:rPr>
              <a:t>on</a:t>
            </a:r>
            <a:r>
              <a:rPr lang="en-US" sz="2400" dirty="0">
                <a:solidFill>
                  <a:srgbClr val="FFCC00"/>
                </a:solidFill>
              </a:rPr>
              <a:t> </a:t>
            </a:r>
            <a:r>
              <a:rPr lang="en-US" sz="2400" dirty="0" smtClean="0">
                <a:solidFill>
                  <a:srgbClr val="FFCC00"/>
                </a:solidFill>
              </a:rPr>
              <a:t>experts’</a:t>
            </a:r>
            <a:r>
              <a:rPr lang="en-US" sz="2400" dirty="0" smtClean="0"/>
              <a:t> sentiment</a:t>
            </a:r>
          </a:p>
          <a:p>
            <a:pPr marL="457200" lvl="1" indent="0">
              <a:buNone/>
            </a:pPr>
            <a:r>
              <a:rPr lang="en-US" sz="2000" dirty="0" smtClean="0"/>
              <a:t>Maintain a portfolio of </a:t>
            </a:r>
            <a:r>
              <a:rPr lang="en-US" sz="2000" dirty="0" smtClean="0">
                <a:solidFill>
                  <a:srgbClr val="FFCC00"/>
                </a:solidFill>
              </a:rPr>
              <a:t>500</a:t>
            </a:r>
            <a:r>
              <a:rPr lang="en-US" sz="2000" dirty="0" smtClean="0"/>
              <a:t> stocks</a:t>
            </a:r>
          </a:p>
          <a:p>
            <a:pPr marL="457200" lvl="1" indent="0">
              <a:buNone/>
            </a:pPr>
            <a:r>
              <a:rPr lang="en-US" sz="2000" dirty="0" smtClean="0"/>
              <a:t>Trade stocks </a:t>
            </a:r>
            <a:r>
              <a:rPr lang="en-US" sz="2000" dirty="0" smtClean="0">
                <a:solidFill>
                  <a:srgbClr val="FFFFFF"/>
                </a:solidFill>
              </a:rPr>
              <a:t>weekly, </a:t>
            </a:r>
            <a:r>
              <a:rPr lang="en-US" sz="2000" dirty="0" smtClean="0">
                <a:solidFill>
                  <a:schemeClr val="tx1"/>
                </a:solidFill>
              </a:rPr>
              <a:t>update top authors </a:t>
            </a:r>
            <a:r>
              <a:rPr lang="en-US" sz="2000" dirty="0" smtClean="0">
                <a:solidFill>
                  <a:srgbClr val="FFFFFF"/>
                </a:solidFill>
              </a:rPr>
              <a:t>annually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16</a:t>
            </a:fld>
            <a:endParaRPr lang="en-US" dirty="0"/>
          </a:p>
        </p:txBody>
      </p:sp>
      <p:grpSp>
        <p:nvGrpSpPr>
          <p:cNvPr id="80" name="Group 79"/>
          <p:cNvGrpSpPr/>
          <p:nvPr/>
        </p:nvGrpSpPr>
        <p:grpSpPr>
          <a:xfrm>
            <a:off x="552225" y="5299082"/>
            <a:ext cx="8169581" cy="612359"/>
            <a:chOff x="598314" y="5349788"/>
            <a:chExt cx="8169581" cy="612359"/>
          </a:xfrm>
        </p:grpSpPr>
        <p:grpSp>
          <p:nvGrpSpPr>
            <p:cNvPr id="15" name="Group 14"/>
            <p:cNvGrpSpPr/>
            <p:nvPr/>
          </p:nvGrpSpPr>
          <p:grpSpPr>
            <a:xfrm>
              <a:off x="598314" y="5349788"/>
              <a:ext cx="8169581" cy="216214"/>
              <a:chOff x="1547472" y="5349788"/>
              <a:chExt cx="8169581" cy="21621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 flipV="1">
                <a:off x="1547472" y="5450052"/>
                <a:ext cx="8169581" cy="176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3269104" y="5365475"/>
                <a:ext cx="0" cy="200527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7946356" y="5349788"/>
                <a:ext cx="0" cy="200527"/>
              </a:xfrm>
              <a:prstGeom prst="line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/>
            <p:cNvSpPr txBox="1"/>
            <p:nvPr/>
          </p:nvSpPr>
          <p:spPr>
            <a:xfrm>
              <a:off x="1745301" y="5500482"/>
              <a:ext cx="114928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January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21091" y="5480363"/>
              <a:ext cx="1479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/>
                <a:t>December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56238" y="5419407"/>
              <a:ext cx="556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. . .</a:t>
              </a:r>
              <a:endParaRPr lang="en-US" sz="2400" dirty="0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1858290" y="5861593"/>
            <a:ext cx="872542" cy="520192"/>
            <a:chOff x="2343561" y="2867398"/>
            <a:chExt cx="872542" cy="483391"/>
          </a:xfrm>
        </p:grpSpPr>
        <p:sp>
          <p:nvSpPr>
            <p:cNvPr id="22" name="Down Arrow 21"/>
            <p:cNvSpPr/>
            <p:nvPr/>
          </p:nvSpPr>
          <p:spPr>
            <a:xfrm flipV="1">
              <a:off x="2548067" y="2867398"/>
              <a:ext cx="447086" cy="188590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43561" y="2981457"/>
              <a:ext cx="8725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Started</a:t>
              </a:r>
              <a:endParaRPr lang="en-US" dirty="0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46586" y="4519903"/>
            <a:ext cx="1908196" cy="830701"/>
            <a:chOff x="3362413" y="3666477"/>
            <a:chExt cx="1908196" cy="830701"/>
          </a:xfrm>
        </p:grpSpPr>
        <p:grpSp>
          <p:nvGrpSpPr>
            <p:cNvPr id="54" name="Group 53"/>
            <p:cNvGrpSpPr/>
            <p:nvPr/>
          </p:nvGrpSpPr>
          <p:grpSpPr>
            <a:xfrm>
              <a:off x="4532851" y="3776269"/>
              <a:ext cx="737758" cy="720909"/>
              <a:chOff x="4532851" y="3776269"/>
              <a:chExt cx="737758" cy="720909"/>
            </a:xfrm>
          </p:grpSpPr>
          <p:sp>
            <p:nvSpPr>
              <p:cNvPr id="26" name="Down Arrow 25"/>
              <p:cNvSpPr/>
              <p:nvPr/>
            </p:nvSpPr>
            <p:spPr>
              <a:xfrm flipV="1">
                <a:off x="4684551" y="4204595"/>
                <a:ext cx="441158" cy="292583"/>
              </a:xfrm>
              <a:prstGeom prst="downArrow">
                <a:avLst/>
              </a:prstGeom>
              <a:solidFill>
                <a:srgbClr val="9BD5FA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"/>
              <a:stretch/>
            </p:blipFill>
            <p:spPr>
              <a:xfrm>
                <a:off x="4532851" y="3776269"/>
                <a:ext cx="375563" cy="424090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3"/>
              <a:stretch/>
            </p:blipFill>
            <p:spPr>
              <a:xfrm>
                <a:off x="4895046" y="3776806"/>
                <a:ext cx="375563" cy="424090"/>
              </a:xfrm>
              <a:prstGeom prst="rect">
                <a:avLst/>
              </a:prstGeom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3362413" y="3666477"/>
              <a:ext cx="11704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Experts</a:t>
              </a:r>
            </a:p>
            <a:p>
              <a:pPr algn="ctr"/>
              <a:r>
                <a:rPr lang="en-US" dirty="0" smtClean="0"/>
                <a:t>(Last Year)</a:t>
              </a:r>
              <a:endParaRPr lang="en-US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97113" y="3311606"/>
            <a:ext cx="1709908" cy="413682"/>
            <a:chOff x="2259263" y="3382211"/>
            <a:chExt cx="1001878" cy="95414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4" name="Rectangle 23"/>
            <p:cNvSpPr/>
            <p:nvPr/>
          </p:nvSpPr>
          <p:spPr>
            <a:xfrm>
              <a:off x="2259263" y="3382211"/>
              <a:ext cx="983119" cy="95414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259263" y="3382211"/>
              <a:ext cx="1001878" cy="499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merican Typewriter"/>
                  <a:cs typeface="American Typewriter"/>
                </a:rPr>
                <a:t>MSFT</a:t>
              </a:r>
              <a:r>
                <a:rPr lang="en-US" sz="1400" dirty="0" smtClean="0">
                  <a:solidFill>
                    <a:srgbClr val="000000"/>
                  </a:solidFill>
                  <a:latin typeface="American Typewriter"/>
                  <a:cs typeface="American Typewriter"/>
                </a:rPr>
                <a:t>, </a:t>
              </a:r>
              <a:r>
                <a:rPr lang="en-US" sz="1600" dirty="0" smtClean="0">
                  <a:solidFill>
                    <a:srgbClr val="000000"/>
                  </a:solidFill>
                  <a:latin typeface="American Typewriter"/>
                  <a:cs typeface="American Typewriter"/>
                </a:rPr>
                <a:t>AAPL, …</a:t>
              </a:r>
              <a:r>
                <a:rPr lang="en-US" dirty="0" smtClean="0">
                  <a:solidFill>
                    <a:srgbClr val="FFCC00"/>
                  </a:solidFill>
                  <a:latin typeface="American Typewriter"/>
                  <a:cs typeface="American Typewriter"/>
                </a:rPr>
                <a:t> </a:t>
              </a:r>
              <a:endParaRPr lang="en-US" dirty="0">
                <a:solidFill>
                  <a:srgbClr val="FFCC00"/>
                </a:solidFill>
                <a:latin typeface="American Typewriter"/>
                <a:cs typeface="American Typewriter"/>
              </a:endParaRPr>
            </a:p>
          </p:txBody>
        </p:sp>
      </p:grpSp>
      <p:sp>
        <p:nvSpPr>
          <p:cNvPr id="37" name="Rounded Rectangular Callout 36"/>
          <p:cNvSpPr/>
          <p:nvPr/>
        </p:nvSpPr>
        <p:spPr>
          <a:xfrm>
            <a:off x="3086891" y="2951573"/>
            <a:ext cx="2742635" cy="1568330"/>
          </a:xfrm>
          <a:prstGeom prst="wedgeRoundRectCallout">
            <a:avLst>
              <a:gd name="adj1" fmla="val -10017"/>
              <a:gd name="adj2" fmla="val 64579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Trade weekly based on last-week sentiment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I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f positive 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 hold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  <a:sym typeface="Wingdings"/>
              </a:rPr>
              <a:t>Else  sell shares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grpSp>
        <p:nvGrpSpPr>
          <p:cNvPr id="85" name="Group 84"/>
          <p:cNvGrpSpPr/>
          <p:nvPr/>
        </p:nvGrpSpPr>
        <p:grpSpPr>
          <a:xfrm>
            <a:off x="5681424" y="5814902"/>
            <a:ext cx="2685351" cy="536335"/>
            <a:chOff x="4968357" y="4211868"/>
            <a:chExt cx="2685351" cy="536335"/>
          </a:xfrm>
        </p:grpSpPr>
        <p:sp>
          <p:nvSpPr>
            <p:cNvPr id="86" name="Down Arrow 85"/>
            <p:cNvSpPr/>
            <p:nvPr/>
          </p:nvSpPr>
          <p:spPr>
            <a:xfrm flipV="1">
              <a:off x="6033708" y="4211868"/>
              <a:ext cx="441158" cy="249638"/>
            </a:xfrm>
            <a:prstGeom prst="down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968357" y="4378871"/>
              <a:ext cx="2685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Update Experts and Stocks</a:t>
              </a:r>
              <a:endParaRPr lang="en-US" dirty="0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1269589" y="3690781"/>
            <a:ext cx="226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Stocks from experts, Gain: </a:t>
            </a:r>
            <a:r>
              <a:rPr lang="en-US" dirty="0" smtClean="0">
                <a:solidFill>
                  <a:srgbClr val="FFCC00"/>
                </a:solidFill>
              </a:rPr>
              <a:t>0%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55" name="Down Arrow 54"/>
          <p:cNvSpPr/>
          <p:nvPr/>
        </p:nvSpPr>
        <p:spPr>
          <a:xfrm flipV="1">
            <a:off x="2053278" y="4337112"/>
            <a:ext cx="441158" cy="292583"/>
          </a:xfrm>
          <a:prstGeom prst="downArrow">
            <a:avLst/>
          </a:prstGeom>
          <a:solidFill>
            <a:srgbClr val="9BD5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2764492" y="4754890"/>
            <a:ext cx="4095637" cy="668297"/>
            <a:chOff x="4424947" y="4607842"/>
            <a:chExt cx="2832847" cy="668297"/>
          </a:xfrm>
        </p:grpSpPr>
        <p:grpSp>
          <p:nvGrpSpPr>
            <p:cNvPr id="20" name="Group 19"/>
            <p:cNvGrpSpPr/>
            <p:nvPr/>
          </p:nvGrpSpPr>
          <p:grpSpPr>
            <a:xfrm>
              <a:off x="4424947" y="4607842"/>
              <a:ext cx="2832847" cy="668297"/>
              <a:chOff x="3832113" y="4607842"/>
              <a:chExt cx="2414243" cy="66829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3832113" y="4616658"/>
                <a:ext cx="614168" cy="653272"/>
                <a:chOff x="3832113" y="4616658"/>
                <a:chExt cx="614168" cy="653272"/>
              </a:xfrm>
            </p:grpSpPr>
            <p:cxnSp>
              <p:nvCxnSpPr>
                <p:cNvPr id="13" name="Straight Arrow Connector 12"/>
                <p:cNvCxnSpPr/>
                <p:nvPr/>
              </p:nvCxnSpPr>
              <p:spPr>
                <a:xfrm>
                  <a:off x="3986407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Arrow Connector 62"/>
                <p:cNvCxnSpPr/>
                <p:nvPr/>
              </p:nvCxnSpPr>
              <p:spPr>
                <a:xfrm>
                  <a:off x="4138807" y="4616658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Arrow Connector 63"/>
                <p:cNvCxnSpPr/>
                <p:nvPr/>
              </p:nvCxnSpPr>
              <p:spPr>
                <a:xfrm>
                  <a:off x="4299228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/>
                <p:cNvCxnSpPr/>
                <p:nvPr/>
              </p:nvCxnSpPr>
              <p:spPr>
                <a:xfrm>
                  <a:off x="4446281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Arrow Connector 65"/>
                <p:cNvCxnSpPr/>
                <p:nvPr/>
              </p:nvCxnSpPr>
              <p:spPr>
                <a:xfrm>
                  <a:off x="3832113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/>
              <p:cNvGrpSpPr/>
              <p:nvPr/>
            </p:nvGrpSpPr>
            <p:grpSpPr>
              <a:xfrm>
                <a:off x="4599464" y="4618126"/>
                <a:ext cx="614168" cy="653272"/>
                <a:chOff x="3832113" y="4616658"/>
                <a:chExt cx="614168" cy="653272"/>
              </a:xfrm>
            </p:grpSpPr>
            <p:cxnSp>
              <p:nvCxnSpPr>
                <p:cNvPr id="68" name="Straight Arrow Connector 67"/>
                <p:cNvCxnSpPr/>
                <p:nvPr/>
              </p:nvCxnSpPr>
              <p:spPr>
                <a:xfrm>
                  <a:off x="3986407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4138807" y="4616658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>
                  <a:off x="4299228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4446281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3832113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Group 72"/>
              <p:cNvGrpSpPr/>
              <p:nvPr/>
            </p:nvGrpSpPr>
            <p:grpSpPr>
              <a:xfrm>
                <a:off x="5938882" y="4607842"/>
                <a:ext cx="307474" cy="653272"/>
                <a:chOff x="4138807" y="4616658"/>
                <a:chExt cx="307474" cy="653272"/>
              </a:xfrm>
            </p:grpSpPr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4138807" y="4616658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4299228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4446281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9" name="Group 78"/>
              <p:cNvGrpSpPr/>
              <p:nvPr/>
            </p:nvGrpSpPr>
            <p:grpSpPr>
              <a:xfrm>
                <a:off x="5352230" y="4631683"/>
                <a:ext cx="127558" cy="644456"/>
                <a:chOff x="3858849" y="4625474"/>
                <a:chExt cx="127558" cy="644456"/>
              </a:xfrm>
            </p:grpSpPr>
            <p:cxnSp>
              <p:nvCxnSpPr>
                <p:cNvPr id="83" name="Straight Arrow Connector 82"/>
                <p:cNvCxnSpPr/>
                <p:nvPr/>
              </p:nvCxnSpPr>
              <p:spPr>
                <a:xfrm>
                  <a:off x="3986407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3858849" y="4625474"/>
                  <a:ext cx="0" cy="64445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4" name="TextBox 93"/>
            <p:cNvSpPr txBox="1"/>
            <p:nvPr/>
          </p:nvSpPr>
          <p:spPr>
            <a:xfrm>
              <a:off x="6469273" y="4631683"/>
              <a:ext cx="5569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accent1"/>
                  </a:solidFill>
                </a:rPr>
                <a:t>. . .</a:t>
              </a:r>
              <a:endParaRPr lang="en-US" sz="240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6052842" y="3734899"/>
            <a:ext cx="2260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500 Stocks from experts, Gain: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12.1%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106314" y="3321217"/>
            <a:ext cx="1709908" cy="413682"/>
            <a:chOff x="2259263" y="3382211"/>
            <a:chExt cx="1001878" cy="95414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7" name="Rectangle 96"/>
            <p:cNvSpPr/>
            <p:nvPr/>
          </p:nvSpPr>
          <p:spPr>
            <a:xfrm>
              <a:off x="2259263" y="3382211"/>
              <a:ext cx="983119" cy="95414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259263" y="3382211"/>
              <a:ext cx="1001878" cy="49923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  <a:latin typeface="American Typewriter"/>
                  <a:cs typeface="American Typewriter"/>
                </a:rPr>
                <a:t>MSFT</a:t>
              </a:r>
              <a:r>
                <a:rPr lang="en-US" sz="1400" dirty="0" smtClean="0">
                  <a:solidFill>
                    <a:srgbClr val="000000"/>
                  </a:solidFill>
                  <a:latin typeface="American Typewriter"/>
                  <a:cs typeface="American Typewriter"/>
                </a:rPr>
                <a:t>, </a:t>
              </a:r>
              <a:r>
                <a:rPr lang="en-US" sz="1600" dirty="0" smtClean="0">
                  <a:solidFill>
                    <a:srgbClr val="000000"/>
                  </a:solidFill>
                  <a:latin typeface="American Typewriter"/>
                  <a:cs typeface="American Typewriter"/>
                </a:rPr>
                <a:t>AAPL, …</a:t>
              </a:r>
              <a:r>
                <a:rPr lang="en-US" dirty="0" smtClean="0">
                  <a:solidFill>
                    <a:srgbClr val="FFCC00"/>
                  </a:solidFill>
                  <a:latin typeface="American Typewriter"/>
                  <a:cs typeface="American Typewriter"/>
                </a:rPr>
                <a:t> </a:t>
              </a:r>
              <a:endParaRPr lang="en-US" dirty="0">
                <a:solidFill>
                  <a:srgbClr val="FFCC00"/>
                </a:solidFill>
                <a:latin typeface="American Typewriter"/>
                <a:cs typeface="American Typewriter"/>
              </a:endParaRPr>
            </a:p>
          </p:txBody>
        </p:sp>
      </p:grpSp>
      <p:sp>
        <p:nvSpPr>
          <p:cNvPr id="99" name="Down Arrow 98"/>
          <p:cNvSpPr/>
          <p:nvPr/>
        </p:nvSpPr>
        <p:spPr>
          <a:xfrm flipV="1">
            <a:off x="6639550" y="4377216"/>
            <a:ext cx="441158" cy="293120"/>
          </a:xfrm>
          <a:prstGeom prst="downArrow">
            <a:avLst/>
          </a:prstGeom>
          <a:solidFill>
            <a:srgbClr val="9BD5F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ular Callout 57"/>
          <p:cNvSpPr/>
          <p:nvPr/>
        </p:nvSpPr>
        <p:spPr>
          <a:xfrm>
            <a:off x="5986261" y="4439958"/>
            <a:ext cx="2941052" cy="650432"/>
          </a:xfrm>
          <a:prstGeom prst="wedgeRoundRectCallout">
            <a:avLst>
              <a:gd name="adj1" fmla="val 9528"/>
              <a:gd name="adj2" fmla="val 93353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Repeat this every year </a:t>
            </a:r>
          </a:p>
          <a:p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Accumulate stock return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101371" y="549420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2015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823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99"/>
    </mc:Choice>
    <mc:Fallback xmlns="">
      <p:transition xmlns:p14="http://schemas.microsoft.com/office/powerpoint/2010/main" spd="slow" advTm="1214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4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4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3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3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0" grpId="0"/>
      <p:bldP spid="55" grpId="0" animBg="1"/>
      <p:bldP spid="95" grpId="0"/>
      <p:bldP spid="99" grpId="0" animBg="1"/>
      <p:bldP spid="58" grpId="0" animBg="1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5835914"/>
              </p:ext>
            </p:extLst>
          </p:nvPr>
        </p:nvGraphicFramePr>
        <p:xfrm>
          <a:off x="191873" y="1549200"/>
          <a:ext cx="7790375" cy="442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Trading Strategy: SeekingAlpha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2794207" y="3023268"/>
            <a:ext cx="3772893" cy="881542"/>
          </a:xfrm>
          <a:prstGeom prst="wedgeRoundRectCallout">
            <a:avLst>
              <a:gd name="adj1" fmla="val -52983"/>
              <a:gd name="adj2" fmla="val 104627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aseline: 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</a:rPr>
              <a:t>b</a:t>
            </a:r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uy and hold S&amp;P500,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a widely used market baseline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8540" y="5857860"/>
            <a:ext cx="69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2006      2007      2008</a:t>
            </a:r>
            <a:r>
              <a:rPr lang="en-US" smtClean="0"/>
              <a:t>	 2009     2010      </a:t>
            </a:r>
            <a:r>
              <a:rPr lang="en-US" dirty="0" smtClean="0"/>
              <a:t>2011      </a:t>
            </a:r>
            <a:r>
              <a:rPr lang="en-US" smtClean="0"/>
              <a:t>2012       </a:t>
            </a:r>
            <a:r>
              <a:rPr lang="en-US" dirty="0" smtClean="0"/>
              <a:t>2013      2014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1430420" y="2293403"/>
            <a:ext cx="4839368" cy="874913"/>
          </a:xfrm>
          <a:prstGeom prst="wedgeRoundRectCallout">
            <a:avLst>
              <a:gd name="adj1" fmla="val 73765"/>
              <a:gd name="adj2" fmla="val -8010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108% return over 8 years, </a:t>
            </a:r>
          </a:p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Consistently outperform S&amp;P500 (40%)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539491" y="3441650"/>
            <a:ext cx="1066237" cy="604586"/>
            <a:chOff x="7620563" y="3441650"/>
            <a:chExt cx="1066237" cy="604586"/>
          </a:xfrm>
        </p:grpSpPr>
        <p:sp>
          <p:nvSpPr>
            <p:cNvPr id="9" name="Left Arrow 8"/>
            <p:cNvSpPr/>
            <p:nvPr/>
          </p:nvSpPr>
          <p:spPr>
            <a:xfrm>
              <a:off x="7620563" y="3708487"/>
              <a:ext cx="551506" cy="337749"/>
            </a:xfrm>
            <a:prstGeom prst="leftArrow">
              <a:avLst/>
            </a:prstGeom>
            <a:solidFill>
              <a:srgbClr val="FFCC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68385" y="3441650"/>
              <a:ext cx="918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S&amp;P500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66515" y="2076267"/>
            <a:ext cx="1202630" cy="947001"/>
            <a:chOff x="7620563" y="2076267"/>
            <a:chExt cx="1202630" cy="947001"/>
          </a:xfrm>
        </p:grpSpPr>
        <p:sp>
          <p:nvSpPr>
            <p:cNvPr id="18" name="Left Arrow 17"/>
            <p:cNvSpPr/>
            <p:nvPr/>
          </p:nvSpPr>
          <p:spPr>
            <a:xfrm>
              <a:off x="7620563" y="2685519"/>
              <a:ext cx="551506" cy="337749"/>
            </a:xfrm>
            <a:prstGeom prst="leftArrow">
              <a:avLst/>
            </a:prstGeom>
            <a:solidFill>
              <a:srgbClr val="FFCC00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14556" y="2076267"/>
              <a:ext cx="11086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Our</a:t>
              </a:r>
            </a:p>
            <a:p>
              <a:pPr algn="ctr"/>
              <a:r>
                <a:rPr lang="en-US" dirty="0" smtClean="0"/>
                <a:t>Strategies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74596" y="5234244"/>
            <a:ext cx="69256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Fiscal</a:t>
            </a:r>
            <a:br>
              <a:rPr lang="en-US" dirty="0" smtClean="0"/>
            </a:br>
            <a:r>
              <a:rPr lang="en-US" dirty="0" smtClean="0"/>
              <a:t>Crisis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871218" y="5027438"/>
            <a:ext cx="118244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Eurozone</a:t>
            </a:r>
            <a:br>
              <a:rPr lang="en-US" dirty="0" smtClean="0"/>
            </a:br>
            <a:r>
              <a:rPr lang="en-US" dirty="0" smtClean="0"/>
              <a:t>Debt crisis</a:t>
            </a:r>
            <a:endParaRPr lang="en-US" dirty="0"/>
          </a:p>
        </p:txBody>
      </p:sp>
      <p:sp>
        <p:nvSpPr>
          <p:cNvPr id="14" name="Rounded Rectangular Callout 13"/>
          <p:cNvSpPr/>
          <p:nvPr/>
        </p:nvSpPr>
        <p:spPr>
          <a:xfrm>
            <a:off x="1346288" y="2745865"/>
            <a:ext cx="4740264" cy="874913"/>
          </a:xfrm>
          <a:prstGeom prst="wedgeRoundRectCallout">
            <a:avLst>
              <a:gd name="adj1" fmla="val 74664"/>
              <a:gd name="adj2" fmla="val -8835"/>
              <a:gd name="adj3" fmla="val 16667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50000"/>
                  </a:schemeClr>
                </a:solidFill>
              </a:rPr>
              <a:t>“Total-comments” is the most effective metric to identify experts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92700" y="4715316"/>
            <a:ext cx="7326110" cy="987193"/>
          </a:xfrm>
          <a:prstGeom prst="rect">
            <a:avLst/>
          </a:prstGeom>
          <a:solidFill>
            <a:srgbClr val="FFCC0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Small set of “experts” produces high quality content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Those experts can be identified by the rest general crowd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46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50"/>
    </mc:Choice>
    <mc:Fallback xmlns="">
      <p:transition xmlns:p14="http://schemas.microsoft.com/office/powerpoint/2010/main" spd="slow" advTm="15105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1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300"/>
                                        <p:tgtEl>
                                          <p:spTgt spid="21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300"/>
                                        <p:tgtEl>
                                          <p:spTgt spid="21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00"/>
                                        <p:tgtEl>
                                          <p:spTgt spid="21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Sub>
          <a:bldChart bld="series"/>
        </p:bldSub>
      </p:bldGraphic>
      <p:bldGraphic spid="21" grpId="1" uiExpand="1">
        <p:bldSub>
          <a:bldChart bld="series"/>
        </p:bldSub>
      </p:bldGraphic>
      <p:bldP spid="5" grpId="0" animBg="1"/>
      <p:bldP spid="5" grpId="1" animBg="1"/>
      <p:bldP spid="15" grpId="0" animBg="1"/>
      <p:bldP spid="15" grpId="1" animBg="1"/>
      <p:bldP spid="8" grpId="0" animBg="1"/>
      <p:bldP spid="8" grpId="1" animBg="1"/>
      <p:bldP spid="20" grpId="0" animBg="1"/>
      <p:bldP spid="20" grpId="1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5047369"/>
              </p:ext>
            </p:extLst>
          </p:nvPr>
        </p:nvGraphicFramePr>
        <p:xfrm>
          <a:off x="152356" y="1664786"/>
          <a:ext cx="8876515" cy="432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Trading Strategy: StockTwits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9053" y="5802352"/>
            <a:ext cx="769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2010                        2011                         2012                          2013                         2014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82257" y="3432664"/>
            <a:ext cx="7904543" cy="987193"/>
          </a:xfrm>
          <a:prstGeom prst="rect">
            <a:avLst/>
          </a:prstGeom>
          <a:solidFill>
            <a:srgbClr val="FFCC00"/>
          </a:solidFill>
          <a:ln>
            <a:solidFill>
              <a:schemeClr val="tx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bg1"/>
                </a:solidFill>
              </a:rPr>
              <a:t>Still high return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(30%-40%), but below S&amp;P500 baseline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Unsurprising, since following the crowd always a bad strategy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405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1"/>
    </mc:Choice>
    <mc:Fallback xmlns="">
      <p:transition xmlns:p14="http://schemas.microsoft.com/office/powerpoint/2010/main" spd="slow" advTm="247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61" y="4702163"/>
            <a:ext cx="3486841" cy="17654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774" y="1341061"/>
            <a:ext cx="2118785" cy="27718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466" y="805989"/>
            <a:ext cx="5170760" cy="2908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097" y="2560638"/>
            <a:ext cx="2307806" cy="23078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25903" y="4961358"/>
            <a:ext cx="26657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For most of us,</a:t>
            </a:r>
          </a:p>
          <a:p>
            <a:r>
              <a:rPr lang="en-US" sz="2000" dirty="0"/>
              <a:t>k</a:t>
            </a:r>
            <a:r>
              <a:rPr lang="en-US" sz="2000" dirty="0" smtClean="0"/>
              <a:t>ey to building personal</a:t>
            </a:r>
            <a:br>
              <a:rPr lang="en-US" sz="2000" dirty="0" smtClean="0"/>
            </a:br>
            <a:r>
              <a:rPr lang="en-US" sz="2000" dirty="0" smtClean="0"/>
              <a:t>wealth is </a:t>
            </a:r>
            <a:r>
              <a:rPr lang="en-US" sz="2000" dirty="0" smtClean="0">
                <a:solidFill>
                  <a:srgbClr val="FFCC00"/>
                </a:solidFill>
              </a:rPr>
              <a:t>INVESTMENTS</a:t>
            </a:r>
            <a:endParaRPr lang="en-US" sz="2000" dirty="0">
              <a:solidFill>
                <a:srgbClr val="FFCC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31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78"/>
    </mc:Choice>
    <mc:Fallback xmlns="">
      <p:transition spd="slow" advTm="4627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Ongoing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Key Insights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</a:t>
            </a:r>
            <a:r>
              <a:rPr lang="en-US" sz="2000" dirty="0" smtClean="0">
                <a:solidFill>
                  <a:schemeClr val="tx1"/>
                </a:solidFill>
              </a:rPr>
              <a:t>nly a small set of </a:t>
            </a:r>
            <a:r>
              <a:rPr lang="en-US" sz="2000" dirty="0" smtClean="0">
                <a:solidFill>
                  <a:srgbClr val="FFCC00"/>
                </a:solidFill>
              </a:rPr>
              <a:t>experts </a:t>
            </a:r>
            <a:r>
              <a:rPr lang="en-US" sz="2000" dirty="0" smtClean="0">
                <a:solidFill>
                  <a:schemeClr val="tx1"/>
                </a:solidFill>
              </a:rPr>
              <a:t>can accurately predict stock price</a:t>
            </a:r>
          </a:p>
          <a:p>
            <a:pPr lvl="1"/>
            <a:r>
              <a:rPr lang="en-US" sz="2000" dirty="0" smtClean="0">
                <a:solidFill>
                  <a:srgbClr val="FFCC00"/>
                </a:solidFill>
              </a:rPr>
              <a:t>2</a:t>
            </a:r>
            <a:r>
              <a:rPr lang="en-US" sz="2000" baseline="30000" dirty="0" smtClean="0">
                <a:solidFill>
                  <a:srgbClr val="FFCC00"/>
                </a:solidFill>
              </a:rPr>
              <a:t>nd</a:t>
            </a:r>
            <a:r>
              <a:rPr lang="en-US" sz="2000" dirty="0" smtClean="0">
                <a:solidFill>
                  <a:srgbClr val="FFCC00"/>
                </a:solidFill>
              </a:rPr>
              <a:t> order wisdom of the crowd</a:t>
            </a:r>
            <a:r>
              <a:rPr lang="en-US" sz="2000" dirty="0" smtClean="0">
                <a:solidFill>
                  <a:schemeClr val="tx1"/>
                </a:solidFill>
              </a:rPr>
              <a:t>: general crowd cannot predict stock movements, but can help to identify those who can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User survey on experiences w/ manipulative articles</a:t>
            </a:r>
          </a:p>
          <a:p>
            <a:pPr lvl="1"/>
            <a:endParaRPr lang="en-US" sz="2200" dirty="0"/>
          </a:p>
          <a:p>
            <a:pPr marL="0" indent="0">
              <a:buNone/>
            </a:pPr>
            <a:r>
              <a:rPr lang="en-US" sz="2400" dirty="0" smtClean="0"/>
              <a:t>Simple trading strategy significantly outperforms </a:t>
            </a:r>
            <a:br>
              <a:rPr lang="en-US" sz="2400" dirty="0" smtClean="0"/>
            </a:br>
            <a:r>
              <a:rPr lang="en-US" sz="2400" dirty="0" smtClean="0"/>
              <a:t>market baseline over 8 years</a:t>
            </a:r>
            <a:endParaRPr lang="en-US" sz="2000" dirty="0" smtClean="0"/>
          </a:p>
          <a:p>
            <a:pPr lvl="1"/>
            <a:r>
              <a:rPr lang="en-US" sz="2000" dirty="0" smtClean="0"/>
              <a:t>Site running our stock mining and recommendations in real time</a:t>
            </a:r>
            <a:br>
              <a:rPr lang="en-US" sz="2000" dirty="0" smtClean="0"/>
            </a:br>
            <a:r>
              <a:rPr lang="en-US" sz="2000" dirty="0" smtClean="0"/>
              <a:t>			</a:t>
            </a:r>
            <a:r>
              <a:rPr lang="en-US" sz="2000" b="1" i="1" dirty="0" smtClean="0">
                <a:solidFill>
                  <a:srgbClr val="FFCC00"/>
                </a:solidFill>
              </a:rPr>
              <a:t>http://hotcrp.cs.ucsb.edu:88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CC00"/>
                </a:solidFill>
              </a:rPr>
              <a:t>Ongoing work: </a:t>
            </a:r>
            <a:r>
              <a:rPr lang="en-US" sz="2400" dirty="0" smtClean="0"/>
              <a:t>detecting/combating stock manipulation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641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71"/>
    </mc:Choice>
    <mc:Fallback xmlns="">
      <p:transition spd="slow" advTm="687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362" y="3348025"/>
            <a:ext cx="5653505" cy="124436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Thank You!</a:t>
            </a:r>
            <a:br>
              <a:rPr lang="en-US" sz="3600" dirty="0" smtClean="0"/>
            </a:br>
            <a:r>
              <a:rPr lang="en-US" sz="3600" dirty="0" smtClean="0"/>
              <a:t>Questions?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20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58298" y="2179334"/>
            <a:ext cx="539763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algn="ctr"/>
            <a:r>
              <a:rPr lang="en-US" sz="3200" dirty="0" smtClean="0">
                <a:solidFill>
                  <a:srgbClr val="FFCC00"/>
                </a:solidFill>
                <a:latin typeface="Avenir Book"/>
                <a:cs typeface="Avenir Book"/>
              </a:rPr>
              <a:t>http://</a:t>
            </a:r>
            <a:r>
              <a:rPr lang="en-US" sz="3200" dirty="0" err="1" smtClean="0">
                <a:solidFill>
                  <a:srgbClr val="FFCC00"/>
                </a:solidFill>
                <a:latin typeface="Avenir Book"/>
                <a:cs typeface="Avenir Book"/>
              </a:rPr>
              <a:t>sandlab.cs.ucsb.edu</a:t>
            </a:r>
            <a:endParaRPr lang="en-US" sz="3200" dirty="0">
              <a:solidFill>
                <a:srgbClr val="FFCC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547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1"/>
    </mc:Choice>
    <mc:Fallback xmlns="">
      <p:transition xmlns:p14="http://schemas.microsoft.com/office/powerpoint/2010/main" spd="slow" advTm="250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Investing in Stocks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3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CC00"/>
                </a:solidFill>
              </a:rPr>
              <a:t>Stock: </a:t>
            </a:r>
            <a:r>
              <a:rPr lang="en-US" sz="2400" dirty="0" smtClean="0">
                <a:solidFill>
                  <a:schemeClr val="tx1"/>
                </a:solidFill>
              </a:rPr>
              <a:t>owning </a:t>
            </a:r>
            <a:r>
              <a:rPr lang="en-US" sz="2400" dirty="0" smtClean="0"/>
              <a:t>a piece of a public company</a:t>
            </a:r>
          </a:p>
          <a:p>
            <a:pPr lvl="1"/>
            <a:r>
              <a:rPr lang="en-US" sz="2000" dirty="0" smtClean="0">
                <a:sym typeface="Wingdings"/>
              </a:rPr>
              <a:t>Buy/sell on public markets (e.g. NYSE)</a:t>
            </a:r>
          </a:p>
          <a:p>
            <a:pPr lvl="2"/>
            <a:endParaRPr lang="en-US" sz="1800" dirty="0">
              <a:sym typeface="Wingdings"/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CC00"/>
                </a:solidFill>
                <a:sym typeface="Wingdings"/>
              </a:rPr>
              <a:t>Price of shares </a:t>
            </a:r>
            <a:r>
              <a:rPr lang="en-US" sz="2400" dirty="0" smtClean="0">
                <a:sym typeface="Wingdings"/>
              </a:rPr>
              <a:t>can be highly volatile</a:t>
            </a:r>
          </a:p>
          <a:p>
            <a:pPr lvl="1"/>
            <a:r>
              <a:rPr lang="en-US" sz="2000" dirty="0">
                <a:sym typeface="Wingdings"/>
              </a:rPr>
              <a:t>M</a:t>
            </a:r>
            <a:r>
              <a:rPr lang="en-US" sz="2000" dirty="0" smtClean="0">
                <a:sym typeface="Wingdings"/>
              </a:rPr>
              <a:t>arket </a:t>
            </a:r>
            <a:r>
              <a:rPr lang="en-US" sz="2000" dirty="0" smtClean="0"/>
              <a:t>fluctuations</a:t>
            </a:r>
          </a:p>
          <a:p>
            <a:pPr lvl="1"/>
            <a:r>
              <a:rPr lang="en-US" sz="2000" dirty="0" smtClean="0"/>
              <a:t>Company earnings, new products </a:t>
            </a:r>
          </a:p>
          <a:p>
            <a:pPr lvl="1"/>
            <a:r>
              <a:rPr lang="en-US" sz="2000" dirty="0" smtClean="0"/>
              <a:t>N</a:t>
            </a:r>
            <a:r>
              <a:rPr lang="en-US" sz="2000" dirty="0"/>
              <a:t>ews, </a:t>
            </a:r>
            <a:r>
              <a:rPr lang="en-US" sz="2000" dirty="0" smtClean="0"/>
              <a:t>rumors …</a:t>
            </a:r>
          </a:p>
          <a:p>
            <a:pPr lvl="2"/>
            <a:endParaRPr lang="en-US" sz="18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CC00"/>
                </a:solidFill>
              </a:rPr>
              <a:t>Effective long term investment vehicle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Benchmark index: S&amp;P 500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Returned 9.84% compounded (1965-2014)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5433" y="4441880"/>
            <a:ext cx="2161367" cy="2161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381" y="1984293"/>
            <a:ext cx="3142076" cy="2104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2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40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13"/>
    </mc:Choice>
    <mc:Fallback xmlns="">
      <p:transition spd="slow" advTm="11911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Stocks: the Good …</a:t>
            </a:r>
            <a:endParaRPr lang="en-US" dirty="0"/>
          </a:p>
        </p:txBody>
      </p:sp>
      <p:pic>
        <p:nvPicPr>
          <p:cNvPr id="6" name="Picture 5" descr="Screen Shot 2015-03-03 at 12.10.3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2" y="1708112"/>
            <a:ext cx="6073616" cy="3144657"/>
          </a:xfrm>
          <a:prstGeom prst="rect">
            <a:avLst/>
          </a:prstGeom>
        </p:spPr>
      </p:pic>
      <p:pic>
        <p:nvPicPr>
          <p:cNvPr id="5" name="Picture 4" descr="Screen Shot 2015-03-03 at 12.11.1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2" y="3397084"/>
            <a:ext cx="6061462" cy="30703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888" y="1708112"/>
            <a:ext cx="945138" cy="11050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9888" y="4458586"/>
            <a:ext cx="2107627" cy="43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2968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02800" y="2890660"/>
            <a:ext cx="2186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2005: $6.01</a:t>
            </a:r>
          </a:p>
          <a:p>
            <a:r>
              <a:rPr lang="en-US" dirty="0" smtClean="0"/>
              <a:t>March 2015: $129.25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8000"/>
                </a:solidFill>
              </a:rPr>
              <a:t>$10,000 </a:t>
            </a:r>
            <a:r>
              <a:rPr lang="en-US" b="1" dirty="0" smtClean="0">
                <a:solidFill>
                  <a:srgbClr val="FF8000"/>
                </a:solidFill>
                <a:sym typeface="Wingdings"/>
              </a:rPr>
              <a:t> $215,000</a:t>
            </a:r>
            <a:endParaRPr lang="en-US" b="1" dirty="0">
              <a:solidFill>
                <a:srgbClr val="FF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9888" y="5063570"/>
            <a:ext cx="2186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2005: $5.11</a:t>
            </a:r>
          </a:p>
          <a:p>
            <a:r>
              <a:rPr lang="en-US" dirty="0" smtClean="0"/>
              <a:t>March 2015: $428.95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8000"/>
                </a:solidFill>
              </a:rPr>
              <a:t>$10,000 </a:t>
            </a:r>
            <a:r>
              <a:rPr lang="en-US" b="1" dirty="0" smtClean="0">
                <a:solidFill>
                  <a:srgbClr val="FF8000"/>
                </a:solidFill>
                <a:sym typeface="Wingdings"/>
              </a:rPr>
              <a:t> $839,000</a:t>
            </a:r>
            <a:endParaRPr lang="en-US" b="1" dirty="0">
              <a:solidFill>
                <a:srgbClr val="FF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65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46"/>
    </mc:Choice>
    <mc:Fallback xmlns="">
      <p:transition spd="slow" advTm="9354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 Not so Good</a:t>
            </a:r>
            <a:endParaRPr lang="en-US" dirty="0"/>
          </a:p>
        </p:txBody>
      </p:sp>
      <p:pic>
        <p:nvPicPr>
          <p:cNvPr id="5" name="Picture 4" descr="Screen Shot 2015-03-03 at 12.22.0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" y="1805810"/>
            <a:ext cx="6667500" cy="3454400"/>
          </a:xfrm>
          <a:prstGeom prst="rect">
            <a:avLst/>
          </a:prstGeom>
        </p:spPr>
      </p:pic>
      <p:pic>
        <p:nvPicPr>
          <p:cNvPr id="6" name="Picture 5" descr="Screen Shot 2015-03-03 at 12.15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32" y="3056940"/>
            <a:ext cx="6667500" cy="353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5143" y="1805810"/>
            <a:ext cx="1211657" cy="1215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24" y="4433911"/>
            <a:ext cx="2108200" cy="402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5409" y="3173163"/>
            <a:ext cx="2069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2005: $51.05</a:t>
            </a:r>
          </a:p>
          <a:p>
            <a:r>
              <a:rPr lang="en-US" dirty="0" smtClean="0"/>
              <a:t>March 2015: $7.72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8000"/>
                </a:solidFill>
              </a:rPr>
              <a:t>Loss of 84.8%</a:t>
            </a:r>
            <a:endParaRPr lang="en-US" b="1" dirty="0">
              <a:solidFill>
                <a:srgbClr val="FF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5409" y="5097625"/>
            <a:ext cx="20693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2005: $29.73</a:t>
            </a:r>
          </a:p>
          <a:p>
            <a:r>
              <a:rPr lang="en-US" dirty="0" smtClean="0"/>
              <a:t>March 2015: $0.22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8000"/>
                </a:solidFill>
              </a:rPr>
              <a:t>Loss of 99.26%</a:t>
            </a:r>
            <a:endParaRPr lang="en-US" b="1" dirty="0">
              <a:solidFill>
                <a:srgbClr val="FF8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4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94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7"/>
    </mc:Choice>
    <mc:Fallback xmlns="">
      <p:transition spd="slow" advTm="363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flipH="1">
            <a:off x="2347390" y="1374515"/>
            <a:ext cx="4862733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I need an Oracle…</a:t>
            </a:r>
            <a:endParaRPr lang="en-US" sz="3600" dirty="0">
              <a:latin typeface="Avenir Heavy"/>
              <a:cs typeface="Avenir Heav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5728" y="2145213"/>
            <a:ext cx="4204306" cy="4452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313810" y="1356437"/>
            <a:ext cx="4862733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Heavy"/>
                <a:cs typeface="Avenir Heavy"/>
              </a:rPr>
              <a:t>What should I buy?</a:t>
            </a:r>
            <a:endParaRPr lang="en-US" sz="3600" dirty="0">
              <a:latin typeface="Avenir Heavy"/>
              <a:cs typeface="Avenir Heavy"/>
            </a:endParaRPr>
          </a:p>
        </p:txBody>
      </p:sp>
    </p:spTree>
    <p:extLst>
      <p:ext uri="{BB962C8B-B14F-4D97-AF65-F5344CB8AC3E}">
        <p14:creationId xmlns:p14="http://schemas.microsoft.com/office/powerpoint/2010/main" val="2750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9"/>
    </mc:Choice>
    <mc:Fallback xmlns="">
      <p:transition spd="slow" advTm="68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4559870" y="1650846"/>
            <a:ext cx="451033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8000"/>
                </a:solidFill>
              </a:rPr>
              <a:t>1949       </a:t>
            </a:r>
            <a:r>
              <a:rPr lang="en-US" sz="2400" dirty="0" smtClean="0"/>
              <a:t> Birth of the hedge fund</a:t>
            </a:r>
          </a:p>
          <a:p>
            <a:endParaRPr lang="en-US" sz="2400" b="1" dirty="0" smtClean="0">
              <a:solidFill>
                <a:srgbClr val="FF8000"/>
              </a:solidFill>
            </a:endParaRP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2000+      </a:t>
            </a:r>
            <a:r>
              <a:rPr lang="en-US" sz="2400" dirty="0" smtClean="0">
                <a:solidFill>
                  <a:srgbClr val="FFFFFF"/>
                </a:solidFill>
              </a:rPr>
              <a:t>Rapid growth in industry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endParaRPr lang="en-US" b="1" dirty="0" smtClean="0">
              <a:solidFill>
                <a:srgbClr val="FF8000"/>
              </a:solidFill>
            </a:endParaRPr>
          </a:p>
          <a:p>
            <a:endParaRPr lang="en-US" b="1" dirty="0" smtClean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2014        </a:t>
            </a:r>
            <a:r>
              <a:rPr lang="en-US" sz="2400" b="1" i="1" dirty="0" smtClean="0">
                <a:solidFill>
                  <a:srgbClr val="FF8000"/>
                </a:solidFill>
              </a:rPr>
              <a:t>2.48 Trillion USD$ </a:t>
            </a:r>
            <a:r>
              <a:rPr lang="en-US" sz="2400" b="1" dirty="0" smtClean="0">
                <a:solidFill>
                  <a:srgbClr val="FFFFFF"/>
                </a:solidFill>
              </a:rPr>
              <a:t>under </a:t>
            </a:r>
            <a:br>
              <a:rPr lang="en-US" sz="2400" b="1" dirty="0" smtClean="0">
                <a:solidFill>
                  <a:srgbClr val="FFFFFF"/>
                </a:solidFill>
              </a:rPr>
            </a:br>
            <a:r>
              <a:rPr lang="en-US" sz="2400" b="1" dirty="0" smtClean="0">
                <a:solidFill>
                  <a:srgbClr val="FFFFFF"/>
                </a:solidFill>
              </a:rPr>
              <a:t>                 management</a:t>
            </a:r>
          </a:p>
          <a:p>
            <a:endParaRPr lang="en-US" sz="2400" b="1" dirty="0" smtClean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2000+</a:t>
            </a:r>
            <a:endParaRPr lang="en-US" sz="2400" b="1" dirty="0">
              <a:solidFill>
                <a:srgbClr val="FF8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5707"/>
          </a:xfrm>
        </p:spPr>
        <p:txBody>
          <a:bodyPr/>
          <a:lstStyle/>
          <a:p>
            <a:r>
              <a:rPr lang="en-US" dirty="0" smtClean="0"/>
              <a:t>Investment Advisors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194" y="2312100"/>
            <a:ext cx="1351916" cy="643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797"/>
          <a:stretch/>
        </p:blipFill>
        <p:spPr>
          <a:xfrm>
            <a:off x="1831194" y="1606917"/>
            <a:ext cx="2131185" cy="557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466" t="9348" r="9279" b="10621"/>
          <a:stretch/>
        </p:blipFill>
        <p:spPr>
          <a:xfrm>
            <a:off x="1798738" y="5351073"/>
            <a:ext cx="845228" cy="59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1194" y="3119866"/>
            <a:ext cx="1510985" cy="4973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/>
          <a:srcRect t="8616" b="12074"/>
          <a:stretch/>
        </p:blipFill>
        <p:spPr>
          <a:xfrm>
            <a:off x="1798738" y="3697538"/>
            <a:ext cx="2131185" cy="5605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847526" y="4836400"/>
            <a:ext cx="3076340" cy="984132"/>
            <a:chOff x="6067660" y="4867798"/>
            <a:chExt cx="3076340" cy="98413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/>
            <a:srcRect l="16991" t="6013" r="16297" b="25899"/>
            <a:stretch/>
          </p:blipFill>
          <p:spPr>
            <a:xfrm>
              <a:off x="6067660" y="4867798"/>
              <a:ext cx="724823" cy="95273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23184" r="30683"/>
            <a:stretch/>
          </p:blipFill>
          <p:spPr>
            <a:xfrm>
              <a:off x="6792483" y="4867798"/>
              <a:ext cx="782244" cy="95273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/>
            <a:srcRect l="23454" r="29035" b="5314"/>
            <a:stretch/>
          </p:blipFill>
          <p:spPr>
            <a:xfrm>
              <a:off x="8319370" y="4879133"/>
              <a:ext cx="824630" cy="97279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/>
            <a:srcRect l="33110" r="17874" b="11764"/>
            <a:stretch/>
          </p:blipFill>
          <p:spPr>
            <a:xfrm>
              <a:off x="7574727" y="4870517"/>
              <a:ext cx="744643" cy="96111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655707" y="1606917"/>
            <a:ext cx="808635" cy="4154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8000"/>
                </a:solidFill>
              </a:rPr>
              <a:t>1850</a:t>
            </a: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1869</a:t>
            </a: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1895</a:t>
            </a: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1914</a:t>
            </a: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1923</a:t>
            </a:r>
          </a:p>
          <a:p>
            <a:endParaRPr lang="en-US" sz="2400" b="1" dirty="0">
              <a:solidFill>
                <a:srgbClr val="FF8000"/>
              </a:solidFill>
            </a:endParaRPr>
          </a:p>
          <a:p>
            <a:r>
              <a:rPr lang="en-US" sz="2400" b="1" dirty="0" smtClean="0">
                <a:solidFill>
                  <a:srgbClr val="FF8000"/>
                </a:solidFill>
              </a:rPr>
              <a:t>1935</a:t>
            </a:r>
            <a:endParaRPr lang="en-US" b="1" dirty="0">
              <a:solidFill>
                <a:srgbClr val="FF8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/>
          <a:srcRect t="12379" b="16114"/>
          <a:stretch/>
        </p:blipFill>
        <p:spPr>
          <a:xfrm>
            <a:off x="1798739" y="4389446"/>
            <a:ext cx="1406362" cy="751281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1622086" y="1417638"/>
            <a:ext cx="14599" cy="4894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30621" y="1461567"/>
            <a:ext cx="14599" cy="48947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409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294"/>
    </mc:Choice>
    <mc:Fallback xmlns="">
      <p:transition spd="slow" advTm="7529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8588" y="5579501"/>
            <a:ext cx="82082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CC00"/>
                </a:solidFill>
              </a:rPr>
              <a:t>Crowdsourcing</a:t>
            </a:r>
            <a:r>
              <a:rPr lang="en-US" sz="3200" dirty="0" smtClean="0"/>
              <a:t> is changing the industry…</a:t>
            </a:r>
            <a:endParaRPr lang="en-US" sz="32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A New Trend…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946107" y="1417638"/>
            <a:ext cx="5525830" cy="3878271"/>
            <a:chOff x="1473198" y="1417638"/>
            <a:chExt cx="5932907" cy="4152095"/>
          </a:xfrm>
        </p:grpSpPr>
        <p:grpSp>
          <p:nvGrpSpPr>
            <p:cNvPr id="7" name="Group 6"/>
            <p:cNvGrpSpPr/>
            <p:nvPr/>
          </p:nvGrpSpPr>
          <p:grpSpPr>
            <a:xfrm>
              <a:off x="1473198" y="1417638"/>
              <a:ext cx="5932907" cy="4152095"/>
              <a:chOff x="253999" y="1208332"/>
              <a:chExt cx="6962275" cy="500096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425"/>
              <a:stretch/>
            </p:blipFill>
            <p:spPr>
              <a:xfrm>
                <a:off x="253999" y="1208332"/>
                <a:ext cx="6962275" cy="500096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 cstate="print">
                <a:alphaModFix amt="46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38928" y="1208332"/>
                <a:ext cx="3729790" cy="5000965"/>
              </a:xfrm>
              <a:prstGeom prst="rect">
                <a:avLst/>
              </a:prstGeom>
            </p:spPr>
          </p:pic>
        </p:grpSp>
        <p:sp>
          <p:nvSpPr>
            <p:cNvPr id="2" name="Rectangle 1"/>
            <p:cNvSpPr/>
            <p:nvPr/>
          </p:nvSpPr>
          <p:spPr>
            <a:xfrm>
              <a:off x="1473198" y="1417638"/>
              <a:ext cx="1435813" cy="4152095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87354" y="1417638"/>
              <a:ext cx="1318751" cy="4152095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550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1"/>
    </mc:Choice>
    <mc:Fallback xmlns="">
      <p:transition spd="slow" advTm="1244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Collaborative Investing Platforms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CC00"/>
                </a:solidFill>
              </a:rPr>
              <a:t>Crowdsourcing </a:t>
            </a:r>
            <a:r>
              <a:rPr lang="en-US" dirty="0" smtClean="0"/>
              <a:t>for stock investment</a:t>
            </a:r>
          </a:p>
          <a:p>
            <a:pPr lvl="1"/>
            <a:r>
              <a:rPr lang="en-US" dirty="0" smtClean="0"/>
              <a:t>Instead of paid </a:t>
            </a:r>
            <a:r>
              <a:rPr lang="en-US" b="1" i="1" dirty="0" smtClean="0">
                <a:solidFill>
                  <a:srgbClr val="FFCC00"/>
                </a:solidFill>
              </a:rPr>
              <a:t>experts</a:t>
            </a:r>
            <a:r>
              <a:rPr lang="en-US" dirty="0" smtClean="0"/>
              <a:t>, stock analysis from individual contributors (paid by article views)</a:t>
            </a:r>
            <a:endParaRPr lang="en-US" dirty="0" smtClean="0">
              <a:solidFill>
                <a:schemeClr val="accent5"/>
              </a:solidFill>
            </a:endParaRPr>
          </a:p>
          <a:p>
            <a:pPr lvl="1"/>
            <a:r>
              <a:rPr lang="en-US" dirty="0" smtClean="0"/>
              <a:t>Independent investors, analysts, market newcomers</a:t>
            </a:r>
            <a:endParaRPr lang="en-US" dirty="0"/>
          </a:p>
          <a:p>
            <a:pPr lvl="1"/>
            <a:r>
              <a:rPr lang="en-US" dirty="0" smtClean="0"/>
              <a:t>“Free” ad-supported model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                       3 million users, 8 million monthly views</a:t>
            </a:r>
            <a:br>
              <a:rPr lang="en-US" dirty="0" smtClean="0"/>
            </a:br>
            <a:endParaRPr lang="en-US" dirty="0" smtClean="0"/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 smtClean="0"/>
              <a:t>             300,000 users, 40 million online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1F9E4-C171-8740-9B72-85CFA15E6D9D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24" y="4268417"/>
            <a:ext cx="2450374" cy="457762"/>
          </a:xfrm>
          <a:prstGeom prst="rect">
            <a:avLst/>
          </a:prstGeom>
          <a:ln>
            <a:noFill/>
          </a:ln>
          <a:effectLst>
            <a:outerShdw blurRad="247650" dist="38100" dir="4980000" sx="104000" sy="104000" algn="tr" rotWithShape="0">
              <a:schemeClr val="tx1">
                <a:alpha val="40000"/>
              </a:scheme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688" y="5131160"/>
            <a:ext cx="1316506" cy="423357"/>
          </a:xfrm>
          <a:prstGeom prst="rect">
            <a:avLst/>
          </a:prstGeom>
          <a:ln>
            <a:noFill/>
          </a:ln>
          <a:effectLst>
            <a:outerShdw blurRad="288925" dist="139700" dir="7140000" sx="59000" sy="59000" algn="tl" rotWithShape="0">
              <a:schemeClr val="tx1">
                <a:alpha val="65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76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48"/>
    </mc:Choice>
    <mc:Fallback xmlns="">
      <p:transition spd="slow" advTm="4234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4.6|1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6|3.3|2.2|4.5|3.8|18.7|7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2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2|13|5.1|17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.6|12.6|22.3|31.7|20.6|8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.6|44.4|4|14.7|29.3|0|2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8|31.1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2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4.4|26.1|9.6|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1|8|2.4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5.6|7.6|1.1|0.4|2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|4.2|9|3.8|9.1|5.3|1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0.5|2.8"/>
</p:tagLst>
</file>

<file path=ppt/theme/theme1.xml><?xml version="1.0" encoding="utf-8"?>
<a:theme xmlns:a="http://schemas.openxmlformats.org/drawingml/2006/main" name="Office Theme">
  <a:themeElements>
    <a:clrScheme name="Custom 6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339900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54167</TotalTime>
  <Words>1012</Words>
  <Application>Microsoft Macintosh PowerPoint</Application>
  <PresentationFormat>On-screen Show (4:3)</PresentationFormat>
  <Paragraphs>265</Paragraphs>
  <Slides>21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Crowds on Wall Street: Extracting Value from Collaborative Investing Platforms</vt:lpstr>
      <vt:lpstr>PowerPoint Presentation</vt:lpstr>
      <vt:lpstr>Investing in Stocks</vt:lpstr>
      <vt:lpstr>Stocks: the Good …</vt:lpstr>
      <vt:lpstr>and the Not so Good</vt:lpstr>
      <vt:lpstr>PowerPoint Presentation</vt:lpstr>
      <vt:lpstr>Investment Advisors</vt:lpstr>
      <vt:lpstr>A New Trend…</vt:lpstr>
      <vt:lpstr>Collaborative Investing Platforms</vt:lpstr>
      <vt:lpstr>Expert vs. Peer-based Models</vt:lpstr>
      <vt:lpstr>Key Questions</vt:lpstr>
      <vt:lpstr>Datasets</vt:lpstr>
      <vt:lpstr>Sentiment vs. Stock Price</vt:lpstr>
      <vt:lpstr>Aggregate Correlation Results</vt:lpstr>
      <vt:lpstr>Any Experts in the Room?</vt:lpstr>
      <vt:lpstr>How to Identify Experts?</vt:lpstr>
      <vt:lpstr>Sentiment-based Trading</vt:lpstr>
      <vt:lpstr>Trading Strategy: SeekingAlpha</vt:lpstr>
      <vt:lpstr>Trading Strategy: StockTwits</vt:lpstr>
      <vt:lpstr>Conclusion and Ongoing Work</vt:lpstr>
      <vt:lpstr>Thank You! 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Gang Wang</dc:creator>
  <cp:lastModifiedBy>Gang Wang</cp:lastModifiedBy>
  <cp:revision>9130</cp:revision>
  <dcterms:created xsi:type="dcterms:W3CDTF">2014-06-11T23:06:27Z</dcterms:created>
  <dcterms:modified xsi:type="dcterms:W3CDTF">2015-03-22T17:42:06Z</dcterms:modified>
</cp:coreProperties>
</file>